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074900" cy="20104100"/>
  <p:notesSz cx="150749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468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1093" y="6232271"/>
            <a:ext cx="1281906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2187" y="11258296"/>
            <a:ext cx="1055687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4062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66843" y="4623943"/>
            <a:ext cx="6560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5078075" cy="20104100"/>
          </a:xfrm>
          <a:custGeom>
            <a:avLst/>
            <a:gdLst/>
            <a:ahLst/>
            <a:cxnLst/>
            <a:rect l="l" t="t" r="r" b="b"/>
            <a:pathLst>
              <a:path w="15078075" h="20104100">
                <a:moveTo>
                  <a:pt x="15078074" y="20104099"/>
                </a:moveTo>
                <a:lnTo>
                  <a:pt x="0" y="20104099"/>
                </a:lnTo>
                <a:lnTo>
                  <a:pt x="0" y="0"/>
                </a:lnTo>
                <a:lnTo>
                  <a:pt x="15078074" y="0"/>
                </a:lnTo>
                <a:lnTo>
                  <a:pt x="15078074" y="20104099"/>
                </a:lnTo>
                <a:close/>
              </a:path>
            </a:pathLst>
          </a:custGeom>
          <a:solidFill>
            <a:srgbClr val="F5F5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420217" y="1239188"/>
            <a:ext cx="14236065" cy="1715135"/>
          </a:xfrm>
          <a:custGeom>
            <a:avLst/>
            <a:gdLst/>
            <a:ahLst/>
            <a:cxnLst/>
            <a:rect l="l" t="t" r="r" b="b"/>
            <a:pathLst>
              <a:path w="14236065" h="1715135">
                <a:moveTo>
                  <a:pt x="14236040" y="0"/>
                </a:moveTo>
                <a:lnTo>
                  <a:pt x="0" y="0"/>
                </a:lnTo>
                <a:lnTo>
                  <a:pt x="0" y="172148"/>
                </a:lnTo>
                <a:lnTo>
                  <a:pt x="0" y="1714614"/>
                </a:lnTo>
                <a:lnTo>
                  <a:pt x="14236040" y="1714614"/>
                </a:lnTo>
                <a:lnTo>
                  <a:pt x="14236040" y="172148"/>
                </a:lnTo>
                <a:lnTo>
                  <a:pt x="14236040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385999" y="316254"/>
            <a:ext cx="7993380" cy="1095375"/>
          </a:xfrm>
          <a:custGeom>
            <a:avLst/>
            <a:gdLst/>
            <a:ahLst/>
            <a:cxnLst/>
            <a:rect l="l" t="t" r="r" b="b"/>
            <a:pathLst>
              <a:path w="7993380" h="1095375">
                <a:moveTo>
                  <a:pt x="7992783" y="0"/>
                </a:moveTo>
                <a:lnTo>
                  <a:pt x="268655" y="0"/>
                </a:lnTo>
                <a:lnTo>
                  <a:pt x="268655" y="32702"/>
                </a:lnTo>
                <a:lnTo>
                  <a:pt x="0" y="32702"/>
                </a:lnTo>
                <a:lnTo>
                  <a:pt x="0" y="1095082"/>
                </a:lnTo>
                <a:lnTo>
                  <a:pt x="7992783" y="1095082"/>
                </a:lnTo>
                <a:lnTo>
                  <a:pt x="7992783" y="32702"/>
                </a:lnTo>
                <a:lnTo>
                  <a:pt x="7992783" y="0"/>
                </a:lnTo>
                <a:close/>
              </a:path>
            </a:pathLst>
          </a:custGeom>
          <a:solidFill>
            <a:srgbClr val="F46E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448439" y="15670204"/>
            <a:ext cx="872475" cy="917567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063039" y="17593434"/>
            <a:ext cx="870969" cy="1068489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0672737" y="3740225"/>
            <a:ext cx="4131945" cy="4048760"/>
          </a:xfrm>
          <a:custGeom>
            <a:avLst/>
            <a:gdLst/>
            <a:ahLst/>
            <a:cxnLst/>
            <a:rect l="l" t="t" r="r" b="b"/>
            <a:pathLst>
              <a:path w="4131944" h="4048759">
                <a:moveTo>
                  <a:pt x="4131640" y="0"/>
                </a:moveTo>
                <a:lnTo>
                  <a:pt x="0" y="0"/>
                </a:lnTo>
                <a:lnTo>
                  <a:pt x="0" y="233299"/>
                </a:lnTo>
                <a:lnTo>
                  <a:pt x="0" y="4048734"/>
                </a:lnTo>
                <a:lnTo>
                  <a:pt x="4131640" y="4048734"/>
                </a:lnTo>
                <a:lnTo>
                  <a:pt x="4131640" y="233299"/>
                </a:lnTo>
                <a:lnTo>
                  <a:pt x="4131640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635698" y="3955477"/>
            <a:ext cx="3917950" cy="3913504"/>
          </a:xfrm>
          <a:custGeom>
            <a:avLst/>
            <a:gdLst/>
            <a:ahLst/>
            <a:cxnLst/>
            <a:rect l="l" t="t" r="r" b="b"/>
            <a:pathLst>
              <a:path w="3917950" h="3913504">
                <a:moveTo>
                  <a:pt x="3917861" y="0"/>
                </a:moveTo>
                <a:lnTo>
                  <a:pt x="0" y="0"/>
                </a:lnTo>
                <a:lnTo>
                  <a:pt x="0" y="233299"/>
                </a:lnTo>
                <a:lnTo>
                  <a:pt x="0" y="3913492"/>
                </a:lnTo>
                <a:lnTo>
                  <a:pt x="3917861" y="3913492"/>
                </a:lnTo>
                <a:lnTo>
                  <a:pt x="3917861" y="233299"/>
                </a:lnTo>
                <a:lnTo>
                  <a:pt x="3917861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496943" y="3721948"/>
            <a:ext cx="1950720" cy="467359"/>
          </a:xfrm>
          <a:custGeom>
            <a:avLst/>
            <a:gdLst/>
            <a:ahLst/>
            <a:cxnLst/>
            <a:rect l="l" t="t" r="r" b="b"/>
            <a:pathLst>
              <a:path w="1950720" h="467360">
                <a:moveTo>
                  <a:pt x="1950202" y="466826"/>
                </a:moveTo>
                <a:lnTo>
                  <a:pt x="0" y="466826"/>
                </a:lnTo>
                <a:lnTo>
                  <a:pt x="0" y="0"/>
                </a:lnTo>
                <a:lnTo>
                  <a:pt x="1950202" y="0"/>
                </a:lnTo>
                <a:lnTo>
                  <a:pt x="1950202" y="466826"/>
                </a:lnTo>
                <a:close/>
              </a:path>
            </a:pathLst>
          </a:custGeom>
          <a:solidFill>
            <a:srgbClr val="B9FA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5687956" y="3977881"/>
            <a:ext cx="4271645" cy="187960"/>
          </a:xfrm>
          <a:custGeom>
            <a:avLst/>
            <a:gdLst/>
            <a:ahLst/>
            <a:cxnLst/>
            <a:rect l="l" t="t" r="r" b="b"/>
            <a:pathLst>
              <a:path w="4271645" h="187960">
                <a:moveTo>
                  <a:pt x="0" y="187616"/>
                </a:moveTo>
                <a:lnTo>
                  <a:pt x="4271248" y="187616"/>
                </a:lnTo>
                <a:lnTo>
                  <a:pt x="4271248" y="0"/>
                </a:lnTo>
                <a:lnTo>
                  <a:pt x="0" y="0"/>
                </a:lnTo>
                <a:lnTo>
                  <a:pt x="0" y="187616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5687949" y="4165497"/>
            <a:ext cx="4271645" cy="1492250"/>
          </a:xfrm>
          <a:custGeom>
            <a:avLst/>
            <a:gdLst/>
            <a:ahLst/>
            <a:cxnLst/>
            <a:rect l="l" t="t" r="r" b="b"/>
            <a:pathLst>
              <a:path w="4271645" h="1492250">
                <a:moveTo>
                  <a:pt x="4271251" y="0"/>
                </a:moveTo>
                <a:lnTo>
                  <a:pt x="0" y="0"/>
                </a:lnTo>
                <a:lnTo>
                  <a:pt x="0" y="1361541"/>
                </a:lnTo>
                <a:lnTo>
                  <a:pt x="0" y="1492097"/>
                </a:lnTo>
                <a:lnTo>
                  <a:pt x="4271251" y="1492097"/>
                </a:lnTo>
                <a:lnTo>
                  <a:pt x="4271251" y="1361541"/>
                </a:lnTo>
                <a:lnTo>
                  <a:pt x="4271251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5272083" y="3698671"/>
            <a:ext cx="1631950" cy="467359"/>
          </a:xfrm>
          <a:custGeom>
            <a:avLst/>
            <a:gdLst/>
            <a:ahLst/>
            <a:cxnLst/>
            <a:rect l="l" t="t" r="r" b="b"/>
            <a:pathLst>
              <a:path w="1631950" h="467360">
                <a:moveTo>
                  <a:pt x="1631712" y="466826"/>
                </a:moveTo>
                <a:lnTo>
                  <a:pt x="0" y="466826"/>
                </a:lnTo>
                <a:lnTo>
                  <a:pt x="0" y="0"/>
                </a:lnTo>
                <a:lnTo>
                  <a:pt x="1631712" y="0"/>
                </a:lnTo>
                <a:lnTo>
                  <a:pt x="1631712" y="466826"/>
                </a:lnTo>
                <a:close/>
              </a:path>
            </a:pathLst>
          </a:custGeom>
          <a:solidFill>
            <a:srgbClr val="E6CF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4812144" y="5838545"/>
            <a:ext cx="5362575" cy="2181860"/>
          </a:xfrm>
          <a:custGeom>
            <a:avLst/>
            <a:gdLst/>
            <a:ahLst/>
            <a:cxnLst/>
            <a:rect l="l" t="t" r="r" b="b"/>
            <a:pathLst>
              <a:path w="5362575" h="2181859">
                <a:moveTo>
                  <a:pt x="5361965" y="0"/>
                </a:moveTo>
                <a:lnTo>
                  <a:pt x="0" y="0"/>
                </a:lnTo>
                <a:lnTo>
                  <a:pt x="0" y="155321"/>
                </a:lnTo>
                <a:lnTo>
                  <a:pt x="0" y="2181428"/>
                </a:lnTo>
                <a:lnTo>
                  <a:pt x="5361965" y="2181428"/>
                </a:lnTo>
                <a:lnTo>
                  <a:pt x="5361965" y="155321"/>
                </a:lnTo>
                <a:lnTo>
                  <a:pt x="5361965" y="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8286031" y="5527030"/>
            <a:ext cx="1950720" cy="467359"/>
          </a:xfrm>
          <a:custGeom>
            <a:avLst/>
            <a:gdLst/>
            <a:ahLst/>
            <a:cxnLst/>
            <a:rect l="l" t="t" r="r" b="b"/>
            <a:pathLst>
              <a:path w="1950720" h="467360">
                <a:moveTo>
                  <a:pt x="1950202" y="466826"/>
                </a:moveTo>
                <a:lnTo>
                  <a:pt x="0" y="466826"/>
                </a:lnTo>
                <a:lnTo>
                  <a:pt x="0" y="0"/>
                </a:lnTo>
                <a:lnTo>
                  <a:pt x="1950202" y="0"/>
                </a:lnTo>
                <a:lnTo>
                  <a:pt x="1950202" y="466826"/>
                </a:lnTo>
                <a:close/>
              </a:path>
            </a:pathLst>
          </a:custGeom>
          <a:solidFill>
            <a:srgbClr val="CF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12730926" y="3506690"/>
            <a:ext cx="1400810" cy="467359"/>
          </a:xfrm>
          <a:custGeom>
            <a:avLst/>
            <a:gdLst/>
            <a:ahLst/>
            <a:cxnLst/>
            <a:rect l="l" t="t" r="r" b="b"/>
            <a:pathLst>
              <a:path w="1400809" h="467360">
                <a:moveTo>
                  <a:pt x="1400480" y="466826"/>
                </a:moveTo>
                <a:lnTo>
                  <a:pt x="0" y="466826"/>
                </a:lnTo>
                <a:lnTo>
                  <a:pt x="0" y="0"/>
                </a:lnTo>
                <a:lnTo>
                  <a:pt x="1400480" y="0"/>
                </a:lnTo>
                <a:lnTo>
                  <a:pt x="1400480" y="466826"/>
                </a:lnTo>
                <a:close/>
              </a:path>
            </a:pathLst>
          </a:custGeom>
          <a:solidFill>
            <a:srgbClr val="FFFD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594310" y="12435853"/>
            <a:ext cx="3887470" cy="2997835"/>
          </a:xfrm>
          <a:custGeom>
            <a:avLst/>
            <a:gdLst/>
            <a:ahLst/>
            <a:cxnLst/>
            <a:rect l="l" t="t" r="r" b="b"/>
            <a:pathLst>
              <a:path w="3887470" h="2997834">
                <a:moveTo>
                  <a:pt x="3887316" y="2997290"/>
                </a:moveTo>
                <a:lnTo>
                  <a:pt x="0" y="2997290"/>
                </a:lnTo>
                <a:lnTo>
                  <a:pt x="0" y="0"/>
                </a:lnTo>
                <a:lnTo>
                  <a:pt x="3887316" y="0"/>
                </a:lnTo>
                <a:lnTo>
                  <a:pt x="3887316" y="2997290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211896" y="17009205"/>
            <a:ext cx="2159635" cy="3023870"/>
          </a:xfrm>
          <a:custGeom>
            <a:avLst/>
            <a:gdLst/>
            <a:ahLst/>
            <a:cxnLst/>
            <a:rect l="l" t="t" r="r" b="b"/>
            <a:pathLst>
              <a:path w="2159635" h="3023869">
                <a:moveTo>
                  <a:pt x="2159620" y="3023468"/>
                </a:moveTo>
                <a:lnTo>
                  <a:pt x="0" y="3023468"/>
                </a:lnTo>
                <a:lnTo>
                  <a:pt x="0" y="0"/>
                </a:lnTo>
                <a:lnTo>
                  <a:pt x="2159620" y="0"/>
                </a:lnTo>
                <a:lnTo>
                  <a:pt x="2159620" y="3023468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2" name="bg object 3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982217" y="2979105"/>
            <a:ext cx="653334" cy="823000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709820" y="1108649"/>
            <a:ext cx="732578" cy="698004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1529468" y="3167410"/>
            <a:ext cx="12040870" cy="0"/>
          </a:xfrm>
          <a:custGeom>
            <a:avLst/>
            <a:gdLst/>
            <a:ahLst/>
            <a:cxnLst/>
            <a:rect l="l" t="t" r="r" b="b"/>
            <a:pathLst>
              <a:path w="12040869">
                <a:moveTo>
                  <a:pt x="0" y="0"/>
                </a:moveTo>
                <a:lnTo>
                  <a:pt x="12040645" y="0"/>
                </a:lnTo>
              </a:path>
            </a:pathLst>
          </a:custGeom>
          <a:ln w="21814">
            <a:solidFill>
              <a:srgbClr val="F46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4062" y="804164"/>
            <a:ext cx="1357312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4062" y="4623943"/>
            <a:ext cx="1357312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27625" y="18696814"/>
            <a:ext cx="482600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4062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58500" y="18696814"/>
            <a:ext cx="346868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jp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jp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71538" y="11250547"/>
            <a:ext cx="957580" cy="29337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ts val="2275"/>
              </a:lnSpc>
              <a:spcBef>
                <a:spcPts val="30"/>
              </a:spcBef>
            </a:pPr>
            <a:r>
              <a:rPr sz="1900" spc="85" dirty="0">
                <a:solidFill>
                  <a:srgbClr val="FFFFFF"/>
                </a:solidFill>
                <a:latin typeface="Tahoma"/>
                <a:cs typeface="Tahoma"/>
              </a:rPr>
              <a:t>Analysis</a:t>
            </a:r>
            <a:endParaRPr sz="19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91996" y="12380993"/>
            <a:ext cx="3887470" cy="3080385"/>
          </a:xfrm>
          <a:custGeom>
            <a:avLst/>
            <a:gdLst/>
            <a:ahLst/>
            <a:cxnLst/>
            <a:rect l="l" t="t" r="r" b="b"/>
            <a:pathLst>
              <a:path w="3887470" h="3080384">
                <a:moveTo>
                  <a:pt x="3887316" y="3080185"/>
                </a:moveTo>
                <a:lnTo>
                  <a:pt x="0" y="3080185"/>
                </a:lnTo>
                <a:lnTo>
                  <a:pt x="0" y="0"/>
                </a:lnTo>
                <a:lnTo>
                  <a:pt x="3887316" y="0"/>
                </a:lnTo>
                <a:lnTo>
                  <a:pt x="3887316" y="3080185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4310" y="8957529"/>
            <a:ext cx="3887470" cy="3075940"/>
          </a:xfrm>
          <a:custGeom>
            <a:avLst/>
            <a:gdLst/>
            <a:ahLst/>
            <a:cxnLst/>
            <a:rect l="l" t="t" r="r" b="b"/>
            <a:pathLst>
              <a:path w="3887470" h="3075940">
                <a:moveTo>
                  <a:pt x="3887316" y="3075822"/>
                </a:moveTo>
                <a:lnTo>
                  <a:pt x="0" y="3075822"/>
                </a:lnTo>
                <a:lnTo>
                  <a:pt x="0" y="0"/>
                </a:lnTo>
                <a:lnTo>
                  <a:pt x="3887316" y="0"/>
                </a:lnTo>
                <a:lnTo>
                  <a:pt x="3887316" y="3075822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87956" y="8861547"/>
            <a:ext cx="3887470" cy="3171825"/>
          </a:xfrm>
          <a:custGeom>
            <a:avLst/>
            <a:gdLst/>
            <a:ahLst/>
            <a:cxnLst/>
            <a:rect l="l" t="t" r="r" b="b"/>
            <a:pathLst>
              <a:path w="3887470" h="3171825">
                <a:moveTo>
                  <a:pt x="3887316" y="3171805"/>
                </a:moveTo>
                <a:lnTo>
                  <a:pt x="0" y="3171805"/>
                </a:lnTo>
                <a:lnTo>
                  <a:pt x="0" y="0"/>
                </a:lnTo>
                <a:lnTo>
                  <a:pt x="3887316" y="0"/>
                </a:lnTo>
                <a:lnTo>
                  <a:pt x="3887316" y="3171805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768813" y="8739386"/>
            <a:ext cx="3887470" cy="3329304"/>
          </a:xfrm>
          <a:custGeom>
            <a:avLst/>
            <a:gdLst/>
            <a:ahLst/>
            <a:cxnLst/>
            <a:rect l="l" t="t" r="r" b="b"/>
            <a:pathLst>
              <a:path w="3887469" h="3329304">
                <a:moveTo>
                  <a:pt x="3887316" y="3328868"/>
                </a:moveTo>
                <a:lnTo>
                  <a:pt x="0" y="3328868"/>
                </a:lnTo>
                <a:lnTo>
                  <a:pt x="0" y="0"/>
                </a:lnTo>
                <a:lnTo>
                  <a:pt x="3887316" y="0"/>
                </a:lnTo>
                <a:lnTo>
                  <a:pt x="3887316" y="3328868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29783" y="17941404"/>
            <a:ext cx="814705" cy="96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30"/>
              </a:lnSpc>
            </a:pP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RŒCOMMŒNDAÜHON</a:t>
            </a:r>
            <a:endParaRPr sz="650">
              <a:latin typeface="Trebuchet MS"/>
              <a:cs typeface="Trebuchet MS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3688" y="9220077"/>
            <a:ext cx="2700615" cy="166225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25894" y="9070964"/>
            <a:ext cx="2800961" cy="171024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58229" y="9014247"/>
            <a:ext cx="3459754" cy="172769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03612" y="12668942"/>
            <a:ext cx="3206708" cy="1749510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3956688" y="12041418"/>
            <a:ext cx="5304790" cy="3368040"/>
            <a:chOff x="3956688" y="12041418"/>
            <a:chExt cx="5304790" cy="3368040"/>
          </a:xfrm>
        </p:grpSpPr>
        <p:sp>
          <p:nvSpPr>
            <p:cNvPr id="13" name="object 13"/>
            <p:cNvSpPr/>
            <p:nvPr/>
          </p:nvSpPr>
          <p:spPr>
            <a:xfrm>
              <a:off x="6576376" y="12041418"/>
              <a:ext cx="2215515" cy="487680"/>
            </a:xfrm>
            <a:custGeom>
              <a:avLst/>
              <a:gdLst/>
              <a:ahLst/>
              <a:cxnLst/>
              <a:rect l="l" t="t" r="r" b="b"/>
              <a:pathLst>
                <a:path w="2215515" h="487679">
                  <a:moveTo>
                    <a:pt x="1971455" y="487182"/>
                  </a:moveTo>
                  <a:lnTo>
                    <a:pt x="243590" y="487182"/>
                  </a:lnTo>
                  <a:lnTo>
                    <a:pt x="194498" y="482233"/>
                  </a:lnTo>
                  <a:lnTo>
                    <a:pt x="148774" y="468039"/>
                  </a:lnTo>
                  <a:lnTo>
                    <a:pt x="107396" y="445580"/>
                  </a:lnTo>
                  <a:lnTo>
                    <a:pt x="71345" y="415836"/>
                  </a:lnTo>
                  <a:lnTo>
                    <a:pt x="41601" y="379785"/>
                  </a:lnTo>
                  <a:lnTo>
                    <a:pt x="19142" y="338407"/>
                  </a:lnTo>
                  <a:lnTo>
                    <a:pt x="4948" y="292683"/>
                  </a:lnTo>
                  <a:lnTo>
                    <a:pt x="0" y="243593"/>
                  </a:lnTo>
                  <a:lnTo>
                    <a:pt x="4948" y="194498"/>
                  </a:lnTo>
                  <a:lnTo>
                    <a:pt x="19142" y="148774"/>
                  </a:lnTo>
                  <a:lnTo>
                    <a:pt x="41601" y="107396"/>
                  </a:lnTo>
                  <a:lnTo>
                    <a:pt x="71345" y="71345"/>
                  </a:lnTo>
                  <a:lnTo>
                    <a:pt x="107396" y="41601"/>
                  </a:lnTo>
                  <a:lnTo>
                    <a:pt x="148774" y="19142"/>
                  </a:lnTo>
                  <a:lnTo>
                    <a:pt x="194498" y="4948"/>
                  </a:lnTo>
                  <a:lnTo>
                    <a:pt x="243588" y="0"/>
                  </a:lnTo>
                  <a:lnTo>
                    <a:pt x="1971458" y="0"/>
                  </a:lnTo>
                  <a:lnTo>
                    <a:pt x="2020547" y="4948"/>
                  </a:lnTo>
                  <a:lnTo>
                    <a:pt x="2066272" y="19142"/>
                  </a:lnTo>
                  <a:lnTo>
                    <a:pt x="2107649" y="41601"/>
                  </a:lnTo>
                  <a:lnTo>
                    <a:pt x="2143700" y="71345"/>
                  </a:lnTo>
                  <a:lnTo>
                    <a:pt x="2173445" y="107396"/>
                  </a:lnTo>
                  <a:lnTo>
                    <a:pt x="2195904" y="148774"/>
                  </a:lnTo>
                  <a:lnTo>
                    <a:pt x="2210098" y="194498"/>
                  </a:lnTo>
                  <a:lnTo>
                    <a:pt x="2215047" y="243588"/>
                  </a:lnTo>
                  <a:lnTo>
                    <a:pt x="2210098" y="292683"/>
                  </a:lnTo>
                  <a:lnTo>
                    <a:pt x="2195904" y="338407"/>
                  </a:lnTo>
                  <a:lnTo>
                    <a:pt x="2173445" y="379785"/>
                  </a:lnTo>
                  <a:lnTo>
                    <a:pt x="2143700" y="415836"/>
                  </a:lnTo>
                  <a:lnTo>
                    <a:pt x="2107649" y="445580"/>
                  </a:lnTo>
                  <a:lnTo>
                    <a:pt x="2066272" y="468039"/>
                  </a:lnTo>
                  <a:lnTo>
                    <a:pt x="2020547" y="482233"/>
                  </a:lnTo>
                  <a:lnTo>
                    <a:pt x="1971455" y="487182"/>
                  </a:lnTo>
                  <a:close/>
                </a:path>
              </a:pathLst>
            </a:custGeom>
            <a:solidFill>
              <a:srgbClr val="DAD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06552" y="12538056"/>
              <a:ext cx="3154353" cy="164480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956685" y="12395999"/>
              <a:ext cx="2658110" cy="3013075"/>
            </a:xfrm>
            <a:custGeom>
              <a:avLst/>
              <a:gdLst/>
              <a:ahLst/>
              <a:cxnLst/>
              <a:rect l="l" t="t" r="r" b="b"/>
              <a:pathLst>
                <a:path w="2658109" h="3013075">
                  <a:moveTo>
                    <a:pt x="39052" y="2990939"/>
                  </a:moveTo>
                  <a:lnTo>
                    <a:pt x="17945" y="2923400"/>
                  </a:lnTo>
                  <a:lnTo>
                    <a:pt x="17945" y="2924454"/>
                  </a:lnTo>
                  <a:lnTo>
                    <a:pt x="20053" y="2931833"/>
                  </a:lnTo>
                  <a:lnTo>
                    <a:pt x="22161" y="2940278"/>
                  </a:lnTo>
                  <a:lnTo>
                    <a:pt x="26390" y="2955061"/>
                  </a:lnTo>
                  <a:lnTo>
                    <a:pt x="28498" y="2963494"/>
                  </a:lnTo>
                  <a:lnTo>
                    <a:pt x="31661" y="2970885"/>
                  </a:lnTo>
                  <a:lnTo>
                    <a:pt x="33782" y="2979331"/>
                  </a:lnTo>
                  <a:lnTo>
                    <a:pt x="36944" y="2986722"/>
                  </a:lnTo>
                  <a:lnTo>
                    <a:pt x="39052" y="2990939"/>
                  </a:lnTo>
                  <a:close/>
                </a:path>
                <a:path w="2658109" h="3013075">
                  <a:moveTo>
                    <a:pt x="72834" y="2653220"/>
                  </a:moveTo>
                  <a:lnTo>
                    <a:pt x="71780" y="2639568"/>
                  </a:lnTo>
                  <a:lnTo>
                    <a:pt x="65976" y="2627884"/>
                  </a:lnTo>
                  <a:lnTo>
                    <a:pt x="56210" y="2619375"/>
                  </a:lnTo>
                  <a:lnTo>
                    <a:pt x="43281" y="2615222"/>
                  </a:lnTo>
                  <a:lnTo>
                    <a:pt x="30226" y="2616276"/>
                  </a:lnTo>
                  <a:lnTo>
                    <a:pt x="18872" y="2622080"/>
                  </a:lnTo>
                  <a:lnTo>
                    <a:pt x="10464" y="2631846"/>
                  </a:lnTo>
                  <a:lnTo>
                    <a:pt x="6324" y="2644775"/>
                  </a:lnTo>
                  <a:lnTo>
                    <a:pt x="6324" y="2645829"/>
                  </a:lnTo>
                  <a:lnTo>
                    <a:pt x="5270" y="2655328"/>
                  </a:lnTo>
                  <a:lnTo>
                    <a:pt x="2108" y="2680652"/>
                  </a:lnTo>
                  <a:lnTo>
                    <a:pt x="1054" y="2690152"/>
                  </a:lnTo>
                  <a:lnTo>
                    <a:pt x="1054" y="2698597"/>
                  </a:lnTo>
                  <a:lnTo>
                    <a:pt x="0" y="2707043"/>
                  </a:lnTo>
                  <a:lnTo>
                    <a:pt x="0" y="2713380"/>
                  </a:lnTo>
                  <a:lnTo>
                    <a:pt x="1828" y="2726842"/>
                  </a:lnTo>
                  <a:lnTo>
                    <a:pt x="8305" y="2738043"/>
                  </a:lnTo>
                  <a:lnTo>
                    <a:pt x="18554" y="2745879"/>
                  </a:lnTo>
                  <a:lnTo>
                    <a:pt x="31661" y="2749258"/>
                  </a:lnTo>
                  <a:lnTo>
                    <a:pt x="45148" y="2747276"/>
                  </a:lnTo>
                  <a:lnTo>
                    <a:pt x="56337" y="2740545"/>
                  </a:lnTo>
                  <a:lnTo>
                    <a:pt x="64173" y="2730258"/>
                  </a:lnTo>
                  <a:lnTo>
                    <a:pt x="67564" y="2717596"/>
                  </a:lnTo>
                  <a:lnTo>
                    <a:pt x="67564" y="2702826"/>
                  </a:lnTo>
                  <a:lnTo>
                    <a:pt x="68618" y="2694381"/>
                  </a:lnTo>
                  <a:lnTo>
                    <a:pt x="69672" y="2686989"/>
                  </a:lnTo>
                  <a:lnTo>
                    <a:pt x="69672" y="2678544"/>
                  </a:lnTo>
                  <a:lnTo>
                    <a:pt x="70726" y="2670098"/>
                  </a:lnTo>
                  <a:lnTo>
                    <a:pt x="71780" y="2662720"/>
                  </a:lnTo>
                  <a:lnTo>
                    <a:pt x="72834" y="2654274"/>
                  </a:lnTo>
                  <a:lnTo>
                    <a:pt x="72834" y="2653220"/>
                  </a:lnTo>
                  <a:close/>
                </a:path>
                <a:path w="2658109" h="3013075">
                  <a:moveTo>
                    <a:pt x="83400" y="2908617"/>
                  </a:moveTo>
                  <a:lnTo>
                    <a:pt x="77863" y="2896501"/>
                  </a:lnTo>
                  <a:lnTo>
                    <a:pt x="68478" y="2887649"/>
                  </a:lnTo>
                  <a:lnTo>
                    <a:pt x="56527" y="2882938"/>
                  </a:lnTo>
                  <a:lnTo>
                    <a:pt x="43281" y="2883293"/>
                  </a:lnTo>
                  <a:lnTo>
                    <a:pt x="31153" y="2888818"/>
                  </a:lnTo>
                  <a:lnTo>
                    <a:pt x="22301" y="2898203"/>
                  </a:lnTo>
                  <a:lnTo>
                    <a:pt x="17602" y="2910154"/>
                  </a:lnTo>
                  <a:lnTo>
                    <a:pt x="17945" y="2923400"/>
                  </a:lnTo>
                  <a:lnTo>
                    <a:pt x="83400" y="2908617"/>
                  </a:lnTo>
                  <a:close/>
                </a:path>
                <a:path w="2658109" h="3013075">
                  <a:moveTo>
                    <a:pt x="98996" y="2960928"/>
                  </a:moveTo>
                  <a:lnTo>
                    <a:pt x="83400" y="2908617"/>
                  </a:lnTo>
                  <a:lnTo>
                    <a:pt x="84455" y="2914954"/>
                  </a:lnTo>
                  <a:lnTo>
                    <a:pt x="88671" y="2929725"/>
                  </a:lnTo>
                  <a:lnTo>
                    <a:pt x="90779" y="2936062"/>
                  </a:lnTo>
                  <a:lnTo>
                    <a:pt x="92900" y="2943441"/>
                  </a:lnTo>
                  <a:lnTo>
                    <a:pt x="95008" y="2949778"/>
                  </a:lnTo>
                  <a:lnTo>
                    <a:pt x="97116" y="2957169"/>
                  </a:lnTo>
                  <a:lnTo>
                    <a:pt x="98996" y="2960928"/>
                  </a:lnTo>
                  <a:close/>
                </a:path>
                <a:path w="2658109" h="3013075">
                  <a:moveTo>
                    <a:pt x="101346" y="2968777"/>
                  </a:moveTo>
                  <a:lnTo>
                    <a:pt x="100291" y="2963494"/>
                  </a:lnTo>
                  <a:lnTo>
                    <a:pt x="98996" y="2960928"/>
                  </a:lnTo>
                  <a:lnTo>
                    <a:pt x="101346" y="2968777"/>
                  </a:lnTo>
                  <a:close/>
                </a:path>
                <a:path w="2658109" h="3013075">
                  <a:moveTo>
                    <a:pt x="103403" y="2981604"/>
                  </a:moveTo>
                  <a:lnTo>
                    <a:pt x="101346" y="2968777"/>
                  </a:lnTo>
                  <a:lnTo>
                    <a:pt x="39052" y="2990939"/>
                  </a:lnTo>
                  <a:lnTo>
                    <a:pt x="45948" y="3002534"/>
                  </a:lnTo>
                  <a:lnTo>
                    <a:pt x="56210" y="3010065"/>
                  </a:lnTo>
                  <a:lnTo>
                    <a:pt x="68453" y="3013049"/>
                  </a:lnTo>
                  <a:lnTo>
                    <a:pt x="81280" y="3010992"/>
                  </a:lnTo>
                  <a:lnTo>
                    <a:pt x="92875" y="3004096"/>
                  </a:lnTo>
                  <a:lnTo>
                    <a:pt x="100418" y="2993847"/>
                  </a:lnTo>
                  <a:lnTo>
                    <a:pt x="103403" y="2981604"/>
                  </a:lnTo>
                  <a:close/>
                </a:path>
                <a:path w="2658109" h="3013075">
                  <a:moveTo>
                    <a:pt x="136131" y="2386038"/>
                  </a:moveTo>
                  <a:lnTo>
                    <a:pt x="133146" y="2373807"/>
                  </a:lnTo>
                  <a:lnTo>
                    <a:pt x="125603" y="2363546"/>
                  </a:lnTo>
                  <a:lnTo>
                    <a:pt x="114007" y="2356650"/>
                  </a:lnTo>
                  <a:lnTo>
                    <a:pt x="101015" y="2354745"/>
                  </a:lnTo>
                  <a:lnTo>
                    <a:pt x="88404" y="2357971"/>
                  </a:lnTo>
                  <a:lnTo>
                    <a:pt x="77787" y="2365565"/>
                  </a:lnTo>
                  <a:lnTo>
                    <a:pt x="70726" y="2376703"/>
                  </a:lnTo>
                  <a:lnTo>
                    <a:pt x="69672" y="2381986"/>
                  </a:lnTo>
                  <a:lnTo>
                    <a:pt x="63334" y="2398877"/>
                  </a:lnTo>
                  <a:lnTo>
                    <a:pt x="60172" y="2408364"/>
                  </a:lnTo>
                  <a:lnTo>
                    <a:pt x="58064" y="2416810"/>
                  </a:lnTo>
                  <a:lnTo>
                    <a:pt x="54889" y="2425255"/>
                  </a:lnTo>
                  <a:lnTo>
                    <a:pt x="51727" y="2434755"/>
                  </a:lnTo>
                  <a:lnTo>
                    <a:pt x="49618" y="2442146"/>
                  </a:lnTo>
                  <a:lnTo>
                    <a:pt x="48323" y="2455570"/>
                  </a:lnTo>
                  <a:lnTo>
                    <a:pt x="51993" y="2468003"/>
                  </a:lnTo>
                  <a:lnTo>
                    <a:pt x="60007" y="2478062"/>
                  </a:lnTo>
                  <a:lnTo>
                    <a:pt x="71780" y="2484361"/>
                  </a:lnTo>
                  <a:lnTo>
                    <a:pt x="85204" y="2485491"/>
                  </a:lnTo>
                  <a:lnTo>
                    <a:pt x="97650" y="2481592"/>
                  </a:lnTo>
                  <a:lnTo>
                    <a:pt x="107708" y="2473528"/>
                  </a:lnTo>
                  <a:lnTo>
                    <a:pt x="114007" y="2462199"/>
                  </a:lnTo>
                  <a:lnTo>
                    <a:pt x="116116" y="2453754"/>
                  </a:lnTo>
                  <a:lnTo>
                    <a:pt x="119291" y="2445308"/>
                  </a:lnTo>
                  <a:lnTo>
                    <a:pt x="121399" y="2436863"/>
                  </a:lnTo>
                  <a:lnTo>
                    <a:pt x="124561" y="2428417"/>
                  </a:lnTo>
                  <a:lnTo>
                    <a:pt x="127736" y="2421039"/>
                  </a:lnTo>
                  <a:lnTo>
                    <a:pt x="129844" y="2412593"/>
                  </a:lnTo>
                  <a:lnTo>
                    <a:pt x="133007" y="2404148"/>
                  </a:lnTo>
                  <a:lnTo>
                    <a:pt x="134061" y="2398877"/>
                  </a:lnTo>
                  <a:lnTo>
                    <a:pt x="136131" y="2386038"/>
                  </a:lnTo>
                  <a:close/>
                </a:path>
                <a:path w="2658109" h="3013075">
                  <a:moveTo>
                    <a:pt x="245986" y="2146274"/>
                  </a:moveTo>
                  <a:lnTo>
                    <a:pt x="244779" y="2133447"/>
                  </a:lnTo>
                  <a:lnTo>
                    <a:pt x="238633" y="2122195"/>
                  </a:lnTo>
                  <a:lnTo>
                    <a:pt x="228015" y="2113915"/>
                  </a:lnTo>
                  <a:lnTo>
                    <a:pt x="215582" y="2109660"/>
                  </a:lnTo>
                  <a:lnTo>
                    <a:pt x="202946" y="2110752"/>
                  </a:lnTo>
                  <a:lnTo>
                    <a:pt x="191503" y="2116594"/>
                  </a:lnTo>
                  <a:lnTo>
                    <a:pt x="182626" y="2126589"/>
                  </a:lnTo>
                  <a:lnTo>
                    <a:pt x="180517" y="2132914"/>
                  </a:lnTo>
                  <a:lnTo>
                    <a:pt x="175234" y="2140305"/>
                  </a:lnTo>
                  <a:lnTo>
                    <a:pt x="154127" y="2182520"/>
                  </a:lnTo>
                  <a:lnTo>
                    <a:pt x="152019" y="2187791"/>
                  </a:lnTo>
                  <a:lnTo>
                    <a:pt x="148386" y="2200821"/>
                  </a:lnTo>
                  <a:lnTo>
                    <a:pt x="149898" y="2213648"/>
                  </a:lnTo>
                  <a:lnTo>
                    <a:pt x="156171" y="2224900"/>
                  </a:lnTo>
                  <a:lnTo>
                    <a:pt x="166789" y="2233180"/>
                  </a:lnTo>
                  <a:lnTo>
                    <a:pt x="179806" y="2236190"/>
                  </a:lnTo>
                  <a:lnTo>
                    <a:pt x="192519" y="2234361"/>
                  </a:lnTo>
                  <a:lnTo>
                    <a:pt x="218516" y="2204682"/>
                  </a:lnTo>
                  <a:lnTo>
                    <a:pt x="226961" y="2187791"/>
                  </a:lnTo>
                  <a:lnTo>
                    <a:pt x="231190" y="2180412"/>
                  </a:lnTo>
                  <a:lnTo>
                    <a:pt x="235407" y="2171966"/>
                  </a:lnTo>
                  <a:lnTo>
                    <a:pt x="239636" y="2164575"/>
                  </a:lnTo>
                  <a:lnTo>
                    <a:pt x="241744" y="2159304"/>
                  </a:lnTo>
                  <a:lnTo>
                    <a:pt x="245986" y="2146274"/>
                  </a:lnTo>
                  <a:close/>
                </a:path>
                <a:path w="2658109" h="3013075">
                  <a:moveTo>
                    <a:pt x="390067" y="1911819"/>
                  </a:moveTo>
                  <a:lnTo>
                    <a:pt x="385749" y="1899805"/>
                  </a:lnTo>
                  <a:lnTo>
                    <a:pt x="376872" y="1890179"/>
                  </a:lnTo>
                  <a:lnTo>
                    <a:pt x="364858" y="1884197"/>
                  </a:lnTo>
                  <a:lnTo>
                    <a:pt x="352069" y="1883448"/>
                  </a:lnTo>
                  <a:lnTo>
                    <a:pt x="340055" y="1887651"/>
                  </a:lnTo>
                  <a:lnTo>
                    <a:pt x="330415" y="1896516"/>
                  </a:lnTo>
                  <a:lnTo>
                    <a:pt x="327253" y="1899678"/>
                  </a:lnTo>
                  <a:lnTo>
                    <a:pt x="311416" y="1921840"/>
                  </a:lnTo>
                  <a:lnTo>
                    <a:pt x="306146" y="1928177"/>
                  </a:lnTo>
                  <a:lnTo>
                    <a:pt x="301917" y="1935556"/>
                  </a:lnTo>
                  <a:lnTo>
                    <a:pt x="291363" y="1950339"/>
                  </a:lnTo>
                  <a:lnTo>
                    <a:pt x="290309" y="1952447"/>
                  </a:lnTo>
                  <a:lnTo>
                    <a:pt x="284949" y="1964448"/>
                  </a:lnTo>
                  <a:lnTo>
                    <a:pt x="284632" y="1977250"/>
                  </a:lnTo>
                  <a:lnTo>
                    <a:pt x="289267" y="1989251"/>
                  </a:lnTo>
                  <a:lnTo>
                    <a:pt x="298754" y="1998878"/>
                  </a:lnTo>
                  <a:lnTo>
                    <a:pt x="310756" y="2004098"/>
                  </a:lnTo>
                  <a:lnTo>
                    <a:pt x="323557" y="2004161"/>
                  </a:lnTo>
                  <a:lnTo>
                    <a:pt x="335572" y="1999475"/>
                  </a:lnTo>
                  <a:lnTo>
                    <a:pt x="345198" y="1990445"/>
                  </a:lnTo>
                  <a:lnTo>
                    <a:pt x="346252" y="1989378"/>
                  </a:lnTo>
                  <a:lnTo>
                    <a:pt x="356819" y="1974608"/>
                  </a:lnTo>
                  <a:lnTo>
                    <a:pt x="361035" y="1967217"/>
                  </a:lnTo>
                  <a:lnTo>
                    <a:pt x="366318" y="1960892"/>
                  </a:lnTo>
                  <a:lnTo>
                    <a:pt x="371589" y="1953501"/>
                  </a:lnTo>
                  <a:lnTo>
                    <a:pt x="376872" y="1947164"/>
                  </a:lnTo>
                  <a:lnTo>
                    <a:pt x="381088" y="1939785"/>
                  </a:lnTo>
                  <a:lnTo>
                    <a:pt x="384263" y="1936610"/>
                  </a:lnTo>
                  <a:lnTo>
                    <a:pt x="389636" y="1924608"/>
                  </a:lnTo>
                  <a:lnTo>
                    <a:pt x="390067" y="1911819"/>
                  </a:lnTo>
                  <a:close/>
                </a:path>
                <a:path w="2658109" h="3013075">
                  <a:moveTo>
                    <a:pt x="401777" y="1706905"/>
                  </a:moveTo>
                  <a:lnTo>
                    <a:pt x="397979" y="1693875"/>
                  </a:lnTo>
                  <a:lnTo>
                    <a:pt x="395871" y="1690712"/>
                  </a:lnTo>
                  <a:lnTo>
                    <a:pt x="387426" y="1673821"/>
                  </a:lnTo>
                  <a:lnTo>
                    <a:pt x="386372" y="1669605"/>
                  </a:lnTo>
                  <a:lnTo>
                    <a:pt x="384263" y="1665376"/>
                  </a:lnTo>
                  <a:lnTo>
                    <a:pt x="382155" y="1656943"/>
                  </a:lnTo>
                  <a:lnTo>
                    <a:pt x="380034" y="1652714"/>
                  </a:lnTo>
                  <a:lnTo>
                    <a:pt x="377926" y="1644269"/>
                  </a:lnTo>
                  <a:lnTo>
                    <a:pt x="377926" y="1641106"/>
                  </a:lnTo>
                  <a:lnTo>
                    <a:pt x="372402" y="1628381"/>
                  </a:lnTo>
                  <a:lnTo>
                    <a:pt x="363016" y="1619211"/>
                  </a:lnTo>
                  <a:lnTo>
                    <a:pt x="351053" y="1614398"/>
                  </a:lnTo>
                  <a:lnTo>
                    <a:pt x="337807" y="1614728"/>
                  </a:lnTo>
                  <a:lnTo>
                    <a:pt x="325666" y="1619643"/>
                  </a:lnTo>
                  <a:lnTo>
                    <a:pt x="316699" y="1628711"/>
                  </a:lnTo>
                  <a:lnTo>
                    <a:pt x="311683" y="1640547"/>
                  </a:lnTo>
                  <a:lnTo>
                    <a:pt x="311416" y="1653768"/>
                  </a:lnTo>
                  <a:lnTo>
                    <a:pt x="312470" y="1659051"/>
                  </a:lnTo>
                  <a:lnTo>
                    <a:pt x="314591" y="1665376"/>
                  </a:lnTo>
                  <a:lnTo>
                    <a:pt x="315645" y="1670659"/>
                  </a:lnTo>
                  <a:lnTo>
                    <a:pt x="317754" y="1676996"/>
                  </a:lnTo>
                  <a:lnTo>
                    <a:pt x="319862" y="1682267"/>
                  </a:lnTo>
                  <a:lnTo>
                    <a:pt x="321983" y="1688604"/>
                  </a:lnTo>
                  <a:lnTo>
                    <a:pt x="324091" y="1693875"/>
                  </a:lnTo>
                  <a:lnTo>
                    <a:pt x="326199" y="1700212"/>
                  </a:lnTo>
                  <a:lnTo>
                    <a:pt x="328307" y="1705483"/>
                  </a:lnTo>
                  <a:lnTo>
                    <a:pt x="331482" y="1710766"/>
                  </a:lnTo>
                  <a:lnTo>
                    <a:pt x="333590" y="1717090"/>
                  </a:lnTo>
                  <a:lnTo>
                    <a:pt x="336753" y="1722374"/>
                  </a:lnTo>
                  <a:lnTo>
                    <a:pt x="338861" y="1725536"/>
                  </a:lnTo>
                  <a:lnTo>
                    <a:pt x="347294" y="1736140"/>
                  </a:lnTo>
                  <a:lnTo>
                    <a:pt x="358787" y="1742287"/>
                  </a:lnTo>
                  <a:lnTo>
                    <a:pt x="371678" y="1743494"/>
                  </a:lnTo>
                  <a:lnTo>
                    <a:pt x="384263" y="1739265"/>
                  </a:lnTo>
                  <a:lnTo>
                    <a:pt x="394716" y="1730984"/>
                  </a:lnTo>
                  <a:lnTo>
                    <a:pt x="400621" y="1719732"/>
                  </a:lnTo>
                  <a:lnTo>
                    <a:pt x="401777" y="1706905"/>
                  </a:lnTo>
                  <a:close/>
                </a:path>
                <a:path w="2658109" h="3013075">
                  <a:moveTo>
                    <a:pt x="467131" y="1401927"/>
                  </a:moveTo>
                  <a:lnTo>
                    <a:pt x="463969" y="1389621"/>
                  </a:lnTo>
                  <a:lnTo>
                    <a:pt x="456044" y="1379372"/>
                  </a:lnTo>
                  <a:lnTo>
                    <a:pt x="444614" y="1372438"/>
                  </a:lnTo>
                  <a:lnTo>
                    <a:pt x="431901" y="1370533"/>
                  </a:lnTo>
                  <a:lnTo>
                    <a:pt x="419379" y="1373581"/>
                  </a:lnTo>
                  <a:lnTo>
                    <a:pt x="408546" y="1381480"/>
                  </a:lnTo>
                  <a:lnTo>
                    <a:pt x="407492" y="1382534"/>
                  </a:lnTo>
                  <a:lnTo>
                    <a:pt x="399046" y="1393088"/>
                  </a:lnTo>
                  <a:lnTo>
                    <a:pt x="394817" y="1397317"/>
                  </a:lnTo>
                  <a:lnTo>
                    <a:pt x="390601" y="1402588"/>
                  </a:lnTo>
                  <a:lnTo>
                    <a:pt x="387426" y="1407871"/>
                  </a:lnTo>
                  <a:lnTo>
                    <a:pt x="383209" y="1412087"/>
                  </a:lnTo>
                  <a:lnTo>
                    <a:pt x="380034" y="1417370"/>
                  </a:lnTo>
                  <a:lnTo>
                    <a:pt x="375818" y="1422641"/>
                  </a:lnTo>
                  <a:lnTo>
                    <a:pt x="372643" y="1427924"/>
                  </a:lnTo>
                  <a:lnTo>
                    <a:pt x="368427" y="1433195"/>
                  </a:lnTo>
                  <a:lnTo>
                    <a:pt x="365264" y="1437424"/>
                  </a:lnTo>
                  <a:lnTo>
                    <a:pt x="364197" y="1438478"/>
                  </a:lnTo>
                  <a:lnTo>
                    <a:pt x="359600" y="1450924"/>
                  </a:lnTo>
                  <a:lnTo>
                    <a:pt x="359854" y="1463675"/>
                  </a:lnTo>
                  <a:lnTo>
                    <a:pt x="364642" y="1475409"/>
                  </a:lnTo>
                  <a:lnTo>
                    <a:pt x="373710" y="1484909"/>
                  </a:lnTo>
                  <a:lnTo>
                    <a:pt x="386308" y="1490103"/>
                  </a:lnTo>
                  <a:lnTo>
                    <a:pt x="399300" y="1490052"/>
                  </a:lnTo>
                  <a:lnTo>
                    <a:pt x="411111" y="1485061"/>
                  </a:lnTo>
                  <a:lnTo>
                    <a:pt x="420154" y="1475409"/>
                  </a:lnTo>
                  <a:lnTo>
                    <a:pt x="421208" y="1475409"/>
                  </a:lnTo>
                  <a:lnTo>
                    <a:pt x="424383" y="1471193"/>
                  </a:lnTo>
                  <a:lnTo>
                    <a:pt x="427545" y="1465910"/>
                  </a:lnTo>
                  <a:lnTo>
                    <a:pt x="443382" y="1444802"/>
                  </a:lnTo>
                  <a:lnTo>
                    <a:pt x="447598" y="1440586"/>
                  </a:lnTo>
                  <a:lnTo>
                    <a:pt x="450773" y="1435315"/>
                  </a:lnTo>
                  <a:lnTo>
                    <a:pt x="453936" y="1431086"/>
                  </a:lnTo>
                  <a:lnTo>
                    <a:pt x="458152" y="1426870"/>
                  </a:lnTo>
                  <a:lnTo>
                    <a:pt x="459219" y="1426870"/>
                  </a:lnTo>
                  <a:lnTo>
                    <a:pt x="465543" y="1414843"/>
                  </a:lnTo>
                  <a:lnTo>
                    <a:pt x="467131" y="1401927"/>
                  </a:lnTo>
                  <a:close/>
                </a:path>
                <a:path w="2658109" h="3013075">
                  <a:moveTo>
                    <a:pt x="569404" y="1718411"/>
                  </a:moveTo>
                  <a:lnTo>
                    <a:pt x="567499" y="1705457"/>
                  </a:lnTo>
                  <a:lnTo>
                    <a:pt x="560552" y="1693875"/>
                  </a:lnTo>
                  <a:lnTo>
                    <a:pt x="550164" y="1685975"/>
                  </a:lnTo>
                  <a:lnTo>
                    <a:pt x="537603" y="1682927"/>
                  </a:lnTo>
                  <a:lnTo>
                    <a:pt x="524637" y="1684820"/>
                  </a:lnTo>
                  <a:lnTo>
                    <a:pt x="513054" y="1691767"/>
                  </a:lnTo>
                  <a:lnTo>
                    <a:pt x="509892" y="1694929"/>
                  </a:lnTo>
                  <a:lnTo>
                    <a:pt x="503555" y="1700212"/>
                  </a:lnTo>
                  <a:lnTo>
                    <a:pt x="493001" y="1710766"/>
                  </a:lnTo>
                  <a:lnTo>
                    <a:pt x="486664" y="1716036"/>
                  </a:lnTo>
                  <a:lnTo>
                    <a:pt x="481380" y="1722374"/>
                  </a:lnTo>
                  <a:lnTo>
                    <a:pt x="476110" y="1727644"/>
                  </a:lnTo>
                  <a:lnTo>
                    <a:pt x="469773" y="1732927"/>
                  </a:lnTo>
                  <a:lnTo>
                    <a:pt x="464489" y="1738198"/>
                  </a:lnTo>
                  <a:lnTo>
                    <a:pt x="463435" y="1740319"/>
                  </a:lnTo>
                  <a:lnTo>
                    <a:pt x="456311" y="1751152"/>
                  </a:lnTo>
                  <a:lnTo>
                    <a:pt x="453936" y="1763661"/>
                  </a:lnTo>
                  <a:lnTo>
                    <a:pt x="456311" y="1776374"/>
                  </a:lnTo>
                  <a:lnTo>
                    <a:pt x="463435" y="1787804"/>
                  </a:lnTo>
                  <a:lnTo>
                    <a:pt x="474878" y="1794916"/>
                  </a:lnTo>
                  <a:lnTo>
                    <a:pt x="487718" y="1797177"/>
                  </a:lnTo>
                  <a:lnTo>
                    <a:pt x="500545" y="1794484"/>
                  </a:lnTo>
                  <a:lnTo>
                    <a:pt x="512000" y="1786750"/>
                  </a:lnTo>
                  <a:lnTo>
                    <a:pt x="539445" y="1759305"/>
                  </a:lnTo>
                  <a:lnTo>
                    <a:pt x="544728" y="1755089"/>
                  </a:lnTo>
                  <a:lnTo>
                    <a:pt x="558444" y="1741373"/>
                  </a:lnTo>
                  <a:lnTo>
                    <a:pt x="566343" y="1730984"/>
                  </a:lnTo>
                  <a:lnTo>
                    <a:pt x="569404" y="1718411"/>
                  </a:lnTo>
                  <a:close/>
                </a:path>
                <a:path w="2658109" h="3013075">
                  <a:moveTo>
                    <a:pt x="603262" y="1886191"/>
                  </a:moveTo>
                  <a:lnTo>
                    <a:pt x="601865" y="1873554"/>
                  </a:lnTo>
                  <a:lnTo>
                    <a:pt x="595909" y="1862112"/>
                  </a:lnTo>
                  <a:lnTo>
                    <a:pt x="585889" y="1853234"/>
                  </a:lnTo>
                  <a:lnTo>
                    <a:pt x="583780" y="1853234"/>
                  </a:lnTo>
                  <a:lnTo>
                    <a:pt x="575335" y="1847964"/>
                  </a:lnTo>
                  <a:lnTo>
                    <a:pt x="567944" y="1843747"/>
                  </a:lnTo>
                  <a:lnTo>
                    <a:pt x="559498" y="1839518"/>
                  </a:lnTo>
                  <a:lnTo>
                    <a:pt x="552107" y="1834248"/>
                  </a:lnTo>
                  <a:lnTo>
                    <a:pt x="544728" y="1830019"/>
                  </a:lnTo>
                  <a:lnTo>
                    <a:pt x="536282" y="1824748"/>
                  </a:lnTo>
                  <a:lnTo>
                    <a:pt x="529945" y="1820519"/>
                  </a:lnTo>
                  <a:lnTo>
                    <a:pt x="517347" y="1815934"/>
                  </a:lnTo>
                  <a:lnTo>
                    <a:pt x="504342" y="1816303"/>
                  </a:lnTo>
                  <a:lnTo>
                    <a:pt x="492531" y="1821408"/>
                  </a:lnTo>
                  <a:lnTo>
                    <a:pt x="483489" y="1831073"/>
                  </a:lnTo>
                  <a:lnTo>
                    <a:pt x="478447" y="1843532"/>
                  </a:lnTo>
                  <a:lnTo>
                    <a:pt x="478739" y="1856270"/>
                  </a:lnTo>
                  <a:lnTo>
                    <a:pt x="483793" y="1868030"/>
                  </a:lnTo>
                  <a:lnTo>
                    <a:pt x="493001" y="1877517"/>
                  </a:lnTo>
                  <a:lnTo>
                    <a:pt x="501446" y="1881733"/>
                  </a:lnTo>
                  <a:lnTo>
                    <a:pt x="508825" y="1887016"/>
                  </a:lnTo>
                  <a:lnTo>
                    <a:pt x="525716" y="1897570"/>
                  </a:lnTo>
                  <a:lnTo>
                    <a:pt x="534162" y="1901786"/>
                  </a:lnTo>
                  <a:lnTo>
                    <a:pt x="543674" y="1907070"/>
                  </a:lnTo>
                  <a:lnTo>
                    <a:pt x="552107" y="1912340"/>
                  </a:lnTo>
                  <a:lnTo>
                    <a:pt x="553173" y="1912340"/>
                  </a:lnTo>
                  <a:lnTo>
                    <a:pt x="566216" y="1916582"/>
                  </a:lnTo>
                  <a:lnTo>
                    <a:pt x="579170" y="1915375"/>
                  </a:lnTo>
                  <a:lnTo>
                    <a:pt x="590727" y="1909229"/>
                  </a:lnTo>
                  <a:lnTo>
                    <a:pt x="599617" y="1898624"/>
                  </a:lnTo>
                  <a:lnTo>
                    <a:pt x="603262" y="1886191"/>
                  </a:lnTo>
                  <a:close/>
                </a:path>
                <a:path w="2658109" h="3013075">
                  <a:moveTo>
                    <a:pt x="671322" y="1224635"/>
                  </a:moveTo>
                  <a:lnTo>
                    <a:pt x="666127" y="1212621"/>
                  </a:lnTo>
                  <a:lnTo>
                    <a:pt x="656488" y="1202982"/>
                  </a:lnTo>
                  <a:lnTo>
                    <a:pt x="644486" y="1197978"/>
                  </a:lnTo>
                  <a:lnTo>
                    <a:pt x="631685" y="1197927"/>
                  </a:lnTo>
                  <a:lnTo>
                    <a:pt x="619671" y="1203121"/>
                  </a:lnTo>
                  <a:lnTo>
                    <a:pt x="616508" y="1205242"/>
                  </a:lnTo>
                  <a:lnTo>
                    <a:pt x="611225" y="1208405"/>
                  </a:lnTo>
                  <a:lnTo>
                    <a:pt x="604901" y="1212621"/>
                  </a:lnTo>
                  <a:lnTo>
                    <a:pt x="599617" y="1216850"/>
                  </a:lnTo>
                  <a:lnTo>
                    <a:pt x="593280" y="1221066"/>
                  </a:lnTo>
                  <a:lnTo>
                    <a:pt x="588010" y="1225283"/>
                  </a:lnTo>
                  <a:lnTo>
                    <a:pt x="581672" y="1229512"/>
                  </a:lnTo>
                  <a:lnTo>
                    <a:pt x="576389" y="1233728"/>
                  </a:lnTo>
                  <a:lnTo>
                    <a:pt x="550532" y="1264869"/>
                  </a:lnTo>
                  <a:lnTo>
                    <a:pt x="550964" y="1277658"/>
                  </a:lnTo>
                  <a:lnTo>
                    <a:pt x="556336" y="1289672"/>
                  </a:lnTo>
                  <a:lnTo>
                    <a:pt x="565988" y="1298536"/>
                  </a:lnTo>
                  <a:lnTo>
                    <a:pt x="578104" y="1302854"/>
                  </a:lnTo>
                  <a:lnTo>
                    <a:pt x="591223" y="1302435"/>
                  </a:lnTo>
                  <a:lnTo>
                    <a:pt x="603846" y="1297051"/>
                  </a:lnTo>
                  <a:lnTo>
                    <a:pt x="604901" y="1295996"/>
                  </a:lnTo>
                  <a:lnTo>
                    <a:pt x="620737" y="1283335"/>
                  </a:lnTo>
                  <a:lnTo>
                    <a:pt x="627062" y="1280172"/>
                  </a:lnTo>
                  <a:lnTo>
                    <a:pt x="637628" y="1271727"/>
                  </a:lnTo>
                  <a:lnTo>
                    <a:pt x="643953" y="1268564"/>
                  </a:lnTo>
                  <a:lnTo>
                    <a:pt x="654519" y="1260119"/>
                  </a:lnTo>
                  <a:lnTo>
                    <a:pt x="656628" y="1259065"/>
                  </a:lnTo>
                  <a:lnTo>
                    <a:pt x="666280" y="1249426"/>
                  </a:lnTo>
                  <a:lnTo>
                    <a:pt x="671271" y="1237424"/>
                  </a:lnTo>
                  <a:lnTo>
                    <a:pt x="671322" y="1224635"/>
                  </a:lnTo>
                  <a:close/>
                </a:path>
                <a:path w="2658109" h="3013075">
                  <a:moveTo>
                    <a:pt x="798080" y="1574622"/>
                  </a:moveTo>
                  <a:lnTo>
                    <a:pt x="792708" y="1562481"/>
                  </a:lnTo>
                  <a:lnTo>
                    <a:pt x="783564" y="1553514"/>
                  </a:lnTo>
                  <a:lnTo>
                    <a:pt x="771664" y="1548498"/>
                  </a:lnTo>
                  <a:lnTo>
                    <a:pt x="757974" y="1548231"/>
                  </a:lnTo>
                  <a:lnTo>
                    <a:pt x="756920" y="1548231"/>
                  </a:lnTo>
                  <a:lnTo>
                    <a:pt x="746353" y="1550352"/>
                  </a:lnTo>
                  <a:lnTo>
                    <a:pt x="741083" y="1552460"/>
                  </a:lnTo>
                  <a:lnTo>
                    <a:pt x="735799" y="1553514"/>
                  </a:lnTo>
                  <a:lnTo>
                    <a:pt x="730516" y="1555623"/>
                  </a:lnTo>
                  <a:lnTo>
                    <a:pt x="725246" y="1556677"/>
                  </a:lnTo>
                  <a:lnTo>
                    <a:pt x="714692" y="1560906"/>
                  </a:lnTo>
                  <a:lnTo>
                    <a:pt x="676440" y="1579562"/>
                  </a:lnTo>
                  <a:lnTo>
                    <a:pt x="667499" y="1602917"/>
                  </a:lnTo>
                  <a:lnTo>
                    <a:pt x="670344" y="1615782"/>
                  </a:lnTo>
                  <a:lnTo>
                    <a:pt x="678014" y="1626730"/>
                  </a:lnTo>
                  <a:lnTo>
                    <a:pt x="688949" y="1633715"/>
                  </a:lnTo>
                  <a:lnTo>
                    <a:pt x="701675" y="1635963"/>
                  </a:lnTo>
                  <a:lnTo>
                    <a:pt x="714692" y="1632661"/>
                  </a:lnTo>
                  <a:lnTo>
                    <a:pt x="719963" y="1630553"/>
                  </a:lnTo>
                  <a:lnTo>
                    <a:pt x="724192" y="1628444"/>
                  </a:lnTo>
                  <a:lnTo>
                    <a:pt x="728408" y="1627390"/>
                  </a:lnTo>
                  <a:lnTo>
                    <a:pt x="732637" y="1625282"/>
                  </a:lnTo>
                  <a:lnTo>
                    <a:pt x="736854" y="1624228"/>
                  </a:lnTo>
                  <a:lnTo>
                    <a:pt x="741083" y="1622107"/>
                  </a:lnTo>
                  <a:lnTo>
                    <a:pt x="745299" y="1621053"/>
                  </a:lnTo>
                  <a:lnTo>
                    <a:pt x="750582" y="1618945"/>
                  </a:lnTo>
                  <a:lnTo>
                    <a:pt x="753745" y="1617891"/>
                  </a:lnTo>
                  <a:lnTo>
                    <a:pt x="766419" y="1614728"/>
                  </a:lnTo>
                  <a:lnTo>
                    <a:pt x="770636" y="1614728"/>
                  </a:lnTo>
                  <a:lnTo>
                    <a:pt x="770636" y="1613674"/>
                  </a:lnTo>
                  <a:lnTo>
                    <a:pt x="782942" y="1608899"/>
                  </a:lnTo>
                  <a:lnTo>
                    <a:pt x="792276" y="1600085"/>
                  </a:lnTo>
                  <a:lnTo>
                    <a:pt x="797661" y="1588287"/>
                  </a:lnTo>
                  <a:lnTo>
                    <a:pt x="798080" y="1574622"/>
                  </a:lnTo>
                  <a:close/>
                </a:path>
                <a:path w="2658109" h="3013075">
                  <a:moveTo>
                    <a:pt x="855091" y="1974608"/>
                  </a:moveTo>
                  <a:lnTo>
                    <a:pt x="854036" y="1961565"/>
                  </a:lnTo>
                  <a:lnTo>
                    <a:pt x="848233" y="1950199"/>
                  </a:lnTo>
                  <a:lnTo>
                    <a:pt x="838466" y="1941804"/>
                  </a:lnTo>
                  <a:lnTo>
                    <a:pt x="825538" y="1937664"/>
                  </a:lnTo>
                  <a:lnTo>
                    <a:pt x="823417" y="1936610"/>
                  </a:lnTo>
                  <a:lnTo>
                    <a:pt x="816025" y="1936610"/>
                  </a:lnTo>
                  <a:lnTo>
                    <a:pt x="812863" y="1935556"/>
                  </a:lnTo>
                  <a:lnTo>
                    <a:pt x="808647" y="1935556"/>
                  </a:lnTo>
                  <a:lnTo>
                    <a:pt x="804418" y="1934502"/>
                  </a:lnTo>
                  <a:lnTo>
                    <a:pt x="801255" y="1933448"/>
                  </a:lnTo>
                  <a:lnTo>
                    <a:pt x="797026" y="1933448"/>
                  </a:lnTo>
                  <a:lnTo>
                    <a:pt x="792810" y="1932393"/>
                  </a:lnTo>
                  <a:lnTo>
                    <a:pt x="789635" y="1931339"/>
                  </a:lnTo>
                  <a:lnTo>
                    <a:pt x="785418" y="1931339"/>
                  </a:lnTo>
                  <a:lnTo>
                    <a:pt x="776973" y="1929231"/>
                  </a:lnTo>
                  <a:lnTo>
                    <a:pt x="773798" y="1928177"/>
                  </a:lnTo>
                  <a:lnTo>
                    <a:pt x="765365" y="1926056"/>
                  </a:lnTo>
                  <a:lnTo>
                    <a:pt x="764298" y="1926056"/>
                  </a:lnTo>
                  <a:lnTo>
                    <a:pt x="751039" y="1925548"/>
                  </a:lnTo>
                  <a:lnTo>
                    <a:pt x="738962" y="1929892"/>
                  </a:lnTo>
                  <a:lnTo>
                    <a:pt x="729272" y="1938375"/>
                  </a:lnTo>
                  <a:lnTo>
                    <a:pt x="723138" y="1950339"/>
                  </a:lnTo>
                  <a:lnTo>
                    <a:pt x="722617" y="1963597"/>
                  </a:lnTo>
                  <a:lnTo>
                    <a:pt x="726960" y="1975662"/>
                  </a:lnTo>
                  <a:lnTo>
                    <a:pt x="735457" y="1985365"/>
                  </a:lnTo>
                  <a:lnTo>
                    <a:pt x="747407" y="1991499"/>
                  </a:lnTo>
                  <a:lnTo>
                    <a:pt x="749528" y="1991499"/>
                  </a:lnTo>
                  <a:lnTo>
                    <a:pt x="757974" y="1993607"/>
                  </a:lnTo>
                  <a:lnTo>
                    <a:pt x="763244" y="1994662"/>
                  </a:lnTo>
                  <a:lnTo>
                    <a:pt x="775919" y="1997824"/>
                  </a:lnTo>
                  <a:lnTo>
                    <a:pt x="781189" y="1998878"/>
                  </a:lnTo>
                  <a:lnTo>
                    <a:pt x="785418" y="1998878"/>
                  </a:lnTo>
                  <a:lnTo>
                    <a:pt x="793864" y="2000999"/>
                  </a:lnTo>
                  <a:lnTo>
                    <a:pt x="798080" y="2000999"/>
                  </a:lnTo>
                  <a:lnTo>
                    <a:pt x="806526" y="2003107"/>
                  </a:lnTo>
                  <a:lnTo>
                    <a:pt x="810755" y="2003107"/>
                  </a:lnTo>
                  <a:lnTo>
                    <a:pt x="814971" y="2004161"/>
                  </a:lnTo>
                  <a:lnTo>
                    <a:pt x="818146" y="2004161"/>
                  </a:lnTo>
                  <a:lnTo>
                    <a:pt x="831189" y="2003107"/>
                  </a:lnTo>
                  <a:lnTo>
                    <a:pt x="842556" y="1997303"/>
                  </a:lnTo>
                  <a:lnTo>
                    <a:pt x="850950" y="1987537"/>
                  </a:lnTo>
                  <a:lnTo>
                    <a:pt x="855091" y="1974608"/>
                  </a:lnTo>
                  <a:close/>
                </a:path>
                <a:path w="2658109" h="3013075">
                  <a:moveTo>
                    <a:pt x="903071" y="1092669"/>
                  </a:moveTo>
                  <a:lnTo>
                    <a:pt x="899426" y="1079652"/>
                  </a:lnTo>
                  <a:lnTo>
                    <a:pt x="891146" y="1069022"/>
                  </a:lnTo>
                  <a:lnTo>
                    <a:pt x="879894" y="1062761"/>
                  </a:lnTo>
                  <a:lnTo>
                    <a:pt x="867067" y="1061250"/>
                  </a:lnTo>
                  <a:lnTo>
                    <a:pt x="854036" y="1064869"/>
                  </a:lnTo>
                  <a:lnTo>
                    <a:pt x="843483" y="1071206"/>
                  </a:lnTo>
                  <a:lnTo>
                    <a:pt x="837145" y="1074369"/>
                  </a:lnTo>
                  <a:lnTo>
                    <a:pt x="831862" y="1077531"/>
                  </a:lnTo>
                  <a:lnTo>
                    <a:pt x="825538" y="1079652"/>
                  </a:lnTo>
                  <a:lnTo>
                    <a:pt x="820254" y="1082814"/>
                  </a:lnTo>
                  <a:lnTo>
                    <a:pt x="813917" y="1085977"/>
                  </a:lnTo>
                  <a:lnTo>
                    <a:pt x="808647" y="1089139"/>
                  </a:lnTo>
                  <a:lnTo>
                    <a:pt x="802309" y="1092314"/>
                  </a:lnTo>
                  <a:lnTo>
                    <a:pt x="797026" y="1095476"/>
                  </a:lnTo>
                  <a:lnTo>
                    <a:pt x="794918" y="1097584"/>
                  </a:lnTo>
                  <a:lnTo>
                    <a:pt x="784313" y="1105865"/>
                  </a:lnTo>
                  <a:lnTo>
                    <a:pt x="778154" y="1117117"/>
                  </a:lnTo>
                  <a:lnTo>
                    <a:pt x="776960" y="1129944"/>
                  </a:lnTo>
                  <a:lnTo>
                    <a:pt x="781189" y="1142974"/>
                  </a:lnTo>
                  <a:lnTo>
                    <a:pt x="789622" y="1152956"/>
                  </a:lnTo>
                  <a:lnTo>
                    <a:pt x="801116" y="1158798"/>
                  </a:lnTo>
                  <a:lnTo>
                    <a:pt x="814006" y="1159891"/>
                  </a:lnTo>
                  <a:lnTo>
                    <a:pt x="826592" y="1155636"/>
                  </a:lnTo>
                  <a:lnTo>
                    <a:pt x="835037" y="1151407"/>
                  </a:lnTo>
                  <a:lnTo>
                    <a:pt x="840308" y="1148245"/>
                  </a:lnTo>
                  <a:lnTo>
                    <a:pt x="846645" y="1145082"/>
                  </a:lnTo>
                  <a:lnTo>
                    <a:pt x="851928" y="1142974"/>
                  </a:lnTo>
                  <a:lnTo>
                    <a:pt x="857199" y="1139799"/>
                  </a:lnTo>
                  <a:lnTo>
                    <a:pt x="863536" y="1136637"/>
                  </a:lnTo>
                  <a:lnTo>
                    <a:pt x="874090" y="1130300"/>
                  </a:lnTo>
                  <a:lnTo>
                    <a:pt x="879373" y="1128191"/>
                  </a:lnTo>
                  <a:lnTo>
                    <a:pt x="885710" y="1125029"/>
                  </a:lnTo>
                  <a:lnTo>
                    <a:pt x="895718" y="1116749"/>
                  </a:lnTo>
                  <a:lnTo>
                    <a:pt x="901674" y="1105509"/>
                  </a:lnTo>
                  <a:lnTo>
                    <a:pt x="903071" y="1092669"/>
                  </a:lnTo>
                  <a:close/>
                </a:path>
                <a:path w="2658109" h="3013075">
                  <a:moveTo>
                    <a:pt x="1030732" y="1692427"/>
                  </a:moveTo>
                  <a:lnTo>
                    <a:pt x="1028827" y="1679511"/>
                  </a:lnTo>
                  <a:lnTo>
                    <a:pt x="1021892" y="1667497"/>
                  </a:lnTo>
                  <a:lnTo>
                    <a:pt x="1013447" y="1659051"/>
                  </a:lnTo>
                  <a:lnTo>
                    <a:pt x="1011326" y="1655889"/>
                  </a:lnTo>
                  <a:lnTo>
                    <a:pt x="1008164" y="1653768"/>
                  </a:lnTo>
                  <a:lnTo>
                    <a:pt x="1006055" y="1650606"/>
                  </a:lnTo>
                  <a:lnTo>
                    <a:pt x="1002880" y="1647444"/>
                  </a:lnTo>
                  <a:lnTo>
                    <a:pt x="999718" y="1645335"/>
                  </a:lnTo>
                  <a:lnTo>
                    <a:pt x="988110" y="1633715"/>
                  </a:lnTo>
                  <a:lnTo>
                    <a:pt x="984935" y="1631607"/>
                  </a:lnTo>
                  <a:lnTo>
                    <a:pt x="981773" y="1628444"/>
                  </a:lnTo>
                  <a:lnTo>
                    <a:pt x="978611" y="1626336"/>
                  </a:lnTo>
                  <a:lnTo>
                    <a:pt x="975436" y="1623161"/>
                  </a:lnTo>
                  <a:lnTo>
                    <a:pt x="972273" y="1621053"/>
                  </a:lnTo>
                  <a:lnTo>
                    <a:pt x="969098" y="1617891"/>
                  </a:lnTo>
                  <a:lnTo>
                    <a:pt x="957084" y="1611884"/>
                  </a:lnTo>
                  <a:lnTo>
                    <a:pt x="915441" y="1635188"/>
                  </a:lnTo>
                  <a:lnTo>
                    <a:pt x="914336" y="1648104"/>
                  </a:lnTo>
                  <a:lnTo>
                    <a:pt x="918184" y="1660423"/>
                  </a:lnTo>
                  <a:lnTo>
                    <a:pt x="926871" y="1670659"/>
                  </a:lnTo>
                  <a:lnTo>
                    <a:pt x="930046" y="1672767"/>
                  </a:lnTo>
                  <a:lnTo>
                    <a:pt x="935316" y="1678051"/>
                  </a:lnTo>
                  <a:lnTo>
                    <a:pt x="938491" y="1680159"/>
                  </a:lnTo>
                  <a:lnTo>
                    <a:pt x="940600" y="1682267"/>
                  </a:lnTo>
                  <a:lnTo>
                    <a:pt x="943762" y="1684375"/>
                  </a:lnTo>
                  <a:lnTo>
                    <a:pt x="953274" y="1693875"/>
                  </a:lnTo>
                  <a:lnTo>
                    <a:pt x="956437" y="1695983"/>
                  </a:lnTo>
                  <a:lnTo>
                    <a:pt x="958545" y="1698104"/>
                  </a:lnTo>
                  <a:lnTo>
                    <a:pt x="960653" y="1701266"/>
                  </a:lnTo>
                  <a:lnTo>
                    <a:pt x="962774" y="1703374"/>
                  </a:lnTo>
                  <a:lnTo>
                    <a:pt x="965936" y="1705483"/>
                  </a:lnTo>
                  <a:lnTo>
                    <a:pt x="970165" y="1709712"/>
                  </a:lnTo>
                  <a:lnTo>
                    <a:pt x="972273" y="1712874"/>
                  </a:lnTo>
                  <a:lnTo>
                    <a:pt x="982662" y="1720773"/>
                  </a:lnTo>
                  <a:lnTo>
                    <a:pt x="995235" y="1723821"/>
                  </a:lnTo>
                  <a:lnTo>
                    <a:pt x="1008202" y="1721929"/>
                  </a:lnTo>
                  <a:lnTo>
                    <a:pt x="1019771" y="1714982"/>
                  </a:lnTo>
                  <a:lnTo>
                    <a:pt x="1027671" y="1704746"/>
                  </a:lnTo>
                  <a:lnTo>
                    <a:pt x="1030732" y="1692427"/>
                  </a:lnTo>
                  <a:close/>
                </a:path>
                <a:path w="2658109" h="3013075">
                  <a:moveTo>
                    <a:pt x="1085189" y="1872957"/>
                  </a:moveTo>
                  <a:lnTo>
                    <a:pt x="1082319" y="1860359"/>
                  </a:lnTo>
                  <a:lnTo>
                    <a:pt x="1075105" y="1849742"/>
                  </a:lnTo>
                  <a:lnTo>
                    <a:pt x="1064120" y="1842681"/>
                  </a:lnTo>
                  <a:lnTo>
                    <a:pt x="1050671" y="1840611"/>
                  </a:lnTo>
                  <a:lnTo>
                    <a:pt x="1038123" y="1843481"/>
                  </a:lnTo>
                  <a:lnTo>
                    <a:pt x="1027747" y="1850694"/>
                  </a:lnTo>
                  <a:lnTo>
                    <a:pt x="1020826" y="1861680"/>
                  </a:lnTo>
                  <a:lnTo>
                    <a:pt x="1018717" y="1865909"/>
                  </a:lnTo>
                  <a:lnTo>
                    <a:pt x="1018717" y="1866963"/>
                  </a:lnTo>
                  <a:lnTo>
                    <a:pt x="1017663" y="1868017"/>
                  </a:lnTo>
                  <a:lnTo>
                    <a:pt x="1016609" y="1870125"/>
                  </a:lnTo>
                  <a:lnTo>
                    <a:pt x="1016609" y="1871179"/>
                  </a:lnTo>
                  <a:lnTo>
                    <a:pt x="1015555" y="1873288"/>
                  </a:lnTo>
                  <a:lnTo>
                    <a:pt x="1014501" y="1874342"/>
                  </a:lnTo>
                  <a:lnTo>
                    <a:pt x="1014501" y="1875409"/>
                  </a:lnTo>
                  <a:lnTo>
                    <a:pt x="1013447" y="1877517"/>
                  </a:lnTo>
                  <a:lnTo>
                    <a:pt x="1011326" y="1879625"/>
                  </a:lnTo>
                  <a:lnTo>
                    <a:pt x="1010272" y="1881733"/>
                  </a:lnTo>
                  <a:lnTo>
                    <a:pt x="1010272" y="1882787"/>
                  </a:lnTo>
                  <a:lnTo>
                    <a:pt x="1009218" y="1883841"/>
                  </a:lnTo>
                  <a:lnTo>
                    <a:pt x="1008164" y="1885962"/>
                  </a:lnTo>
                  <a:lnTo>
                    <a:pt x="1006055" y="1888070"/>
                  </a:lnTo>
                  <a:lnTo>
                    <a:pt x="1005001" y="1890179"/>
                  </a:lnTo>
                  <a:lnTo>
                    <a:pt x="1001826" y="1893341"/>
                  </a:lnTo>
                  <a:lnTo>
                    <a:pt x="999718" y="1894395"/>
                  </a:lnTo>
                  <a:lnTo>
                    <a:pt x="998664" y="1896516"/>
                  </a:lnTo>
                  <a:lnTo>
                    <a:pt x="995489" y="1899678"/>
                  </a:lnTo>
                  <a:lnTo>
                    <a:pt x="993381" y="1900732"/>
                  </a:lnTo>
                  <a:lnTo>
                    <a:pt x="992327" y="1902841"/>
                  </a:lnTo>
                  <a:lnTo>
                    <a:pt x="983653" y="1913077"/>
                  </a:lnTo>
                  <a:lnTo>
                    <a:pt x="979919" y="1925396"/>
                  </a:lnTo>
                  <a:lnTo>
                    <a:pt x="981341" y="1938312"/>
                  </a:lnTo>
                  <a:lnTo>
                    <a:pt x="988110" y="1950339"/>
                  </a:lnTo>
                  <a:lnTo>
                    <a:pt x="998334" y="1958416"/>
                  </a:lnTo>
                  <a:lnTo>
                    <a:pt x="1010539" y="1961946"/>
                  </a:lnTo>
                  <a:lnTo>
                    <a:pt x="1023137" y="1960727"/>
                  </a:lnTo>
                  <a:lnTo>
                    <a:pt x="1034554" y="1954555"/>
                  </a:lnTo>
                  <a:lnTo>
                    <a:pt x="1036662" y="1953501"/>
                  </a:lnTo>
                  <a:lnTo>
                    <a:pt x="1051445" y="1938731"/>
                  </a:lnTo>
                  <a:lnTo>
                    <a:pt x="1052499" y="1936610"/>
                  </a:lnTo>
                  <a:lnTo>
                    <a:pt x="1058837" y="1930285"/>
                  </a:lnTo>
                  <a:lnTo>
                    <a:pt x="1059891" y="1928177"/>
                  </a:lnTo>
                  <a:lnTo>
                    <a:pt x="1061999" y="1925002"/>
                  </a:lnTo>
                  <a:lnTo>
                    <a:pt x="1064120" y="1922894"/>
                  </a:lnTo>
                  <a:lnTo>
                    <a:pt x="1065174" y="1920786"/>
                  </a:lnTo>
                  <a:lnTo>
                    <a:pt x="1067282" y="1918677"/>
                  </a:lnTo>
                  <a:lnTo>
                    <a:pt x="1068336" y="1915502"/>
                  </a:lnTo>
                  <a:lnTo>
                    <a:pt x="1070444" y="1913394"/>
                  </a:lnTo>
                  <a:lnTo>
                    <a:pt x="1071499" y="1911286"/>
                  </a:lnTo>
                  <a:lnTo>
                    <a:pt x="1072565" y="1908124"/>
                  </a:lnTo>
                  <a:lnTo>
                    <a:pt x="1074674" y="1906003"/>
                  </a:lnTo>
                  <a:lnTo>
                    <a:pt x="1075728" y="1903895"/>
                  </a:lnTo>
                  <a:lnTo>
                    <a:pt x="1076782" y="1900732"/>
                  </a:lnTo>
                  <a:lnTo>
                    <a:pt x="1077836" y="1898624"/>
                  </a:lnTo>
                  <a:lnTo>
                    <a:pt x="1078890" y="1895449"/>
                  </a:lnTo>
                  <a:lnTo>
                    <a:pt x="1079944" y="1893341"/>
                  </a:lnTo>
                  <a:lnTo>
                    <a:pt x="1081011" y="1890179"/>
                  </a:lnTo>
                  <a:lnTo>
                    <a:pt x="1083119" y="1885962"/>
                  </a:lnTo>
                  <a:lnTo>
                    <a:pt x="1085189" y="1872957"/>
                  </a:lnTo>
                  <a:close/>
                </a:path>
                <a:path w="2658109" h="3013075">
                  <a:moveTo>
                    <a:pt x="1147483" y="983348"/>
                  </a:moveTo>
                  <a:lnTo>
                    <a:pt x="1145400" y="969886"/>
                  </a:lnTo>
                  <a:lnTo>
                    <a:pt x="1137894" y="958900"/>
                  </a:lnTo>
                  <a:lnTo>
                    <a:pt x="1127328" y="951687"/>
                  </a:lnTo>
                  <a:lnTo>
                    <a:pt x="1114971" y="948817"/>
                  </a:lnTo>
                  <a:lnTo>
                    <a:pt x="1102118" y="950887"/>
                  </a:lnTo>
                  <a:lnTo>
                    <a:pt x="1101064" y="950887"/>
                  </a:lnTo>
                  <a:lnTo>
                    <a:pt x="1101064" y="951941"/>
                  </a:lnTo>
                  <a:lnTo>
                    <a:pt x="1098956" y="951941"/>
                  </a:lnTo>
                  <a:lnTo>
                    <a:pt x="1097902" y="952995"/>
                  </a:lnTo>
                  <a:lnTo>
                    <a:pt x="1096835" y="952995"/>
                  </a:lnTo>
                  <a:lnTo>
                    <a:pt x="1095781" y="954062"/>
                  </a:lnTo>
                  <a:lnTo>
                    <a:pt x="1093673" y="954062"/>
                  </a:lnTo>
                  <a:lnTo>
                    <a:pt x="1092619" y="955116"/>
                  </a:lnTo>
                  <a:lnTo>
                    <a:pt x="1091565" y="955116"/>
                  </a:lnTo>
                  <a:lnTo>
                    <a:pt x="1089456" y="956170"/>
                  </a:lnTo>
                  <a:lnTo>
                    <a:pt x="1088390" y="956170"/>
                  </a:lnTo>
                  <a:lnTo>
                    <a:pt x="1082065" y="959332"/>
                  </a:lnTo>
                  <a:lnTo>
                    <a:pt x="1079944" y="959332"/>
                  </a:lnTo>
                  <a:lnTo>
                    <a:pt x="1071499" y="963549"/>
                  </a:lnTo>
                  <a:lnTo>
                    <a:pt x="1068336" y="964615"/>
                  </a:lnTo>
                  <a:lnTo>
                    <a:pt x="1066228" y="965669"/>
                  </a:lnTo>
                  <a:lnTo>
                    <a:pt x="1059891" y="967778"/>
                  </a:lnTo>
                  <a:lnTo>
                    <a:pt x="1057783" y="969886"/>
                  </a:lnTo>
                  <a:lnTo>
                    <a:pt x="1048283" y="973048"/>
                  </a:lnTo>
                  <a:lnTo>
                    <a:pt x="1045108" y="975169"/>
                  </a:lnTo>
                  <a:lnTo>
                    <a:pt x="1038783" y="977277"/>
                  </a:lnTo>
                  <a:lnTo>
                    <a:pt x="1027811" y="984948"/>
                  </a:lnTo>
                  <a:lnTo>
                    <a:pt x="1020699" y="995870"/>
                  </a:lnTo>
                  <a:lnTo>
                    <a:pt x="1018146" y="1008595"/>
                  </a:lnTo>
                  <a:lnTo>
                    <a:pt x="1020826" y="1021600"/>
                  </a:lnTo>
                  <a:lnTo>
                    <a:pt x="1028496" y="1032560"/>
                  </a:lnTo>
                  <a:lnTo>
                    <a:pt x="1039444" y="1039672"/>
                  </a:lnTo>
                  <a:lnTo>
                    <a:pt x="1052156" y="1042225"/>
                  </a:lnTo>
                  <a:lnTo>
                    <a:pt x="1065174" y="1039545"/>
                  </a:lnTo>
                  <a:lnTo>
                    <a:pt x="1068336" y="1038491"/>
                  </a:lnTo>
                  <a:lnTo>
                    <a:pt x="1071499" y="1036370"/>
                  </a:lnTo>
                  <a:lnTo>
                    <a:pt x="1077836" y="1034262"/>
                  </a:lnTo>
                  <a:lnTo>
                    <a:pt x="1081011" y="1032154"/>
                  </a:lnTo>
                  <a:lnTo>
                    <a:pt x="1084173" y="1031100"/>
                  </a:lnTo>
                  <a:lnTo>
                    <a:pt x="1086281" y="1030046"/>
                  </a:lnTo>
                  <a:lnTo>
                    <a:pt x="1092619" y="1027938"/>
                  </a:lnTo>
                  <a:lnTo>
                    <a:pt x="1096835" y="1025817"/>
                  </a:lnTo>
                  <a:lnTo>
                    <a:pt x="1100010" y="1024763"/>
                  </a:lnTo>
                  <a:lnTo>
                    <a:pt x="1108456" y="1020546"/>
                  </a:lnTo>
                  <a:lnTo>
                    <a:pt x="1110564" y="1020546"/>
                  </a:lnTo>
                  <a:lnTo>
                    <a:pt x="1111618" y="1019492"/>
                  </a:lnTo>
                  <a:lnTo>
                    <a:pt x="1113726" y="1018438"/>
                  </a:lnTo>
                  <a:lnTo>
                    <a:pt x="1114780" y="1018438"/>
                  </a:lnTo>
                  <a:lnTo>
                    <a:pt x="1116901" y="1017384"/>
                  </a:lnTo>
                  <a:lnTo>
                    <a:pt x="1117955" y="1017384"/>
                  </a:lnTo>
                  <a:lnTo>
                    <a:pt x="1119009" y="1016330"/>
                  </a:lnTo>
                  <a:lnTo>
                    <a:pt x="1120063" y="1016330"/>
                  </a:lnTo>
                  <a:lnTo>
                    <a:pt x="1122172" y="1015263"/>
                  </a:lnTo>
                  <a:lnTo>
                    <a:pt x="1123226" y="1015263"/>
                  </a:lnTo>
                  <a:lnTo>
                    <a:pt x="1124292" y="1014209"/>
                  </a:lnTo>
                  <a:lnTo>
                    <a:pt x="1126401" y="1014209"/>
                  </a:lnTo>
                  <a:lnTo>
                    <a:pt x="1137386" y="1006690"/>
                  </a:lnTo>
                  <a:lnTo>
                    <a:pt x="1144612" y="996010"/>
                  </a:lnTo>
                  <a:lnTo>
                    <a:pt x="1147483" y="983348"/>
                  </a:lnTo>
                  <a:close/>
                </a:path>
                <a:path w="2658109" h="3013075">
                  <a:moveTo>
                    <a:pt x="2657995" y="19672"/>
                  </a:moveTo>
                  <a:lnTo>
                    <a:pt x="2657119" y="12661"/>
                  </a:lnTo>
                  <a:lnTo>
                    <a:pt x="2655011" y="5270"/>
                  </a:lnTo>
                  <a:lnTo>
                    <a:pt x="2647619" y="0"/>
                  </a:lnTo>
                  <a:lnTo>
                    <a:pt x="2562402" y="11061"/>
                  </a:lnTo>
                  <a:lnTo>
                    <a:pt x="2562402" y="71678"/>
                  </a:lnTo>
                  <a:lnTo>
                    <a:pt x="1807311" y="741921"/>
                  </a:lnTo>
                  <a:lnTo>
                    <a:pt x="1638071" y="625906"/>
                  </a:lnTo>
                  <a:lnTo>
                    <a:pt x="1638071" y="666978"/>
                  </a:lnTo>
                  <a:lnTo>
                    <a:pt x="1387195" y="844804"/>
                  </a:lnTo>
                  <a:lnTo>
                    <a:pt x="1393482" y="828471"/>
                  </a:lnTo>
                  <a:lnTo>
                    <a:pt x="1493862" y="567563"/>
                  </a:lnTo>
                  <a:lnTo>
                    <a:pt x="1638071" y="666978"/>
                  </a:lnTo>
                  <a:lnTo>
                    <a:pt x="1638071" y="625906"/>
                  </a:lnTo>
                  <a:lnTo>
                    <a:pt x="1519656" y="544715"/>
                  </a:lnTo>
                  <a:lnTo>
                    <a:pt x="2487765" y="105537"/>
                  </a:lnTo>
                  <a:lnTo>
                    <a:pt x="2562402" y="71678"/>
                  </a:lnTo>
                  <a:lnTo>
                    <a:pt x="2562402" y="11061"/>
                  </a:lnTo>
                  <a:lnTo>
                    <a:pt x="2426982" y="28625"/>
                  </a:lnTo>
                  <a:lnTo>
                    <a:pt x="2426982" y="62255"/>
                  </a:lnTo>
                  <a:lnTo>
                    <a:pt x="2407983" y="67754"/>
                  </a:lnTo>
                  <a:lnTo>
                    <a:pt x="2407983" y="105537"/>
                  </a:lnTo>
                  <a:lnTo>
                    <a:pt x="1482483" y="525056"/>
                  </a:lnTo>
                  <a:lnTo>
                    <a:pt x="1476425" y="527392"/>
                  </a:lnTo>
                  <a:lnTo>
                    <a:pt x="1475930" y="527862"/>
                  </a:lnTo>
                  <a:lnTo>
                    <a:pt x="1473720" y="528739"/>
                  </a:lnTo>
                  <a:lnTo>
                    <a:pt x="1470545" y="532955"/>
                  </a:lnTo>
                  <a:lnTo>
                    <a:pt x="1469529" y="537032"/>
                  </a:lnTo>
                  <a:lnTo>
                    <a:pt x="1468996" y="538353"/>
                  </a:lnTo>
                  <a:lnTo>
                    <a:pt x="1468983" y="538480"/>
                  </a:lnTo>
                  <a:lnTo>
                    <a:pt x="1357591" y="828471"/>
                  </a:lnTo>
                  <a:lnTo>
                    <a:pt x="1290027" y="426364"/>
                  </a:lnTo>
                  <a:lnTo>
                    <a:pt x="2407983" y="105537"/>
                  </a:lnTo>
                  <a:lnTo>
                    <a:pt x="2407983" y="67754"/>
                  </a:lnTo>
                  <a:lnTo>
                    <a:pt x="1279385" y="393954"/>
                  </a:lnTo>
                  <a:lnTo>
                    <a:pt x="1273111" y="395757"/>
                  </a:lnTo>
                  <a:lnTo>
                    <a:pt x="1030338" y="243789"/>
                  </a:lnTo>
                  <a:lnTo>
                    <a:pt x="2426982" y="62255"/>
                  </a:lnTo>
                  <a:lnTo>
                    <a:pt x="2426982" y="28625"/>
                  </a:lnTo>
                  <a:lnTo>
                    <a:pt x="979665" y="216344"/>
                  </a:lnTo>
                  <a:lnTo>
                    <a:pt x="964882" y="235343"/>
                  </a:lnTo>
                  <a:lnTo>
                    <a:pt x="965936" y="239560"/>
                  </a:lnTo>
                  <a:lnTo>
                    <a:pt x="968044" y="244843"/>
                  </a:lnTo>
                  <a:lnTo>
                    <a:pt x="972273" y="246951"/>
                  </a:lnTo>
                  <a:lnTo>
                    <a:pt x="1255445" y="424662"/>
                  </a:lnTo>
                  <a:lnTo>
                    <a:pt x="1334363" y="893902"/>
                  </a:lnTo>
                  <a:lnTo>
                    <a:pt x="1335417" y="899172"/>
                  </a:lnTo>
                  <a:lnTo>
                    <a:pt x="1339646" y="904455"/>
                  </a:lnTo>
                  <a:lnTo>
                    <a:pt x="1342148" y="905459"/>
                  </a:lnTo>
                  <a:lnTo>
                    <a:pt x="1342351" y="905637"/>
                  </a:lnTo>
                  <a:lnTo>
                    <a:pt x="1343761" y="906106"/>
                  </a:lnTo>
                  <a:lnTo>
                    <a:pt x="1344917" y="906564"/>
                  </a:lnTo>
                  <a:lnTo>
                    <a:pt x="1345387" y="906640"/>
                  </a:lnTo>
                  <a:lnTo>
                    <a:pt x="1348359" y="907618"/>
                  </a:lnTo>
                  <a:lnTo>
                    <a:pt x="1350683" y="907478"/>
                  </a:lnTo>
                  <a:lnTo>
                    <a:pt x="1351508" y="907605"/>
                  </a:lnTo>
                  <a:lnTo>
                    <a:pt x="1352638" y="907364"/>
                  </a:lnTo>
                  <a:lnTo>
                    <a:pt x="1354759" y="907224"/>
                  </a:lnTo>
                  <a:lnTo>
                    <a:pt x="1356169" y="906576"/>
                  </a:lnTo>
                  <a:lnTo>
                    <a:pt x="1357985" y="906170"/>
                  </a:lnTo>
                  <a:lnTo>
                    <a:pt x="1360220" y="904709"/>
                  </a:lnTo>
                  <a:lnTo>
                    <a:pt x="1360754" y="904455"/>
                  </a:lnTo>
                  <a:lnTo>
                    <a:pt x="1362659" y="903109"/>
                  </a:lnTo>
                  <a:lnTo>
                    <a:pt x="1363484" y="902563"/>
                  </a:lnTo>
                  <a:lnTo>
                    <a:pt x="1667319" y="687146"/>
                  </a:lnTo>
                  <a:lnTo>
                    <a:pt x="1798866" y="777811"/>
                  </a:lnTo>
                  <a:lnTo>
                    <a:pt x="1805190" y="782027"/>
                  </a:lnTo>
                  <a:lnTo>
                    <a:pt x="2648674" y="40093"/>
                  </a:lnTo>
                  <a:lnTo>
                    <a:pt x="2654490" y="28359"/>
                  </a:lnTo>
                  <a:lnTo>
                    <a:pt x="2654452" y="28143"/>
                  </a:lnTo>
                  <a:lnTo>
                    <a:pt x="2656205" y="25984"/>
                  </a:lnTo>
                  <a:lnTo>
                    <a:pt x="2657995" y="196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/>
          <p:nvPr/>
        </p:nvSpPr>
        <p:spPr>
          <a:xfrm>
            <a:off x="2822803" y="16974673"/>
            <a:ext cx="2159635" cy="3023870"/>
          </a:xfrm>
          <a:custGeom>
            <a:avLst/>
            <a:gdLst/>
            <a:ahLst/>
            <a:cxnLst/>
            <a:rect l="l" t="t" r="r" b="b"/>
            <a:pathLst>
              <a:path w="2159635" h="3023869">
                <a:moveTo>
                  <a:pt x="2159620" y="3023468"/>
                </a:moveTo>
                <a:lnTo>
                  <a:pt x="0" y="3023468"/>
                </a:lnTo>
                <a:lnTo>
                  <a:pt x="0" y="0"/>
                </a:lnTo>
                <a:lnTo>
                  <a:pt x="2159620" y="0"/>
                </a:lnTo>
                <a:lnTo>
                  <a:pt x="2159620" y="3023468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48737" y="16744026"/>
            <a:ext cx="3712845" cy="3359785"/>
          </a:xfrm>
          <a:custGeom>
            <a:avLst/>
            <a:gdLst/>
            <a:ahLst/>
            <a:cxnLst/>
            <a:rect l="l" t="t" r="r" b="b"/>
            <a:pathLst>
              <a:path w="3712845" h="3359784">
                <a:moveTo>
                  <a:pt x="3712801" y="3359409"/>
                </a:moveTo>
                <a:lnTo>
                  <a:pt x="0" y="3359409"/>
                </a:lnTo>
                <a:lnTo>
                  <a:pt x="0" y="0"/>
                </a:lnTo>
                <a:lnTo>
                  <a:pt x="3712801" y="0"/>
                </a:lnTo>
                <a:lnTo>
                  <a:pt x="3712801" y="3359409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593369" y="16974673"/>
            <a:ext cx="2159635" cy="3023870"/>
          </a:xfrm>
          <a:custGeom>
            <a:avLst/>
            <a:gdLst/>
            <a:ahLst/>
            <a:cxnLst/>
            <a:rect l="l" t="t" r="r" b="b"/>
            <a:pathLst>
              <a:path w="2159634" h="3023869">
                <a:moveTo>
                  <a:pt x="2159620" y="3023468"/>
                </a:moveTo>
                <a:lnTo>
                  <a:pt x="0" y="3023468"/>
                </a:lnTo>
                <a:lnTo>
                  <a:pt x="0" y="0"/>
                </a:lnTo>
                <a:lnTo>
                  <a:pt x="2159620" y="0"/>
                </a:lnTo>
                <a:lnTo>
                  <a:pt x="2159620" y="3023468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2352401" y="16974673"/>
            <a:ext cx="2159635" cy="3023870"/>
          </a:xfrm>
          <a:custGeom>
            <a:avLst/>
            <a:gdLst/>
            <a:ahLst/>
            <a:cxnLst/>
            <a:rect l="l" t="t" r="r" b="b"/>
            <a:pathLst>
              <a:path w="2159634" h="3023869">
                <a:moveTo>
                  <a:pt x="2159620" y="3023468"/>
                </a:moveTo>
                <a:lnTo>
                  <a:pt x="0" y="3023468"/>
                </a:lnTo>
                <a:lnTo>
                  <a:pt x="0" y="0"/>
                </a:lnTo>
                <a:lnTo>
                  <a:pt x="2159620" y="0"/>
                </a:lnTo>
                <a:lnTo>
                  <a:pt x="2159620" y="3023468"/>
                </a:lnTo>
                <a:close/>
              </a:path>
            </a:pathLst>
          </a:custGeom>
          <a:solidFill>
            <a:srgbClr val="F1E6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56606" y="19036"/>
            <a:ext cx="1422055" cy="1611326"/>
          </a:xfrm>
          <a:prstGeom prst="rect">
            <a:avLst/>
          </a:prstGeom>
        </p:spPr>
      </p:pic>
      <p:sp>
        <p:nvSpPr>
          <p:cNvPr id="21" name="object 21"/>
          <p:cNvSpPr/>
          <p:nvPr/>
        </p:nvSpPr>
        <p:spPr>
          <a:xfrm>
            <a:off x="3061711" y="16099671"/>
            <a:ext cx="457834" cy="452755"/>
          </a:xfrm>
          <a:custGeom>
            <a:avLst/>
            <a:gdLst/>
            <a:ahLst/>
            <a:cxnLst/>
            <a:rect l="l" t="t" r="r" b="b"/>
            <a:pathLst>
              <a:path w="457835" h="452755">
                <a:moveTo>
                  <a:pt x="0" y="217606"/>
                </a:moveTo>
                <a:lnTo>
                  <a:pt x="3665" y="154094"/>
                </a:lnTo>
                <a:lnTo>
                  <a:pt x="21942" y="96617"/>
                </a:lnTo>
                <a:lnTo>
                  <a:pt x="65697" y="55404"/>
                </a:lnTo>
                <a:lnTo>
                  <a:pt x="120415" y="25153"/>
                </a:lnTo>
                <a:lnTo>
                  <a:pt x="172909" y="5240"/>
                </a:lnTo>
                <a:lnTo>
                  <a:pt x="231524" y="0"/>
                </a:lnTo>
                <a:lnTo>
                  <a:pt x="261977" y="780"/>
                </a:lnTo>
                <a:lnTo>
                  <a:pt x="318200" y="10800"/>
                </a:lnTo>
                <a:lnTo>
                  <a:pt x="368254" y="39374"/>
                </a:lnTo>
                <a:lnTo>
                  <a:pt x="406867" y="82152"/>
                </a:lnTo>
                <a:lnTo>
                  <a:pt x="436403" y="132813"/>
                </a:lnTo>
                <a:lnTo>
                  <a:pt x="454690" y="187458"/>
                </a:lnTo>
                <a:lnTo>
                  <a:pt x="457597" y="249248"/>
                </a:lnTo>
                <a:lnTo>
                  <a:pt x="456699" y="281084"/>
                </a:lnTo>
                <a:lnTo>
                  <a:pt x="441525" y="338763"/>
                </a:lnTo>
                <a:lnTo>
                  <a:pt x="402019" y="387449"/>
                </a:lnTo>
                <a:lnTo>
                  <a:pt x="351548" y="425152"/>
                </a:lnTo>
                <a:lnTo>
                  <a:pt x="294530" y="446082"/>
                </a:lnTo>
                <a:lnTo>
                  <a:pt x="231579" y="452402"/>
                </a:lnTo>
                <a:lnTo>
                  <a:pt x="201549" y="448202"/>
                </a:lnTo>
                <a:lnTo>
                  <a:pt x="147191" y="423149"/>
                </a:lnTo>
                <a:lnTo>
                  <a:pt x="96303" y="392377"/>
                </a:lnTo>
                <a:lnTo>
                  <a:pt x="52186" y="354902"/>
                </a:lnTo>
                <a:lnTo>
                  <a:pt x="21296" y="304984"/>
                </a:lnTo>
                <a:lnTo>
                  <a:pt x="2720" y="248200"/>
                </a:lnTo>
                <a:lnTo>
                  <a:pt x="0" y="217606"/>
                </a:lnTo>
                <a:close/>
              </a:path>
            </a:pathLst>
          </a:custGeom>
          <a:solidFill>
            <a:srgbClr val="F9AE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285100" y="16080554"/>
            <a:ext cx="462915" cy="463550"/>
          </a:xfrm>
          <a:custGeom>
            <a:avLst/>
            <a:gdLst/>
            <a:ahLst/>
            <a:cxnLst/>
            <a:rect l="l" t="t" r="r" b="b"/>
            <a:pathLst>
              <a:path w="462914" h="463550">
                <a:moveTo>
                  <a:pt x="0" y="236723"/>
                </a:moveTo>
                <a:lnTo>
                  <a:pt x="8920" y="177444"/>
                </a:lnTo>
                <a:lnTo>
                  <a:pt x="32451" y="124203"/>
                </a:lnTo>
                <a:lnTo>
                  <a:pt x="58224" y="88480"/>
                </a:lnTo>
                <a:lnTo>
                  <a:pt x="90595" y="58509"/>
                </a:lnTo>
                <a:lnTo>
                  <a:pt x="141006" y="27496"/>
                </a:lnTo>
                <a:lnTo>
                  <a:pt x="196991" y="3869"/>
                </a:lnTo>
                <a:lnTo>
                  <a:pt x="227415" y="0"/>
                </a:lnTo>
                <a:lnTo>
                  <a:pt x="258985" y="1859"/>
                </a:lnTo>
                <a:lnTo>
                  <a:pt x="320061" y="16613"/>
                </a:lnTo>
                <a:lnTo>
                  <a:pt x="368189" y="49296"/>
                </a:lnTo>
                <a:lnTo>
                  <a:pt x="393451" y="105421"/>
                </a:lnTo>
                <a:lnTo>
                  <a:pt x="406250" y="133509"/>
                </a:lnTo>
                <a:lnTo>
                  <a:pt x="423318" y="157976"/>
                </a:lnTo>
                <a:lnTo>
                  <a:pt x="441790" y="182098"/>
                </a:lnTo>
                <a:lnTo>
                  <a:pt x="456594" y="207728"/>
                </a:lnTo>
                <a:lnTo>
                  <a:pt x="462656" y="236723"/>
                </a:lnTo>
                <a:lnTo>
                  <a:pt x="458086" y="266589"/>
                </a:lnTo>
                <a:lnTo>
                  <a:pt x="446574" y="294143"/>
                </a:lnTo>
                <a:lnTo>
                  <a:pt x="431419" y="320210"/>
                </a:lnTo>
                <a:lnTo>
                  <a:pt x="415921" y="345610"/>
                </a:lnTo>
                <a:lnTo>
                  <a:pt x="400568" y="371108"/>
                </a:lnTo>
                <a:lnTo>
                  <a:pt x="364307" y="415762"/>
                </a:lnTo>
                <a:lnTo>
                  <a:pt x="327648" y="440083"/>
                </a:lnTo>
                <a:lnTo>
                  <a:pt x="286113" y="455845"/>
                </a:lnTo>
                <a:lnTo>
                  <a:pt x="242282" y="463096"/>
                </a:lnTo>
                <a:lnTo>
                  <a:pt x="227415" y="463553"/>
                </a:lnTo>
                <a:lnTo>
                  <a:pt x="198294" y="459004"/>
                </a:lnTo>
                <a:lnTo>
                  <a:pt x="172392" y="447532"/>
                </a:lnTo>
                <a:lnTo>
                  <a:pt x="147999" y="432402"/>
                </a:lnTo>
                <a:lnTo>
                  <a:pt x="123406" y="416879"/>
                </a:lnTo>
                <a:lnTo>
                  <a:pt x="98555" y="402037"/>
                </a:lnTo>
                <a:lnTo>
                  <a:pt x="56683" y="367951"/>
                </a:lnTo>
                <a:lnTo>
                  <a:pt x="25541" y="319620"/>
                </a:lnTo>
                <a:lnTo>
                  <a:pt x="3507" y="266487"/>
                </a:lnTo>
                <a:lnTo>
                  <a:pt x="0" y="236723"/>
                </a:lnTo>
                <a:close/>
              </a:path>
            </a:pathLst>
          </a:custGeom>
          <a:solidFill>
            <a:srgbClr val="EB99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13074" y="16095479"/>
            <a:ext cx="458470" cy="455295"/>
          </a:xfrm>
          <a:custGeom>
            <a:avLst/>
            <a:gdLst/>
            <a:ahLst/>
            <a:cxnLst/>
            <a:rect l="l" t="t" r="r" b="b"/>
            <a:pathLst>
              <a:path w="458469" h="455294">
                <a:moveTo>
                  <a:pt x="0" y="221687"/>
                </a:moveTo>
                <a:lnTo>
                  <a:pt x="4800" y="159009"/>
                </a:lnTo>
                <a:lnTo>
                  <a:pt x="24234" y="102515"/>
                </a:lnTo>
                <a:lnTo>
                  <a:pt x="66270" y="60187"/>
                </a:lnTo>
                <a:lnTo>
                  <a:pt x="119269" y="28842"/>
                </a:lnTo>
                <a:lnTo>
                  <a:pt x="171930" y="7084"/>
                </a:lnTo>
                <a:lnTo>
                  <a:pt x="230629" y="0"/>
                </a:lnTo>
                <a:lnTo>
                  <a:pt x="261331" y="1011"/>
                </a:lnTo>
                <a:lnTo>
                  <a:pt x="318583" y="12038"/>
                </a:lnTo>
                <a:lnTo>
                  <a:pt x="368214" y="41494"/>
                </a:lnTo>
                <a:lnTo>
                  <a:pt x="403956" y="87147"/>
                </a:lnTo>
                <a:lnTo>
                  <a:pt x="433560" y="138138"/>
                </a:lnTo>
                <a:lnTo>
                  <a:pt x="454961" y="191783"/>
                </a:lnTo>
                <a:lnTo>
                  <a:pt x="458324" y="221687"/>
                </a:lnTo>
                <a:lnTo>
                  <a:pt x="457535" y="253078"/>
                </a:lnTo>
                <a:lnTo>
                  <a:pt x="447487" y="313313"/>
                </a:lnTo>
                <a:lnTo>
                  <a:pt x="427418" y="353266"/>
                </a:lnTo>
                <a:lnTo>
                  <a:pt x="397818" y="388979"/>
                </a:lnTo>
                <a:lnTo>
                  <a:pt x="362043" y="418506"/>
                </a:lnTo>
                <a:lnTo>
                  <a:pt x="322156" y="439451"/>
                </a:lnTo>
                <a:lnTo>
                  <a:pt x="262013" y="453232"/>
                </a:lnTo>
                <a:lnTo>
                  <a:pt x="230657" y="454861"/>
                </a:lnTo>
                <a:lnTo>
                  <a:pt x="200812" y="450591"/>
                </a:lnTo>
                <a:lnTo>
                  <a:pt x="147326" y="425219"/>
                </a:lnTo>
                <a:lnTo>
                  <a:pt x="96760" y="394527"/>
                </a:lnTo>
                <a:lnTo>
                  <a:pt x="53139" y="357782"/>
                </a:lnTo>
                <a:lnTo>
                  <a:pt x="22251" y="308219"/>
                </a:lnTo>
                <a:lnTo>
                  <a:pt x="2903" y="252201"/>
                </a:lnTo>
                <a:lnTo>
                  <a:pt x="0" y="221687"/>
                </a:lnTo>
                <a:close/>
              </a:path>
            </a:pathLst>
          </a:custGeom>
          <a:solidFill>
            <a:srgbClr val="ECD3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37749" y="16087038"/>
            <a:ext cx="461009" cy="459740"/>
          </a:xfrm>
          <a:custGeom>
            <a:avLst/>
            <a:gdLst/>
            <a:ahLst/>
            <a:cxnLst/>
            <a:rect l="l" t="t" r="r" b="b"/>
            <a:pathLst>
              <a:path w="461009" h="459740">
                <a:moveTo>
                  <a:pt x="0" y="230239"/>
                </a:moveTo>
                <a:lnTo>
                  <a:pt x="7169" y="169549"/>
                </a:lnTo>
                <a:lnTo>
                  <a:pt x="29013" y="114896"/>
                </a:lnTo>
                <a:lnTo>
                  <a:pt x="67475" y="70234"/>
                </a:lnTo>
                <a:lnTo>
                  <a:pt x="117005" y="36640"/>
                </a:lnTo>
                <a:lnTo>
                  <a:pt x="169859" y="10983"/>
                </a:lnTo>
                <a:lnTo>
                  <a:pt x="228812" y="0"/>
                </a:lnTo>
                <a:lnTo>
                  <a:pt x="259993" y="1500"/>
                </a:lnTo>
                <a:lnTo>
                  <a:pt x="319494" y="14679"/>
                </a:lnTo>
                <a:lnTo>
                  <a:pt x="368296" y="45991"/>
                </a:lnTo>
                <a:lnTo>
                  <a:pt x="397993" y="97670"/>
                </a:lnTo>
                <a:lnTo>
                  <a:pt x="411840" y="124762"/>
                </a:lnTo>
                <a:lnTo>
                  <a:pt x="443747" y="174548"/>
                </a:lnTo>
                <a:lnTo>
                  <a:pt x="456053" y="200997"/>
                </a:lnTo>
                <a:lnTo>
                  <a:pt x="460979" y="230351"/>
                </a:lnTo>
                <a:lnTo>
                  <a:pt x="458011" y="260849"/>
                </a:lnTo>
                <a:lnTo>
                  <a:pt x="438374" y="317276"/>
                </a:lnTo>
                <a:lnTo>
                  <a:pt x="408336" y="368692"/>
                </a:lnTo>
                <a:lnTo>
                  <a:pt x="368685" y="413115"/>
                </a:lnTo>
                <a:lnTo>
                  <a:pt x="317890" y="443087"/>
                </a:lnTo>
                <a:lnTo>
                  <a:pt x="259681" y="457854"/>
                </a:lnTo>
                <a:lnTo>
                  <a:pt x="228784" y="459724"/>
                </a:lnTo>
                <a:lnTo>
                  <a:pt x="199370" y="455292"/>
                </a:lnTo>
                <a:lnTo>
                  <a:pt x="172793" y="444080"/>
                </a:lnTo>
                <a:lnTo>
                  <a:pt x="147721" y="429210"/>
                </a:lnTo>
                <a:lnTo>
                  <a:pt x="122819" y="413805"/>
                </a:lnTo>
                <a:lnTo>
                  <a:pt x="97802" y="398705"/>
                </a:lnTo>
                <a:lnTo>
                  <a:pt x="55199" y="363486"/>
                </a:lnTo>
                <a:lnTo>
                  <a:pt x="24150" y="314622"/>
                </a:lnTo>
                <a:lnTo>
                  <a:pt x="3249" y="260278"/>
                </a:lnTo>
                <a:lnTo>
                  <a:pt x="0" y="230239"/>
                </a:lnTo>
                <a:close/>
              </a:path>
            </a:pathLst>
          </a:custGeom>
          <a:solidFill>
            <a:srgbClr val="DFB3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16085109"/>
            <a:ext cx="421640" cy="472440"/>
          </a:xfrm>
          <a:custGeom>
            <a:avLst/>
            <a:gdLst/>
            <a:ahLst/>
            <a:cxnLst/>
            <a:rect l="l" t="t" r="r" b="b"/>
            <a:pathLst>
              <a:path w="421640" h="472440">
                <a:moveTo>
                  <a:pt x="0" y="319410"/>
                </a:moveTo>
                <a:lnTo>
                  <a:pt x="0" y="111966"/>
                </a:lnTo>
                <a:lnTo>
                  <a:pt x="13085" y="94175"/>
                </a:lnTo>
                <a:lnTo>
                  <a:pt x="58405" y="57564"/>
                </a:lnTo>
                <a:lnTo>
                  <a:pt x="109470" y="27307"/>
                </a:lnTo>
                <a:lnTo>
                  <a:pt x="163733" y="3834"/>
                </a:lnTo>
                <a:lnTo>
                  <a:pt x="193753" y="0"/>
                </a:lnTo>
                <a:lnTo>
                  <a:pt x="225414" y="937"/>
                </a:lnTo>
                <a:lnTo>
                  <a:pt x="286997" y="11637"/>
                </a:lnTo>
                <a:lnTo>
                  <a:pt x="334615" y="43940"/>
                </a:lnTo>
                <a:lnTo>
                  <a:pt x="356790" y="102448"/>
                </a:lnTo>
                <a:lnTo>
                  <a:pt x="368926" y="131078"/>
                </a:lnTo>
                <a:lnTo>
                  <a:pt x="385365" y="155217"/>
                </a:lnTo>
                <a:lnTo>
                  <a:pt x="402454" y="178615"/>
                </a:lnTo>
                <a:lnTo>
                  <a:pt x="415874" y="203516"/>
                </a:lnTo>
                <a:lnTo>
                  <a:pt x="421307" y="232168"/>
                </a:lnTo>
                <a:lnTo>
                  <a:pt x="420321" y="263388"/>
                </a:lnTo>
                <a:lnTo>
                  <a:pt x="416688" y="293948"/>
                </a:lnTo>
                <a:lnTo>
                  <a:pt x="397436" y="349775"/>
                </a:lnTo>
                <a:lnTo>
                  <a:pt x="360722" y="399733"/>
                </a:lnTo>
                <a:lnTo>
                  <a:pt x="313022" y="438707"/>
                </a:lnTo>
                <a:lnTo>
                  <a:pt x="256406" y="462585"/>
                </a:lnTo>
                <a:lnTo>
                  <a:pt x="193753" y="471854"/>
                </a:lnTo>
                <a:lnTo>
                  <a:pt x="165149" y="464453"/>
                </a:lnTo>
                <a:lnTo>
                  <a:pt x="140347" y="446707"/>
                </a:lnTo>
                <a:lnTo>
                  <a:pt x="117029" y="425304"/>
                </a:lnTo>
                <a:lnTo>
                  <a:pt x="92875" y="406929"/>
                </a:lnTo>
                <a:lnTo>
                  <a:pt x="68269" y="392503"/>
                </a:lnTo>
                <a:lnTo>
                  <a:pt x="46503" y="377751"/>
                </a:lnTo>
                <a:lnTo>
                  <a:pt x="27484" y="360254"/>
                </a:lnTo>
                <a:lnTo>
                  <a:pt x="11116" y="337589"/>
                </a:lnTo>
                <a:lnTo>
                  <a:pt x="0" y="319410"/>
                </a:lnTo>
                <a:close/>
              </a:path>
            </a:pathLst>
          </a:custGeom>
          <a:solidFill>
            <a:srgbClr val="9A74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2064581" y="7998520"/>
            <a:ext cx="414020" cy="410845"/>
          </a:xfrm>
          <a:custGeom>
            <a:avLst/>
            <a:gdLst/>
            <a:ahLst/>
            <a:cxnLst/>
            <a:rect l="l" t="t" r="r" b="b"/>
            <a:pathLst>
              <a:path w="414020" h="410845">
                <a:moveTo>
                  <a:pt x="413936" y="202724"/>
                </a:moveTo>
                <a:lnTo>
                  <a:pt x="413540" y="205095"/>
                </a:lnTo>
                <a:lnTo>
                  <a:pt x="413540" y="207466"/>
                </a:lnTo>
                <a:lnTo>
                  <a:pt x="412779" y="220982"/>
                </a:lnTo>
                <a:lnTo>
                  <a:pt x="404033" y="265161"/>
                </a:lnTo>
                <a:lnTo>
                  <a:pt x="389055" y="300406"/>
                </a:lnTo>
                <a:lnTo>
                  <a:pt x="368878" y="332835"/>
                </a:lnTo>
                <a:lnTo>
                  <a:pt x="311739" y="383318"/>
                </a:lnTo>
                <a:lnTo>
                  <a:pt x="275093" y="399607"/>
                </a:lnTo>
                <a:lnTo>
                  <a:pt x="237221" y="408708"/>
                </a:lnTo>
                <a:lnTo>
                  <a:pt x="198383" y="410548"/>
                </a:lnTo>
                <a:lnTo>
                  <a:pt x="158840" y="405053"/>
                </a:lnTo>
                <a:lnTo>
                  <a:pt x="105118" y="383565"/>
                </a:lnTo>
                <a:lnTo>
                  <a:pt x="59416" y="348148"/>
                </a:lnTo>
                <a:lnTo>
                  <a:pt x="32289" y="314583"/>
                </a:lnTo>
                <a:lnTo>
                  <a:pt x="14705" y="279832"/>
                </a:lnTo>
                <a:lnTo>
                  <a:pt x="2475" y="231967"/>
                </a:lnTo>
                <a:lnTo>
                  <a:pt x="0" y="207071"/>
                </a:lnTo>
                <a:lnTo>
                  <a:pt x="18" y="185663"/>
                </a:lnTo>
                <a:lnTo>
                  <a:pt x="4307" y="164441"/>
                </a:lnTo>
                <a:lnTo>
                  <a:pt x="12087" y="143886"/>
                </a:lnTo>
                <a:lnTo>
                  <a:pt x="22578" y="124479"/>
                </a:lnTo>
                <a:lnTo>
                  <a:pt x="27251" y="110401"/>
                </a:lnTo>
                <a:lnTo>
                  <a:pt x="33520" y="97212"/>
                </a:lnTo>
                <a:lnTo>
                  <a:pt x="41350" y="84912"/>
                </a:lnTo>
                <a:lnTo>
                  <a:pt x="50702" y="73502"/>
                </a:lnTo>
                <a:lnTo>
                  <a:pt x="60289" y="60776"/>
                </a:lnTo>
                <a:lnTo>
                  <a:pt x="71250" y="49347"/>
                </a:lnTo>
                <a:lnTo>
                  <a:pt x="83622" y="39325"/>
                </a:lnTo>
                <a:lnTo>
                  <a:pt x="97443" y="30823"/>
                </a:lnTo>
                <a:lnTo>
                  <a:pt x="100216" y="28847"/>
                </a:lnTo>
                <a:lnTo>
                  <a:pt x="102988" y="27267"/>
                </a:lnTo>
                <a:lnTo>
                  <a:pt x="106157" y="25686"/>
                </a:lnTo>
                <a:lnTo>
                  <a:pt x="116772" y="20339"/>
                </a:lnTo>
                <a:lnTo>
                  <a:pt x="164794" y="3945"/>
                </a:lnTo>
                <a:lnTo>
                  <a:pt x="208354" y="0"/>
                </a:lnTo>
                <a:lnTo>
                  <a:pt x="242277" y="3241"/>
                </a:lnTo>
                <a:lnTo>
                  <a:pt x="304776" y="25284"/>
                </a:lnTo>
                <a:lnTo>
                  <a:pt x="357781" y="65574"/>
                </a:lnTo>
                <a:lnTo>
                  <a:pt x="394904" y="118329"/>
                </a:lnTo>
                <a:lnTo>
                  <a:pt x="409139" y="161342"/>
                </a:lnTo>
                <a:lnTo>
                  <a:pt x="413540" y="200353"/>
                </a:lnTo>
                <a:lnTo>
                  <a:pt x="413936" y="202724"/>
                </a:lnTo>
                <a:close/>
              </a:path>
            </a:pathLst>
          </a:custGeom>
          <a:solidFill>
            <a:srgbClr val="FF9D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2726087" y="7998520"/>
            <a:ext cx="414020" cy="410845"/>
          </a:xfrm>
          <a:custGeom>
            <a:avLst/>
            <a:gdLst/>
            <a:ahLst/>
            <a:cxnLst/>
            <a:rect l="l" t="t" r="r" b="b"/>
            <a:pathLst>
              <a:path w="414019" h="410845">
                <a:moveTo>
                  <a:pt x="413936" y="202724"/>
                </a:moveTo>
                <a:lnTo>
                  <a:pt x="413540" y="205095"/>
                </a:lnTo>
                <a:lnTo>
                  <a:pt x="413540" y="207466"/>
                </a:lnTo>
                <a:lnTo>
                  <a:pt x="412779" y="220982"/>
                </a:lnTo>
                <a:lnTo>
                  <a:pt x="404033" y="265161"/>
                </a:lnTo>
                <a:lnTo>
                  <a:pt x="389055" y="300406"/>
                </a:lnTo>
                <a:lnTo>
                  <a:pt x="368879" y="332835"/>
                </a:lnTo>
                <a:lnTo>
                  <a:pt x="311739" y="383318"/>
                </a:lnTo>
                <a:lnTo>
                  <a:pt x="275093" y="399607"/>
                </a:lnTo>
                <a:lnTo>
                  <a:pt x="237221" y="408708"/>
                </a:lnTo>
                <a:lnTo>
                  <a:pt x="198383" y="410548"/>
                </a:lnTo>
                <a:lnTo>
                  <a:pt x="158840" y="405053"/>
                </a:lnTo>
                <a:lnTo>
                  <a:pt x="105118" y="383565"/>
                </a:lnTo>
                <a:lnTo>
                  <a:pt x="59416" y="348148"/>
                </a:lnTo>
                <a:lnTo>
                  <a:pt x="32289" y="314583"/>
                </a:lnTo>
                <a:lnTo>
                  <a:pt x="14705" y="279832"/>
                </a:lnTo>
                <a:lnTo>
                  <a:pt x="2475" y="231967"/>
                </a:lnTo>
                <a:lnTo>
                  <a:pt x="0" y="207071"/>
                </a:lnTo>
                <a:lnTo>
                  <a:pt x="18" y="185663"/>
                </a:lnTo>
                <a:lnTo>
                  <a:pt x="4307" y="164441"/>
                </a:lnTo>
                <a:lnTo>
                  <a:pt x="12087" y="143886"/>
                </a:lnTo>
                <a:lnTo>
                  <a:pt x="22578" y="124479"/>
                </a:lnTo>
                <a:lnTo>
                  <a:pt x="27251" y="110401"/>
                </a:lnTo>
                <a:lnTo>
                  <a:pt x="33521" y="97212"/>
                </a:lnTo>
                <a:lnTo>
                  <a:pt x="41350" y="84912"/>
                </a:lnTo>
                <a:lnTo>
                  <a:pt x="50702" y="73502"/>
                </a:lnTo>
                <a:lnTo>
                  <a:pt x="60289" y="60776"/>
                </a:lnTo>
                <a:lnTo>
                  <a:pt x="71250" y="49347"/>
                </a:lnTo>
                <a:lnTo>
                  <a:pt x="83622" y="39325"/>
                </a:lnTo>
                <a:lnTo>
                  <a:pt x="97443" y="30823"/>
                </a:lnTo>
                <a:lnTo>
                  <a:pt x="100216" y="28847"/>
                </a:lnTo>
                <a:lnTo>
                  <a:pt x="102989" y="27267"/>
                </a:lnTo>
                <a:lnTo>
                  <a:pt x="106157" y="25686"/>
                </a:lnTo>
                <a:lnTo>
                  <a:pt x="116605" y="20339"/>
                </a:lnTo>
                <a:lnTo>
                  <a:pt x="164794" y="3945"/>
                </a:lnTo>
                <a:lnTo>
                  <a:pt x="208354" y="0"/>
                </a:lnTo>
                <a:lnTo>
                  <a:pt x="242278" y="3241"/>
                </a:lnTo>
                <a:lnTo>
                  <a:pt x="304777" y="25284"/>
                </a:lnTo>
                <a:lnTo>
                  <a:pt x="357781" y="65574"/>
                </a:lnTo>
                <a:lnTo>
                  <a:pt x="394904" y="118329"/>
                </a:lnTo>
                <a:lnTo>
                  <a:pt x="409140" y="161342"/>
                </a:lnTo>
                <a:lnTo>
                  <a:pt x="413540" y="200353"/>
                </a:lnTo>
                <a:lnTo>
                  <a:pt x="413936" y="202724"/>
                </a:lnTo>
                <a:close/>
              </a:path>
            </a:pathLst>
          </a:custGeom>
          <a:solidFill>
            <a:srgbClr val="FFB4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3387196" y="7998520"/>
            <a:ext cx="414020" cy="410845"/>
          </a:xfrm>
          <a:custGeom>
            <a:avLst/>
            <a:gdLst/>
            <a:ahLst/>
            <a:cxnLst/>
            <a:rect l="l" t="t" r="r" b="b"/>
            <a:pathLst>
              <a:path w="414019" h="410845">
                <a:moveTo>
                  <a:pt x="413936" y="202724"/>
                </a:moveTo>
                <a:lnTo>
                  <a:pt x="413540" y="205095"/>
                </a:lnTo>
                <a:lnTo>
                  <a:pt x="413540" y="207466"/>
                </a:lnTo>
                <a:lnTo>
                  <a:pt x="412779" y="220982"/>
                </a:lnTo>
                <a:lnTo>
                  <a:pt x="404033" y="265161"/>
                </a:lnTo>
                <a:lnTo>
                  <a:pt x="389055" y="300406"/>
                </a:lnTo>
                <a:lnTo>
                  <a:pt x="368878" y="332835"/>
                </a:lnTo>
                <a:lnTo>
                  <a:pt x="311739" y="383318"/>
                </a:lnTo>
                <a:lnTo>
                  <a:pt x="275093" y="399607"/>
                </a:lnTo>
                <a:lnTo>
                  <a:pt x="237221" y="408708"/>
                </a:lnTo>
                <a:lnTo>
                  <a:pt x="198383" y="410548"/>
                </a:lnTo>
                <a:lnTo>
                  <a:pt x="158840" y="405053"/>
                </a:lnTo>
                <a:lnTo>
                  <a:pt x="105118" y="383565"/>
                </a:lnTo>
                <a:lnTo>
                  <a:pt x="59416" y="348148"/>
                </a:lnTo>
                <a:lnTo>
                  <a:pt x="32289" y="314583"/>
                </a:lnTo>
                <a:lnTo>
                  <a:pt x="14705" y="279832"/>
                </a:lnTo>
                <a:lnTo>
                  <a:pt x="2475" y="231967"/>
                </a:lnTo>
                <a:lnTo>
                  <a:pt x="0" y="207071"/>
                </a:lnTo>
                <a:lnTo>
                  <a:pt x="18" y="185663"/>
                </a:lnTo>
                <a:lnTo>
                  <a:pt x="4307" y="164441"/>
                </a:lnTo>
                <a:lnTo>
                  <a:pt x="12087" y="143886"/>
                </a:lnTo>
                <a:lnTo>
                  <a:pt x="22578" y="124479"/>
                </a:lnTo>
                <a:lnTo>
                  <a:pt x="27251" y="110401"/>
                </a:lnTo>
                <a:lnTo>
                  <a:pt x="33521" y="97212"/>
                </a:lnTo>
                <a:lnTo>
                  <a:pt x="41350" y="84912"/>
                </a:lnTo>
                <a:lnTo>
                  <a:pt x="50702" y="73502"/>
                </a:lnTo>
                <a:lnTo>
                  <a:pt x="60289" y="60776"/>
                </a:lnTo>
                <a:lnTo>
                  <a:pt x="71250" y="49347"/>
                </a:lnTo>
                <a:lnTo>
                  <a:pt x="83622" y="39325"/>
                </a:lnTo>
                <a:lnTo>
                  <a:pt x="97443" y="30823"/>
                </a:lnTo>
                <a:lnTo>
                  <a:pt x="100216" y="28847"/>
                </a:lnTo>
                <a:lnTo>
                  <a:pt x="102989" y="27267"/>
                </a:lnTo>
                <a:lnTo>
                  <a:pt x="106157" y="25686"/>
                </a:lnTo>
                <a:lnTo>
                  <a:pt x="116828" y="20339"/>
                </a:lnTo>
                <a:lnTo>
                  <a:pt x="164794" y="3945"/>
                </a:lnTo>
                <a:lnTo>
                  <a:pt x="208354" y="0"/>
                </a:lnTo>
                <a:lnTo>
                  <a:pt x="242278" y="3241"/>
                </a:lnTo>
                <a:lnTo>
                  <a:pt x="304776" y="25284"/>
                </a:lnTo>
                <a:lnTo>
                  <a:pt x="357781" y="65574"/>
                </a:lnTo>
                <a:lnTo>
                  <a:pt x="394904" y="118329"/>
                </a:lnTo>
                <a:lnTo>
                  <a:pt x="409139" y="161342"/>
                </a:lnTo>
                <a:lnTo>
                  <a:pt x="413540" y="200353"/>
                </a:lnTo>
                <a:lnTo>
                  <a:pt x="413936" y="202724"/>
                </a:lnTo>
                <a:close/>
              </a:path>
            </a:pathLst>
          </a:custGeom>
          <a:solidFill>
            <a:srgbClr val="FEE4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4710210" y="7998520"/>
            <a:ext cx="368300" cy="410845"/>
          </a:xfrm>
          <a:custGeom>
            <a:avLst/>
            <a:gdLst/>
            <a:ahLst/>
            <a:cxnLst/>
            <a:rect l="l" t="t" r="r" b="b"/>
            <a:pathLst>
              <a:path w="368300" h="410845">
                <a:moveTo>
                  <a:pt x="367863" y="77633"/>
                </a:moveTo>
                <a:lnTo>
                  <a:pt x="367863" y="333947"/>
                </a:lnTo>
                <a:lnTo>
                  <a:pt x="343205" y="360966"/>
                </a:lnTo>
                <a:lnTo>
                  <a:pt x="311739" y="383318"/>
                </a:lnTo>
                <a:lnTo>
                  <a:pt x="275093" y="399607"/>
                </a:lnTo>
                <a:lnTo>
                  <a:pt x="237221" y="408708"/>
                </a:lnTo>
                <a:lnTo>
                  <a:pt x="198383" y="410548"/>
                </a:lnTo>
                <a:lnTo>
                  <a:pt x="158840" y="405053"/>
                </a:lnTo>
                <a:lnTo>
                  <a:pt x="105118" y="383565"/>
                </a:lnTo>
                <a:lnTo>
                  <a:pt x="59416" y="348148"/>
                </a:lnTo>
                <a:lnTo>
                  <a:pt x="32289" y="314583"/>
                </a:lnTo>
                <a:lnTo>
                  <a:pt x="14705" y="279832"/>
                </a:lnTo>
                <a:lnTo>
                  <a:pt x="2475" y="231967"/>
                </a:lnTo>
                <a:lnTo>
                  <a:pt x="0" y="207071"/>
                </a:lnTo>
                <a:lnTo>
                  <a:pt x="18" y="185663"/>
                </a:lnTo>
                <a:lnTo>
                  <a:pt x="4307" y="164441"/>
                </a:lnTo>
                <a:lnTo>
                  <a:pt x="12087" y="143886"/>
                </a:lnTo>
                <a:lnTo>
                  <a:pt x="22578" y="124479"/>
                </a:lnTo>
                <a:lnTo>
                  <a:pt x="27251" y="110401"/>
                </a:lnTo>
                <a:lnTo>
                  <a:pt x="33520" y="97212"/>
                </a:lnTo>
                <a:lnTo>
                  <a:pt x="41350" y="84912"/>
                </a:lnTo>
                <a:lnTo>
                  <a:pt x="50702" y="73502"/>
                </a:lnTo>
                <a:lnTo>
                  <a:pt x="60289" y="60776"/>
                </a:lnTo>
                <a:lnTo>
                  <a:pt x="71250" y="49347"/>
                </a:lnTo>
                <a:lnTo>
                  <a:pt x="83622" y="39325"/>
                </a:lnTo>
                <a:lnTo>
                  <a:pt x="97443" y="30823"/>
                </a:lnTo>
                <a:lnTo>
                  <a:pt x="100216" y="28847"/>
                </a:lnTo>
                <a:lnTo>
                  <a:pt x="102988" y="27267"/>
                </a:lnTo>
                <a:lnTo>
                  <a:pt x="106157" y="25686"/>
                </a:lnTo>
                <a:lnTo>
                  <a:pt x="116605" y="20339"/>
                </a:lnTo>
                <a:lnTo>
                  <a:pt x="164794" y="3945"/>
                </a:lnTo>
                <a:lnTo>
                  <a:pt x="208354" y="0"/>
                </a:lnTo>
                <a:lnTo>
                  <a:pt x="242277" y="3241"/>
                </a:lnTo>
                <a:lnTo>
                  <a:pt x="274455" y="11706"/>
                </a:lnTo>
                <a:lnTo>
                  <a:pt x="304776" y="25284"/>
                </a:lnTo>
                <a:lnTo>
                  <a:pt x="333129" y="43864"/>
                </a:lnTo>
                <a:lnTo>
                  <a:pt x="357781" y="65574"/>
                </a:lnTo>
                <a:lnTo>
                  <a:pt x="367863" y="77633"/>
                </a:lnTo>
                <a:close/>
              </a:path>
            </a:pathLst>
          </a:custGeom>
          <a:solidFill>
            <a:srgbClr val="A5D4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048703" y="7998520"/>
            <a:ext cx="414020" cy="410845"/>
          </a:xfrm>
          <a:custGeom>
            <a:avLst/>
            <a:gdLst/>
            <a:ahLst/>
            <a:cxnLst/>
            <a:rect l="l" t="t" r="r" b="b"/>
            <a:pathLst>
              <a:path w="414019" h="410845">
                <a:moveTo>
                  <a:pt x="413936" y="202724"/>
                </a:moveTo>
                <a:lnTo>
                  <a:pt x="413540" y="205095"/>
                </a:lnTo>
                <a:lnTo>
                  <a:pt x="413540" y="207466"/>
                </a:lnTo>
                <a:lnTo>
                  <a:pt x="412778" y="220982"/>
                </a:lnTo>
                <a:lnTo>
                  <a:pt x="404033" y="265161"/>
                </a:lnTo>
                <a:lnTo>
                  <a:pt x="389055" y="300406"/>
                </a:lnTo>
                <a:lnTo>
                  <a:pt x="368878" y="332835"/>
                </a:lnTo>
                <a:lnTo>
                  <a:pt x="311739" y="383318"/>
                </a:lnTo>
                <a:lnTo>
                  <a:pt x="275093" y="399607"/>
                </a:lnTo>
                <a:lnTo>
                  <a:pt x="237221" y="408708"/>
                </a:lnTo>
                <a:lnTo>
                  <a:pt x="198383" y="410548"/>
                </a:lnTo>
                <a:lnTo>
                  <a:pt x="158840" y="405053"/>
                </a:lnTo>
                <a:lnTo>
                  <a:pt x="105118" y="383565"/>
                </a:lnTo>
                <a:lnTo>
                  <a:pt x="59416" y="348148"/>
                </a:lnTo>
                <a:lnTo>
                  <a:pt x="32289" y="314583"/>
                </a:lnTo>
                <a:lnTo>
                  <a:pt x="14705" y="279832"/>
                </a:lnTo>
                <a:lnTo>
                  <a:pt x="2475" y="231967"/>
                </a:lnTo>
                <a:lnTo>
                  <a:pt x="0" y="207071"/>
                </a:lnTo>
                <a:lnTo>
                  <a:pt x="18" y="185663"/>
                </a:lnTo>
                <a:lnTo>
                  <a:pt x="4307" y="164441"/>
                </a:lnTo>
                <a:lnTo>
                  <a:pt x="12087" y="143886"/>
                </a:lnTo>
                <a:lnTo>
                  <a:pt x="22578" y="124479"/>
                </a:lnTo>
                <a:lnTo>
                  <a:pt x="27251" y="110401"/>
                </a:lnTo>
                <a:lnTo>
                  <a:pt x="33520" y="97212"/>
                </a:lnTo>
                <a:lnTo>
                  <a:pt x="41350" y="84912"/>
                </a:lnTo>
                <a:lnTo>
                  <a:pt x="50702" y="73502"/>
                </a:lnTo>
                <a:lnTo>
                  <a:pt x="60289" y="60776"/>
                </a:lnTo>
                <a:lnTo>
                  <a:pt x="71250" y="49347"/>
                </a:lnTo>
                <a:lnTo>
                  <a:pt x="83622" y="39325"/>
                </a:lnTo>
                <a:lnTo>
                  <a:pt x="97443" y="30823"/>
                </a:lnTo>
                <a:lnTo>
                  <a:pt x="100216" y="28847"/>
                </a:lnTo>
                <a:lnTo>
                  <a:pt x="102988" y="27267"/>
                </a:lnTo>
                <a:lnTo>
                  <a:pt x="106157" y="25686"/>
                </a:lnTo>
                <a:lnTo>
                  <a:pt x="116772" y="20339"/>
                </a:lnTo>
                <a:lnTo>
                  <a:pt x="164794" y="3945"/>
                </a:lnTo>
                <a:lnTo>
                  <a:pt x="208354" y="0"/>
                </a:lnTo>
                <a:lnTo>
                  <a:pt x="242277" y="3241"/>
                </a:lnTo>
                <a:lnTo>
                  <a:pt x="304776" y="25284"/>
                </a:lnTo>
                <a:lnTo>
                  <a:pt x="357781" y="65574"/>
                </a:lnTo>
                <a:lnTo>
                  <a:pt x="394904" y="118329"/>
                </a:lnTo>
                <a:lnTo>
                  <a:pt x="409139" y="161342"/>
                </a:lnTo>
                <a:lnTo>
                  <a:pt x="413540" y="200353"/>
                </a:lnTo>
                <a:lnTo>
                  <a:pt x="413936" y="202724"/>
                </a:lnTo>
                <a:close/>
              </a:path>
            </a:pathLst>
          </a:custGeom>
          <a:solidFill>
            <a:srgbClr val="B9FA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61913" y="478169"/>
            <a:ext cx="108585" cy="704215"/>
          </a:xfrm>
          <a:custGeom>
            <a:avLst/>
            <a:gdLst/>
            <a:ahLst/>
            <a:cxnLst/>
            <a:rect l="l" t="t" r="r" b="b"/>
            <a:pathLst>
              <a:path w="108584" h="704215">
                <a:moveTo>
                  <a:pt x="54269" y="703642"/>
                </a:moveTo>
                <a:lnTo>
                  <a:pt x="33093" y="698824"/>
                </a:lnTo>
                <a:lnTo>
                  <a:pt x="15848" y="685675"/>
                </a:lnTo>
                <a:lnTo>
                  <a:pt x="4247" y="666155"/>
                </a:lnTo>
                <a:lnTo>
                  <a:pt x="0" y="642225"/>
                </a:lnTo>
                <a:lnTo>
                  <a:pt x="0" y="61417"/>
                </a:lnTo>
                <a:lnTo>
                  <a:pt x="4247" y="37454"/>
                </a:lnTo>
                <a:lnTo>
                  <a:pt x="15848" y="17938"/>
                </a:lnTo>
                <a:lnTo>
                  <a:pt x="33093" y="4807"/>
                </a:lnTo>
                <a:lnTo>
                  <a:pt x="54269" y="0"/>
                </a:lnTo>
                <a:lnTo>
                  <a:pt x="75445" y="4807"/>
                </a:lnTo>
                <a:lnTo>
                  <a:pt x="92687" y="17938"/>
                </a:lnTo>
                <a:lnTo>
                  <a:pt x="104286" y="37454"/>
                </a:lnTo>
                <a:lnTo>
                  <a:pt x="108533" y="61417"/>
                </a:lnTo>
                <a:lnTo>
                  <a:pt x="108533" y="642225"/>
                </a:lnTo>
                <a:lnTo>
                  <a:pt x="104286" y="666155"/>
                </a:lnTo>
                <a:lnTo>
                  <a:pt x="92687" y="685675"/>
                </a:lnTo>
                <a:lnTo>
                  <a:pt x="75445" y="698824"/>
                </a:lnTo>
                <a:lnTo>
                  <a:pt x="54269" y="703642"/>
                </a:lnTo>
                <a:close/>
              </a:path>
            </a:pathLst>
          </a:custGeom>
          <a:solidFill>
            <a:srgbClr val="93AB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73416" y="96208"/>
            <a:ext cx="1221740" cy="109220"/>
          </a:xfrm>
          <a:custGeom>
            <a:avLst/>
            <a:gdLst/>
            <a:ahLst/>
            <a:cxnLst/>
            <a:rect l="l" t="t" r="r" b="b"/>
            <a:pathLst>
              <a:path w="1221739" h="109220">
                <a:moveTo>
                  <a:pt x="1167395" y="108621"/>
                </a:moveTo>
                <a:lnTo>
                  <a:pt x="53965" y="108621"/>
                </a:lnTo>
                <a:lnTo>
                  <a:pt x="33027" y="104362"/>
                </a:lnTo>
                <a:lnTo>
                  <a:pt x="15866" y="92734"/>
                </a:lnTo>
                <a:lnTo>
                  <a:pt x="4263" y="75463"/>
                </a:lnTo>
                <a:lnTo>
                  <a:pt x="0" y="54272"/>
                </a:lnTo>
                <a:lnTo>
                  <a:pt x="4263" y="33125"/>
                </a:lnTo>
                <a:lnTo>
                  <a:pt x="15866" y="15876"/>
                </a:lnTo>
                <a:lnTo>
                  <a:pt x="33027" y="4257"/>
                </a:lnTo>
                <a:lnTo>
                  <a:pt x="53965" y="0"/>
                </a:lnTo>
                <a:lnTo>
                  <a:pt x="1167395" y="0"/>
                </a:lnTo>
                <a:lnTo>
                  <a:pt x="1188329" y="4257"/>
                </a:lnTo>
                <a:lnTo>
                  <a:pt x="1205488" y="15876"/>
                </a:lnTo>
                <a:lnTo>
                  <a:pt x="1217090" y="33125"/>
                </a:lnTo>
                <a:lnTo>
                  <a:pt x="1221353" y="54272"/>
                </a:lnTo>
                <a:lnTo>
                  <a:pt x="1217090" y="75463"/>
                </a:lnTo>
                <a:lnTo>
                  <a:pt x="1205488" y="92734"/>
                </a:lnTo>
                <a:lnTo>
                  <a:pt x="1188329" y="104362"/>
                </a:lnTo>
                <a:lnTo>
                  <a:pt x="1167395" y="108621"/>
                </a:lnTo>
                <a:close/>
              </a:path>
            </a:pathLst>
          </a:custGeom>
          <a:solidFill>
            <a:srgbClr val="93AB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63779" y="1955385"/>
            <a:ext cx="51435" cy="130175"/>
          </a:xfrm>
          <a:custGeom>
            <a:avLst/>
            <a:gdLst/>
            <a:ahLst/>
            <a:cxnLst/>
            <a:rect l="l" t="t" r="r" b="b"/>
            <a:pathLst>
              <a:path w="51434" h="130175">
                <a:moveTo>
                  <a:pt x="25457" y="129676"/>
                </a:moveTo>
                <a:lnTo>
                  <a:pt x="15549" y="127687"/>
                </a:lnTo>
                <a:lnTo>
                  <a:pt x="7457" y="122256"/>
                </a:lnTo>
                <a:lnTo>
                  <a:pt x="2000" y="114188"/>
                </a:lnTo>
                <a:lnTo>
                  <a:pt x="0" y="104289"/>
                </a:lnTo>
                <a:lnTo>
                  <a:pt x="0" y="25463"/>
                </a:lnTo>
                <a:lnTo>
                  <a:pt x="2000" y="15520"/>
                </a:lnTo>
                <a:lnTo>
                  <a:pt x="7457" y="7430"/>
                </a:lnTo>
                <a:lnTo>
                  <a:pt x="15549" y="1990"/>
                </a:lnTo>
                <a:lnTo>
                  <a:pt x="25457" y="0"/>
                </a:lnTo>
                <a:lnTo>
                  <a:pt x="35357" y="1990"/>
                </a:lnTo>
                <a:lnTo>
                  <a:pt x="43423" y="7430"/>
                </a:lnTo>
                <a:lnTo>
                  <a:pt x="48853" y="15520"/>
                </a:lnTo>
                <a:lnTo>
                  <a:pt x="50841" y="25463"/>
                </a:lnTo>
                <a:lnTo>
                  <a:pt x="50841" y="104289"/>
                </a:lnTo>
                <a:lnTo>
                  <a:pt x="48853" y="114188"/>
                </a:lnTo>
                <a:lnTo>
                  <a:pt x="43423" y="122256"/>
                </a:lnTo>
                <a:lnTo>
                  <a:pt x="35357" y="127687"/>
                </a:lnTo>
                <a:lnTo>
                  <a:pt x="25457" y="129676"/>
                </a:lnTo>
                <a:close/>
              </a:path>
            </a:pathLst>
          </a:custGeom>
          <a:solidFill>
            <a:srgbClr val="6F90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61913" y="4440331"/>
            <a:ext cx="108585" cy="3451860"/>
          </a:xfrm>
          <a:custGeom>
            <a:avLst/>
            <a:gdLst/>
            <a:ahLst/>
            <a:cxnLst/>
            <a:rect l="l" t="t" r="r" b="b"/>
            <a:pathLst>
              <a:path w="108584" h="3451859">
                <a:moveTo>
                  <a:pt x="54269" y="3451506"/>
                </a:moveTo>
                <a:lnTo>
                  <a:pt x="33093" y="3447252"/>
                </a:lnTo>
                <a:lnTo>
                  <a:pt x="15848" y="3435636"/>
                </a:lnTo>
                <a:lnTo>
                  <a:pt x="4247" y="3418380"/>
                </a:lnTo>
                <a:lnTo>
                  <a:pt x="0" y="3397203"/>
                </a:lnTo>
                <a:lnTo>
                  <a:pt x="0" y="54302"/>
                </a:lnTo>
                <a:lnTo>
                  <a:pt x="4247" y="33125"/>
                </a:lnTo>
                <a:lnTo>
                  <a:pt x="15848" y="15869"/>
                </a:lnTo>
                <a:lnTo>
                  <a:pt x="33093" y="4254"/>
                </a:lnTo>
                <a:lnTo>
                  <a:pt x="54269" y="0"/>
                </a:lnTo>
                <a:lnTo>
                  <a:pt x="75445" y="4254"/>
                </a:lnTo>
                <a:lnTo>
                  <a:pt x="92687" y="15869"/>
                </a:lnTo>
                <a:lnTo>
                  <a:pt x="104286" y="33125"/>
                </a:lnTo>
                <a:lnTo>
                  <a:pt x="108533" y="54302"/>
                </a:lnTo>
                <a:lnTo>
                  <a:pt x="108533" y="3397203"/>
                </a:lnTo>
                <a:lnTo>
                  <a:pt x="104286" y="3418380"/>
                </a:lnTo>
                <a:lnTo>
                  <a:pt x="92687" y="3435636"/>
                </a:lnTo>
                <a:lnTo>
                  <a:pt x="75445" y="3447252"/>
                </a:lnTo>
                <a:lnTo>
                  <a:pt x="54269" y="3451506"/>
                </a:lnTo>
                <a:close/>
              </a:path>
            </a:pathLst>
          </a:custGeom>
          <a:solidFill>
            <a:srgbClr val="93AB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676892" y="298097"/>
            <a:ext cx="1608455" cy="51435"/>
          </a:xfrm>
          <a:custGeom>
            <a:avLst/>
            <a:gdLst/>
            <a:ahLst/>
            <a:cxnLst/>
            <a:rect l="l" t="t" r="r" b="b"/>
            <a:pathLst>
              <a:path w="1608454" h="51435">
                <a:moveTo>
                  <a:pt x="1583127" y="50851"/>
                </a:moveTo>
                <a:lnTo>
                  <a:pt x="25086" y="50851"/>
                </a:lnTo>
                <a:lnTo>
                  <a:pt x="15392" y="48850"/>
                </a:lnTo>
                <a:lnTo>
                  <a:pt x="7410" y="43392"/>
                </a:lnTo>
                <a:lnTo>
                  <a:pt x="1995" y="35298"/>
                </a:lnTo>
                <a:lnTo>
                  <a:pt x="0" y="25387"/>
                </a:lnTo>
                <a:lnTo>
                  <a:pt x="1995" y="15488"/>
                </a:lnTo>
                <a:lnTo>
                  <a:pt x="7410" y="7420"/>
                </a:lnTo>
                <a:lnTo>
                  <a:pt x="15392" y="1989"/>
                </a:lnTo>
                <a:lnTo>
                  <a:pt x="25086" y="0"/>
                </a:lnTo>
                <a:lnTo>
                  <a:pt x="1583127" y="0"/>
                </a:lnTo>
                <a:lnTo>
                  <a:pt x="1592817" y="1989"/>
                </a:lnTo>
                <a:lnTo>
                  <a:pt x="1600796" y="7420"/>
                </a:lnTo>
                <a:lnTo>
                  <a:pt x="1606211" y="15488"/>
                </a:lnTo>
                <a:lnTo>
                  <a:pt x="1608206" y="25387"/>
                </a:lnTo>
                <a:lnTo>
                  <a:pt x="1606211" y="35298"/>
                </a:lnTo>
                <a:lnTo>
                  <a:pt x="1600796" y="43392"/>
                </a:lnTo>
                <a:lnTo>
                  <a:pt x="1592817" y="48850"/>
                </a:lnTo>
                <a:lnTo>
                  <a:pt x="1583127" y="50851"/>
                </a:lnTo>
                <a:close/>
              </a:path>
            </a:pathLst>
          </a:custGeom>
          <a:solidFill>
            <a:srgbClr val="6F90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63969" y="96208"/>
            <a:ext cx="2260600" cy="109220"/>
          </a:xfrm>
          <a:custGeom>
            <a:avLst/>
            <a:gdLst/>
            <a:ahLst/>
            <a:cxnLst/>
            <a:rect l="l" t="t" r="r" b="b"/>
            <a:pathLst>
              <a:path w="2260600" h="109220">
                <a:moveTo>
                  <a:pt x="2205579" y="108621"/>
                </a:moveTo>
                <a:lnTo>
                  <a:pt x="54336" y="108621"/>
                </a:lnTo>
                <a:lnTo>
                  <a:pt x="33149" y="104362"/>
                </a:lnTo>
                <a:lnTo>
                  <a:pt x="15882" y="92734"/>
                </a:lnTo>
                <a:lnTo>
                  <a:pt x="4257" y="75463"/>
                </a:lnTo>
                <a:lnTo>
                  <a:pt x="0" y="54272"/>
                </a:lnTo>
                <a:lnTo>
                  <a:pt x="4257" y="33125"/>
                </a:lnTo>
                <a:lnTo>
                  <a:pt x="15882" y="15876"/>
                </a:lnTo>
                <a:lnTo>
                  <a:pt x="33149" y="4257"/>
                </a:lnTo>
                <a:lnTo>
                  <a:pt x="54336" y="0"/>
                </a:lnTo>
                <a:lnTo>
                  <a:pt x="2205579" y="0"/>
                </a:lnTo>
                <a:lnTo>
                  <a:pt x="2226954" y="4257"/>
                </a:lnTo>
                <a:lnTo>
                  <a:pt x="2244337" y="15876"/>
                </a:lnTo>
                <a:lnTo>
                  <a:pt x="2256020" y="33125"/>
                </a:lnTo>
                <a:lnTo>
                  <a:pt x="2260294" y="54272"/>
                </a:lnTo>
                <a:lnTo>
                  <a:pt x="2256020" y="75463"/>
                </a:lnTo>
                <a:lnTo>
                  <a:pt x="2244337" y="92734"/>
                </a:lnTo>
                <a:lnTo>
                  <a:pt x="2226954" y="104362"/>
                </a:lnTo>
                <a:lnTo>
                  <a:pt x="2205579" y="108621"/>
                </a:lnTo>
                <a:close/>
              </a:path>
            </a:pathLst>
          </a:custGeom>
          <a:solidFill>
            <a:srgbClr val="93AB9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7" name="object 37"/>
          <p:cNvGrpSpPr/>
          <p:nvPr/>
        </p:nvGrpSpPr>
        <p:grpSpPr>
          <a:xfrm>
            <a:off x="732118" y="0"/>
            <a:ext cx="2980690" cy="726440"/>
            <a:chOff x="732118" y="0"/>
            <a:chExt cx="2980690" cy="726440"/>
          </a:xfrm>
        </p:grpSpPr>
        <p:sp>
          <p:nvSpPr>
            <p:cNvPr id="38" name="object 38"/>
            <p:cNvSpPr/>
            <p:nvPr/>
          </p:nvSpPr>
          <p:spPr>
            <a:xfrm>
              <a:off x="732118" y="298097"/>
              <a:ext cx="1922780" cy="51435"/>
            </a:xfrm>
            <a:custGeom>
              <a:avLst/>
              <a:gdLst/>
              <a:ahLst/>
              <a:cxnLst/>
              <a:rect l="l" t="t" r="r" b="b"/>
              <a:pathLst>
                <a:path w="1922780" h="51435">
                  <a:moveTo>
                    <a:pt x="1897467" y="50851"/>
                  </a:moveTo>
                  <a:lnTo>
                    <a:pt x="25391" y="50851"/>
                  </a:lnTo>
                  <a:lnTo>
                    <a:pt x="15490" y="48850"/>
                  </a:lnTo>
                  <a:lnTo>
                    <a:pt x="7421" y="43392"/>
                  </a:lnTo>
                  <a:lnTo>
                    <a:pt x="1989" y="35298"/>
                  </a:lnTo>
                  <a:lnTo>
                    <a:pt x="0" y="25387"/>
                  </a:lnTo>
                  <a:lnTo>
                    <a:pt x="1989" y="15488"/>
                  </a:lnTo>
                  <a:lnTo>
                    <a:pt x="7421" y="7420"/>
                  </a:lnTo>
                  <a:lnTo>
                    <a:pt x="15490" y="1989"/>
                  </a:lnTo>
                  <a:lnTo>
                    <a:pt x="25391" y="0"/>
                  </a:lnTo>
                  <a:lnTo>
                    <a:pt x="1897467" y="0"/>
                  </a:lnTo>
                  <a:lnTo>
                    <a:pt x="1907479" y="1989"/>
                  </a:lnTo>
                  <a:lnTo>
                    <a:pt x="1915423" y="7420"/>
                  </a:lnTo>
                  <a:lnTo>
                    <a:pt x="1920659" y="15488"/>
                  </a:lnTo>
                  <a:lnTo>
                    <a:pt x="1922546" y="25387"/>
                  </a:lnTo>
                  <a:lnTo>
                    <a:pt x="1920659" y="35298"/>
                  </a:lnTo>
                  <a:lnTo>
                    <a:pt x="1915423" y="43392"/>
                  </a:lnTo>
                  <a:lnTo>
                    <a:pt x="1907479" y="48850"/>
                  </a:lnTo>
                  <a:lnTo>
                    <a:pt x="1897467" y="50851"/>
                  </a:lnTo>
                  <a:close/>
                </a:path>
              </a:pathLst>
            </a:custGeom>
            <a:solidFill>
              <a:srgbClr val="6F90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678456" y="0"/>
              <a:ext cx="1034415" cy="605155"/>
            </a:xfrm>
            <a:custGeom>
              <a:avLst/>
              <a:gdLst/>
              <a:ahLst/>
              <a:cxnLst/>
              <a:rect l="l" t="t" r="r" b="b"/>
              <a:pathLst>
                <a:path w="1034414" h="605155">
                  <a:moveTo>
                    <a:pt x="409488" y="207945"/>
                  </a:moveTo>
                  <a:lnTo>
                    <a:pt x="251339" y="207945"/>
                  </a:lnTo>
                  <a:lnTo>
                    <a:pt x="223696" y="170834"/>
                  </a:lnTo>
                  <a:lnTo>
                    <a:pt x="198332" y="133795"/>
                  </a:lnTo>
                  <a:lnTo>
                    <a:pt x="177812" y="100519"/>
                  </a:lnTo>
                  <a:lnTo>
                    <a:pt x="164702" y="74696"/>
                  </a:lnTo>
                  <a:lnTo>
                    <a:pt x="155129" y="36922"/>
                  </a:lnTo>
                  <a:lnTo>
                    <a:pt x="158240" y="4813"/>
                  </a:lnTo>
                  <a:lnTo>
                    <a:pt x="160940" y="0"/>
                  </a:lnTo>
                  <a:lnTo>
                    <a:pt x="282363" y="0"/>
                  </a:lnTo>
                  <a:lnTo>
                    <a:pt x="303628" y="48940"/>
                  </a:lnTo>
                  <a:lnTo>
                    <a:pt x="312809" y="87124"/>
                  </a:lnTo>
                  <a:lnTo>
                    <a:pt x="321277" y="131294"/>
                  </a:lnTo>
                  <a:lnTo>
                    <a:pt x="328106" y="176932"/>
                  </a:lnTo>
                  <a:lnTo>
                    <a:pt x="437829" y="176932"/>
                  </a:lnTo>
                  <a:lnTo>
                    <a:pt x="431706" y="184030"/>
                  </a:lnTo>
                  <a:lnTo>
                    <a:pt x="409488" y="207945"/>
                  </a:lnTo>
                  <a:close/>
                </a:path>
                <a:path w="1034414" h="605155">
                  <a:moveTo>
                    <a:pt x="437829" y="176932"/>
                  </a:moveTo>
                  <a:lnTo>
                    <a:pt x="328106" y="176932"/>
                  </a:lnTo>
                  <a:lnTo>
                    <a:pt x="340002" y="132387"/>
                  </a:lnTo>
                  <a:lnTo>
                    <a:pt x="353182" y="89480"/>
                  </a:lnTo>
                  <a:lnTo>
                    <a:pt x="366364" y="52617"/>
                  </a:lnTo>
                  <a:lnTo>
                    <a:pt x="378264" y="26201"/>
                  </a:lnTo>
                  <a:lnTo>
                    <a:pt x="398209" y="0"/>
                  </a:lnTo>
                  <a:lnTo>
                    <a:pt x="505237" y="0"/>
                  </a:lnTo>
                  <a:lnTo>
                    <a:pt x="514320" y="19042"/>
                  </a:lnTo>
                  <a:lnTo>
                    <a:pt x="517253" y="41754"/>
                  </a:lnTo>
                  <a:lnTo>
                    <a:pt x="513204" y="67274"/>
                  </a:lnTo>
                  <a:lnTo>
                    <a:pt x="501389" y="94839"/>
                  </a:lnTo>
                  <a:lnTo>
                    <a:pt x="485298" y="119163"/>
                  </a:lnTo>
                  <a:lnTo>
                    <a:pt x="461108" y="149948"/>
                  </a:lnTo>
                  <a:lnTo>
                    <a:pt x="437829" y="176932"/>
                  </a:lnTo>
                  <a:close/>
                </a:path>
                <a:path w="1034414" h="605155">
                  <a:moveTo>
                    <a:pt x="715738" y="161425"/>
                  </a:moveTo>
                  <a:lnTo>
                    <a:pt x="580427" y="161425"/>
                  </a:lnTo>
                  <a:lnTo>
                    <a:pt x="581011" y="144186"/>
                  </a:lnTo>
                  <a:lnTo>
                    <a:pt x="623749" y="101377"/>
                  </a:lnTo>
                  <a:lnTo>
                    <a:pt x="667926" y="89946"/>
                  </a:lnTo>
                  <a:lnTo>
                    <a:pt x="728630" y="80397"/>
                  </a:lnTo>
                  <a:lnTo>
                    <a:pt x="731674" y="79941"/>
                  </a:lnTo>
                  <a:lnTo>
                    <a:pt x="733952" y="79712"/>
                  </a:lnTo>
                  <a:lnTo>
                    <a:pt x="702698" y="70929"/>
                  </a:lnTo>
                  <a:lnTo>
                    <a:pt x="672583" y="61261"/>
                  </a:lnTo>
                  <a:lnTo>
                    <a:pt x="628314" y="42923"/>
                  </a:lnTo>
                  <a:lnTo>
                    <a:pt x="594869" y="6817"/>
                  </a:lnTo>
                  <a:lnTo>
                    <a:pt x="593873" y="0"/>
                  </a:lnTo>
                  <a:lnTo>
                    <a:pt x="731669" y="0"/>
                  </a:lnTo>
                  <a:lnTo>
                    <a:pt x="739594" y="7036"/>
                  </a:lnTo>
                  <a:lnTo>
                    <a:pt x="762831" y="29469"/>
                  </a:lnTo>
                  <a:lnTo>
                    <a:pt x="909589" y="29469"/>
                  </a:lnTo>
                  <a:lnTo>
                    <a:pt x="890209" y="43271"/>
                  </a:lnTo>
                  <a:lnTo>
                    <a:pt x="863156" y="61090"/>
                  </a:lnTo>
                  <a:lnTo>
                    <a:pt x="1011105" y="61090"/>
                  </a:lnTo>
                  <a:lnTo>
                    <a:pt x="1019817" y="66591"/>
                  </a:lnTo>
                  <a:lnTo>
                    <a:pt x="1031085" y="83203"/>
                  </a:lnTo>
                  <a:lnTo>
                    <a:pt x="1034160" y="102744"/>
                  </a:lnTo>
                  <a:lnTo>
                    <a:pt x="1029056" y="119163"/>
                  </a:lnTo>
                  <a:lnTo>
                    <a:pt x="858598" y="119163"/>
                  </a:lnTo>
                  <a:lnTo>
                    <a:pt x="875406" y="134137"/>
                  </a:lnTo>
                  <a:lnTo>
                    <a:pt x="754474" y="134137"/>
                  </a:lnTo>
                  <a:lnTo>
                    <a:pt x="728419" y="153001"/>
                  </a:lnTo>
                  <a:lnTo>
                    <a:pt x="715738" y="161425"/>
                  </a:lnTo>
                  <a:close/>
                </a:path>
                <a:path w="1034414" h="605155">
                  <a:moveTo>
                    <a:pt x="909589" y="29469"/>
                  </a:moveTo>
                  <a:lnTo>
                    <a:pt x="762831" y="29469"/>
                  </a:lnTo>
                  <a:lnTo>
                    <a:pt x="750662" y="0"/>
                  </a:lnTo>
                  <a:lnTo>
                    <a:pt x="822740" y="0"/>
                  </a:lnTo>
                  <a:lnTo>
                    <a:pt x="820597" y="21184"/>
                  </a:lnTo>
                  <a:lnTo>
                    <a:pt x="920754" y="21184"/>
                  </a:lnTo>
                  <a:lnTo>
                    <a:pt x="915978" y="24918"/>
                  </a:lnTo>
                  <a:lnTo>
                    <a:pt x="909589" y="29469"/>
                  </a:lnTo>
                  <a:close/>
                </a:path>
                <a:path w="1034414" h="605155">
                  <a:moveTo>
                    <a:pt x="920754" y="21184"/>
                  </a:moveTo>
                  <a:lnTo>
                    <a:pt x="820597" y="21184"/>
                  </a:lnTo>
                  <a:lnTo>
                    <a:pt x="832279" y="0"/>
                  </a:lnTo>
                  <a:lnTo>
                    <a:pt x="946353" y="0"/>
                  </a:lnTo>
                  <a:lnTo>
                    <a:pt x="937757" y="7890"/>
                  </a:lnTo>
                  <a:lnTo>
                    <a:pt x="920754" y="21184"/>
                  </a:lnTo>
                  <a:close/>
                </a:path>
                <a:path w="1034414" h="605155">
                  <a:moveTo>
                    <a:pt x="1011105" y="61090"/>
                  </a:moveTo>
                  <a:lnTo>
                    <a:pt x="863156" y="61090"/>
                  </a:lnTo>
                  <a:lnTo>
                    <a:pt x="895136" y="55518"/>
                  </a:lnTo>
                  <a:lnTo>
                    <a:pt x="926332" y="51237"/>
                  </a:lnTo>
                  <a:lnTo>
                    <a:pt x="953682" y="48765"/>
                  </a:lnTo>
                  <a:lnTo>
                    <a:pt x="974123" y="48624"/>
                  </a:lnTo>
                  <a:lnTo>
                    <a:pt x="1000711" y="54526"/>
                  </a:lnTo>
                  <a:lnTo>
                    <a:pt x="1011105" y="61090"/>
                  </a:lnTo>
                  <a:close/>
                </a:path>
                <a:path w="1034414" h="605155">
                  <a:moveTo>
                    <a:pt x="966523" y="147287"/>
                  </a:moveTo>
                  <a:lnTo>
                    <a:pt x="946666" y="144186"/>
                  </a:lnTo>
                  <a:lnTo>
                    <a:pt x="919970" y="137871"/>
                  </a:lnTo>
                  <a:lnTo>
                    <a:pt x="889569" y="129233"/>
                  </a:lnTo>
                  <a:lnTo>
                    <a:pt x="858598" y="119163"/>
                  </a:lnTo>
                  <a:lnTo>
                    <a:pt x="1029056" y="119163"/>
                  </a:lnTo>
                  <a:lnTo>
                    <a:pt x="1028295" y="121612"/>
                  </a:lnTo>
                  <a:lnTo>
                    <a:pt x="1014592" y="136361"/>
                  </a:lnTo>
                  <a:lnTo>
                    <a:pt x="993764" y="145437"/>
                  </a:lnTo>
                  <a:lnTo>
                    <a:pt x="966523" y="147287"/>
                  </a:lnTo>
                  <a:close/>
                </a:path>
                <a:path w="1034414" h="605155">
                  <a:moveTo>
                    <a:pt x="97436" y="491280"/>
                  </a:moveTo>
                  <a:lnTo>
                    <a:pt x="70101" y="483132"/>
                  </a:lnTo>
                  <a:lnTo>
                    <a:pt x="49177" y="464182"/>
                  </a:lnTo>
                  <a:lnTo>
                    <a:pt x="38476" y="438286"/>
                  </a:lnTo>
                  <a:lnTo>
                    <a:pt x="39961" y="409804"/>
                  </a:lnTo>
                  <a:lnTo>
                    <a:pt x="82613" y="354344"/>
                  </a:lnTo>
                  <a:lnTo>
                    <a:pt x="139713" y="323702"/>
                  </a:lnTo>
                  <a:lnTo>
                    <a:pt x="178914" y="306446"/>
                  </a:lnTo>
                  <a:lnTo>
                    <a:pt x="222460" y="289126"/>
                  </a:lnTo>
                  <a:lnTo>
                    <a:pt x="224739" y="288290"/>
                  </a:lnTo>
                  <a:lnTo>
                    <a:pt x="227017" y="287378"/>
                  </a:lnTo>
                  <a:lnTo>
                    <a:pt x="181050" y="285704"/>
                  </a:lnTo>
                  <a:lnTo>
                    <a:pt x="136292" y="282427"/>
                  </a:lnTo>
                  <a:lnTo>
                    <a:pt x="97376" y="277768"/>
                  </a:lnTo>
                  <a:lnTo>
                    <a:pt x="33795" y="255828"/>
                  </a:lnTo>
                  <a:lnTo>
                    <a:pt x="0" y="206914"/>
                  </a:lnTo>
                  <a:lnTo>
                    <a:pt x="2054" y="178908"/>
                  </a:lnTo>
                  <a:lnTo>
                    <a:pt x="15475" y="154263"/>
                  </a:lnTo>
                  <a:lnTo>
                    <a:pt x="38726" y="137719"/>
                  </a:lnTo>
                  <a:lnTo>
                    <a:pt x="70242" y="131224"/>
                  </a:lnTo>
                  <a:lnTo>
                    <a:pt x="108457" y="136721"/>
                  </a:lnTo>
                  <a:lnTo>
                    <a:pt x="135698" y="147006"/>
                  </a:lnTo>
                  <a:lnTo>
                    <a:pt x="171348" y="163753"/>
                  </a:lnTo>
                  <a:lnTo>
                    <a:pt x="211273" y="184791"/>
                  </a:lnTo>
                  <a:lnTo>
                    <a:pt x="251339" y="207945"/>
                  </a:lnTo>
                  <a:lnTo>
                    <a:pt x="409488" y="207945"/>
                  </a:lnTo>
                  <a:lnTo>
                    <a:pt x="400308" y="217827"/>
                  </a:lnTo>
                  <a:lnTo>
                    <a:pt x="650346" y="217827"/>
                  </a:lnTo>
                  <a:lnTo>
                    <a:pt x="649033" y="245803"/>
                  </a:lnTo>
                  <a:lnTo>
                    <a:pt x="635246" y="270797"/>
                  </a:lnTo>
                  <a:lnTo>
                    <a:pt x="609630" y="290362"/>
                  </a:lnTo>
                  <a:lnTo>
                    <a:pt x="580198" y="299768"/>
                  </a:lnTo>
                  <a:lnTo>
                    <a:pt x="413222" y="299768"/>
                  </a:lnTo>
                  <a:lnTo>
                    <a:pt x="454040" y="321280"/>
                  </a:lnTo>
                  <a:lnTo>
                    <a:pt x="492933" y="343655"/>
                  </a:lnTo>
                  <a:lnTo>
                    <a:pt x="511625" y="355560"/>
                  </a:lnTo>
                  <a:lnTo>
                    <a:pt x="274905" y="355560"/>
                  </a:lnTo>
                  <a:lnTo>
                    <a:pt x="244632" y="390564"/>
                  </a:lnTo>
                  <a:lnTo>
                    <a:pt x="214005" y="423515"/>
                  </a:lnTo>
                  <a:lnTo>
                    <a:pt x="186085" y="450993"/>
                  </a:lnTo>
                  <a:lnTo>
                    <a:pt x="163937" y="469578"/>
                  </a:lnTo>
                  <a:lnTo>
                    <a:pt x="129332" y="487227"/>
                  </a:lnTo>
                  <a:lnTo>
                    <a:pt x="97436" y="491280"/>
                  </a:lnTo>
                  <a:close/>
                </a:path>
                <a:path w="1034414" h="605155">
                  <a:moveTo>
                    <a:pt x="751197" y="310420"/>
                  </a:moveTo>
                  <a:lnTo>
                    <a:pt x="731674" y="308813"/>
                  </a:lnTo>
                  <a:lnTo>
                    <a:pt x="714667" y="299072"/>
                  </a:lnTo>
                  <a:lnTo>
                    <a:pt x="703362" y="282589"/>
                  </a:lnTo>
                  <a:lnTo>
                    <a:pt x="699182" y="260348"/>
                  </a:lnTo>
                  <a:lnTo>
                    <a:pt x="703551" y="233333"/>
                  </a:lnTo>
                  <a:lnTo>
                    <a:pt x="710973" y="214349"/>
                  </a:lnTo>
                  <a:lnTo>
                    <a:pt x="723026" y="189607"/>
                  </a:lnTo>
                  <a:lnTo>
                    <a:pt x="738073" y="161929"/>
                  </a:lnTo>
                  <a:lnTo>
                    <a:pt x="754474" y="134137"/>
                  </a:lnTo>
                  <a:lnTo>
                    <a:pt x="875406" y="134137"/>
                  </a:lnTo>
                  <a:lnTo>
                    <a:pt x="882706" y="140641"/>
                  </a:lnTo>
                  <a:lnTo>
                    <a:pt x="894235" y="151620"/>
                  </a:lnTo>
                  <a:lnTo>
                    <a:pt x="809954" y="151620"/>
                  </a:lnTo>
                  <a:lnTo>
                    <a:pt x="808588" y="184030"/>
                  </a:lnTo>
                  <a:lnTo>
                    <a:pt x="802154" y="242660"/>
                  </a:lnTo>
                  <a:lnTo>
                    <a:pt x="785967" y="287210"/>
                  </a:lnTo>
                  <a:lnTo>
                    <a:pt x="769865" y="303197"/>
                  </a:lnTo>
                  <a:lnTo>
                    <a:pt x="751197" y="310420"/>
                  </a:lnTo>
                  <a:close/>
                </a:path>
                <a:path w="1034414" h="605155">
                  <a:moveTo>
                    <a:pt x="914234" y="285901"/>
                  </a:moveTo>
                  <a:lnTo>
                    <a:pt x="874069" y="273932"/>
                  </a:lnTo>
                  <a:lnTo>
                    <a:pt x="845652" y="236076"/>
                  </a:lnTo>
                  <a:lnTo>
                    <a:pt x="821569" y="182024"/>
                  </a:lnTo>
                  <a:lnTo>
                    <a:pt x="809954" y="151620"/>
                  </a:lnTo>
                  <a:lnTo>
                    <a:pt x="894235" y="151620"/>
                  </a:lnTo>
                  <a:lnTo>
                    <a:pt x="924647" y="182229"/>
                  </a:lnTo>
                  <a:lnTo>
                    <a:pt x="949631" y="222592"/>
                  </a:lnTo>
                  <a:lnTo>
                    <a:pt x="952079" y="245096"/>
                  </a:lnTo>
                  <a:lnTo>
                    <a:pt x="945978" y="264208"/>
                  </a:lnTo>
                  <a:lnTo>
                    <a:pt x="932322" y="278560"/>
                  </a:lnTo>
                  <a:lnTo>
                    <a:pt x="914234" y="285901"/>
                  </a:lnTo>
                  <a:close/>
                </a:path>
                <a:path w="1034414" h="605155">
                  <a:moveTo>
                    <a:pt x="650346" y="217827"/>
                  </a:moveTo>
                  <a:lnTo>
                    <a:pt x="400308" y="217827"/>
                  </a:lnTo>
                  <a:lnTo>
                    <a:pt x="442497" y="199324"/>
                  </a:lnTo>
                  <a:lnTo>
                    <a:pt x="484190" y="182852"/>
                  </a:lnTo>
                  <a:lnTo>
                    <a:pt x="521182" y="170185"/>
                  </a:lnTo>
                  <a:lnTo>
                    <a:pt x="565418" y="161350"/>
                  </a:lnTo>
                  <a:lnTo>
                    <a:pt x="572994" y="161174"/>
                  </a:lnTo>
                  <a:lnTo>
                    <a:pt x="580427" y="161425"/>
                  </a:lnTo>
                  <a:lnTo>
                    <a:pt x="715738" y="161425"/>
                  </a:lnTo>
                  <a:lnTo>
                    <a:pt x="678590" y="184516"/>
                  </a:lnTo>
                  <a:lnTo>
                    <a:pt x="644271" y="198292"/>
                  </a:lnTo>
                  <a:lnTo>
                    <a:pt x="647314" y="204296"/>
                  </a:lnTo>
                  <a:lnTo>
                    <a:pt x="649593" y="210757"/>
                  </a:lnTo>
                  <a:lnTo>
                    <a:pt x="650346" y="217827"/>
                  </a:lnTo>
                  <a:close/>
                </a:path>
                <a:path w="1034414" h="605155">
                  <a:moveTo>
                    <a:pt x="504141" y="304993"/>
                  </a:moveTo>
                  <a:lnTo>
                    <a:pt x="459217" y="303300"/>
                  </a:lnTo>
                  <a:lnTo>
                    <a:pt x="413222" y="299768"/>
                  </a:lnTo>
                  <a:lnTo>
                    <a:pt x="580198" y="299768"/>
                  </a:lnTo>
                  <a:lnTo>
                    <a:pt x="572826" y="302124"/>
                  </a:lnTo>
                  <a:lnTo>
                    <a:pt x="543507" y="304663"/>
                  </a:lnTo>
                  <a:lnTo>
                    <a:pt x="504141" y="304993"/>
                  </a:lnTo>
                  <a:close/>
                </a:path>
                <a:path w="1034414" h="605155">
                  <a:moveTo>
                    <a:pt x="301505" y="605031"/>
                  </a:moveTo>
                  <a:lnTo>
                    <a:pt x="274629" y="597319"/>
                  </a:lnTo>
                  <a:lnTo>
                    <a:pt x="253526" y="578332"/>
                  </a:lnTo>
                  <a:lnTo>
                    <a:pt x="240262" y="548999"/>
                  </a:lnTo>
                  <a:lnTo>
                    <a:pt x="236904" y="510244"/>
                  </a:lnTo>
                  <a:lnTo>
                    <a:pt x="240808" y="481425"/>
                  </a:lnTo>
                  <a:lnTo>
                    <a:pt x="249347" y="443079"/>
                  </a:lnTo>
                  <a:lnTo>
                    <a:pt x="261164" y="399644"/>
                  </a:lnTo>
                  <a:lnTo>
                    <a:pt x="274905" y="355560"/>
                  </a:lnTo>
                  <a:lnTo>
                    <a:pt x="511625" y="355560"/>
                  </a:lnTo>
                  <a:lnTo>
                    <a:pt x="520217" y="361033"/>
                  </a:lnTo>
                  <a:lnTo>
                    <a:pt x="357742" y="361033"/>
                  </a:lnTo>
                  <a:lnTo>
                    <a:pt x="366175" y="406359"/>
                  </a:lnTo>
                  <a:lnTo>
                    <a:pt x="372781" y="450993"/>
                  </a:lnTo>
                  <a:lnTo>
                    <a:pt x="376768" y="489656"/>
                  </a:lnTo>
                  <a:lnTo>
                    <a:pt x="377507" y="518606"/>
                  </a:lnTo>
                  <a:lnTo>
                    <a:pt x="369905" y="556748"/>
                  </a:lnTo>
                  <a:lnTo>
                    <a:pt x="353183" y="584309"/>
                  </a:lnTo>
                  <a:lnTo>
                    <a:pt x="329623" y="600624"/>
                  </a:lnTo>
                  <a:lnTo>
                    <a:pt x="301505" y="605031"/>
                  </a:lnTo>
                  <a:close/>
                </a:path>
                <a:path w="1034414" h="605155">
                  <a:moveTo>
                    <a:pt x="518394" y="516506"/>
                  </a:moveTo>
                  <a:lnTo>
                    <a:pt x="455023" y="486985"/>
                  </a:lnTo>
                  <a:lnTo>
                    <a:pt x="410087" y="435439"/>
                  </a:lnTo>
                  <a:lnTo>
                    <a:pt x="383523" y="399237"/>
                  </a:lnTo>
                  <a:lnTo>
                    <a:pt x="357742" y="361033"/>
                  </a:lnTo>
                  <a:lnTo>
                    <a:pt x="520217" y="361033"/>
                  </a:lnTo>
                  <a:lnTo>
                    <a:pt x="525981" y="364704"/>
                  </a:lnTo>
                  <a:lnTo>
                    <a:pt x="549269" y="382240"/>
                  </a:lnTo>
                  <a:lnTo>
                    <a:pt x="574063" y="412142"/>
                  </a:lnTo>
                  <a:lnTo>
                    <a:pt x="585178" y="442442"/>
                  </a:lnTo>
                  <a:lnTo>
                    <a:pt x="583469" y="470918"/>
                  </a:lnTo>
                  <a:lnTo>
                    <a:pt x="569791" y="495346"/>
                  </a:lnTo>
                  <a:lnTo>
                    <a:pt x="546622" y="511688"/>
                  </a:lnTo>
                  <a:lnTo>
                    <a:pt x="518394" y="516506"/>
                  </a:lnTo>
                  <a:close/>
                </a:path>
              </a:pathLst>
            </a:custGeom>
            <a:solidFill>
              <a:srgbClr val="FFB3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706258" y="0"/>
              <a:ext cx="596265" cy="575310"/>
            </a:xfrm>
            <a:custGeom>
              <a:avLst/>
              <a:gdLst/>
              <a:ahLst/>
              <a:cxnLst/>
              <a:rect l="l" t="t" r="r" b="b"/>
              <a:pathLst>
                <a:path w="596264" h="575310">
                  <a:moveTo>
                    <a:pt x="308250" y="261914"/>
                  </a:moveTo>
                  <a:lnTo>
                    <a:pt x="283582" y="261914"/>
                  </a:lnTo>
                  <a:lnTo>
                    <a:pt x="260822" y="217330"/>
                  </a:lnTo>
                  <a:lnTo>
                    <a:pt x="232664" y="175822"/>
                  </a:lnTo>
                  <a:lnTo>
                    <a:pt x="203193" y="135102"/>
                  </a:lnTo>
                  <a:lnTo>
                    <a:pt x="176496" y="92883"/>
                  </a:lnTo>
                  <a:lnTo>
                    <a:pt x="156657" y="46876"/>
                  </a:lnTo>
                  <a:lnTo>
                    <a:pt x="153652" y="19733"/>
                  </a:lnTo>
                  <a:lnTo>
                    <a:pt x="166013" y="0"/>
                  </a:lnTo>
                  <a:lnTo>
                    <a:pt x="220723" y="0"/>
                  </a:lnTo>
                  <a:lnTo>
                    <a:pt x="241996" y="34329"/>
                  </a:lnTo>
                  <a:lnTo>
                    <a:pt x="256697" y="77672"/>
                  </a:lnTo>
                  <a:lnTo>
                    <a:pt x="265529" y="123324"/>
                  </a:lnTo>
                  <a:lnTo>
                    <a:pt x="272461" y="169852"/>
                  </a:lnTo>
                  <a:lnTo>
                    <a:pt x="281463" y="215817"/>
                  </a:lnTo>
                  <a:lnTo>
                    <a:pt x="296504" y="259785"/>
                  </a:lnTo>
                  <a:lnTo>
                    <a:pt x="309626" y="259785"/>
                  </a:lnTo>
                  <a:lnTo>
                    <a:pt x="308250" y="261914"/>
                  </a:lnTo>
                  <a:close/>
                </a:path>
                <a:path w="596264" h="575310">
                  <a:moveTo>
                    <a:pt x="309626" y="259785"/>
                  </a:moveTo>
                  <a:lnTo>
                    <a:pt x="296504" y="259785"/>
                  </a:lnTo>
                  <a:lnTo>
                    <a:pt x="316409" y="210634"/>
                  </a:lnTo>
                  <a:lnTo>
                    <a:pt x="332414" y="160314"/>
                  </a:lnTo>
                  <a:lnTo>
                    <a:pt x="347590" y="109612"/>
                  </a:lnTo>
                  <a:lnTo>
                    <a:pt x="364906" y="59645"/>
                  </a:lnTo>
                  <a:lnTo>
                    <a:pt x="400055" y="9554"/>
                  </a:lnTo>
                  <a:lnTo>
                    <a:pt x="427749" y="748"/>
                  </a:lnTo>
                  <a:lnTo>
                    <a:pt x="454586" y="13963"/>
                  </a:lnTo>
                  <a:lnTo>
                    <a:pt x="458457" y="20397"/>
                  </a:lnTo>
                  <a:lnTo>
                    <a:pt x="461045" y="27531"/>
                  </a:lnTo>
                  <a:lnTo>
                    <a:pt x="462493" y="35063"/>
                  </a:lnTo>
                  <a:lnTo>
                    <a:pt x="462944" y="42695"/>
                  </a:lnTo>
                  <a:lnTo>
                    <a:pt x="446651" y="85435"/>
                  </a:lnTo>
                  <a:lnTo>
                    <a:pt x="422017" y="123031"/>
                  </a:lnTo>
                  <a:lnTo>
                    <a:pt x="392359" y="157625"/>
                  </a:lnTo>
                  <a:lnTo>
                    <a:pt x="360990" y="191358"/>
                  </a:lnTo>
                  <a:lnTo>
                    <a:pt x="331227" y="226370"/>
                  </a:lnTo>
                  <a:lnTo>
                    <a:pt x="309626" y="259785"/>
                  </a:lnTo>
                  <a:close/>
                </a:path>
                <a:path w="596264" h="575310">
                  <a:moveTo>
                    <a:pt x="79374" y="465469"/>
                  </a:moveTo>
                  <a:lnTo>
                    <a:pt x="54055" y="457264"/>
                  </a:lnTo>
                  <a:lnTo>
                    <a:pt x="37856" y="437088"/>
                  </a:lnTo>
                  <a:lnTo>
                    <a:pt x="39611" y="410441"/>
                  </a:lnTo>
                  <a:lnTo>
                    <a:pt x="72230" y="377134"/>
                  </a:lnTo>
                  <a:lnTo>
                    <a:pt x="110802" y="352920"/>
                  </a:lnTo>
                  <a:lnTo>
                    <a:pt x="153046" y="334144"/>
                  </a:lnTo>
                  <a:lnTo>
                    <a:pt x="196786" y="317109"/>
                  </a:lnTo>
                  <a:lnTo>
                    <a:pt x="239434" y="298299"/>
                  </a:lnTo>
                  <a:lnTo>
                    <a:pt x="279017" y="273923"/>
                  </a:lnTo>
                  <a:lnTo>
                    <a:pt x="229982" y="263953"/>
                  </a:lnTo>
                  <a:lnTo>
                    <a:pt x="180034" y="260122"/>
                  </a:lnTo>
                  <a:lnTo>
                    <a:pt x="129904" y="257773"/>
                  </a:lnTo>
                  <a:lnTo>
                    <a:pt x="80319" y="252246"/>
                  </a:lnTo>
                  <a:lnTo>
                    <a:pt x="32011" y="238882"/>
                  </a:lnTo>
                  <a:lnTo>
                    <a:pt x="8988" y="224502"/>
                  </a:lnTo>
                  <a:lnTo>
                    <a:pt x="0" y="199327"/>
                  </a:lnTo>
                  <a:lnTo>
                    <a:pt x="6258" y="174052"/>
                  </a:lnTo>
                  <a:lnTo>
                    <a:pt x="28975" y="159374"/>
                  </a:lnTo>
                  <a:lnTo>
                    <a:pt x="75122" y="164578"/>
                  </a:lnTo>
                  <a:lnTo>
                    <a:pt x="117955" y="179877"/>
                  </a:lnTo>
                  <a:lnTo>
                    <a:pt x="158845" y="201265"/>
                  </a:lnTo>
                  <a:lnTo>
                    <a:pt x="199164" y="224738"/>
                  </a:lnTo>
                  <a:lnTo>
                    <a:pt x="240286" y="246289"/>
                  </a:lnTo>
                  <a:lnTo>
                    <a:pt x="283582" y="261914"/>
                  </a:lnTo>
                  <a:lnTo>
                    <a:pt x="308250" y="261914"/>
                  </a:lnTo>
                  <a:lnTo>
                    <a:pt x="306383" y="264802"/>
                  </a:lnTo>
                  <a:lnTo>
                    <a:pt x="565591" y="264802"/>
                  </a:lnTo>
                  <a:lnTo>
                    <a:pt x="543093" y="272645"/>
                  </a:lnTo>
                  <a:lnTo>
                    <a:pt x="353609" y="272645"/>
                  </a:lnTo>
                  <a:lnTo>
                    <a:pt x="307904" y="277496"/>
                  </a:lnTo>
                  <a:lnTo>
                    <a:pt x="317217" y="284489"/>
                  </a:lnTo>
                  <a:lnTo>
                    <a:pt x="285861" y="284489"/>
                  </a:lnTo>
                  <a:lnTo>
                    <a:pt x="247454" y="317154"/>
                  </a:lnTo>
                  <a:lnTo>
                    <a:pt x="213325" y="353972"/>
                  </a:lnTo>
                  <a:lnTo>
                    <a:pt x="180249" y="391697"/>
                  </a:lnTo>
                  <a:lnTo>
                    <a:pt x="145166" y="426900"/>
                  </a:lnTo>
                  <a:lnTo>
                    <a:pt x="104977" y="456200"/>
                  </a:lnTo>
                  <a:lnTo>
                    <a:pt x="79374" y="465469"/>
                  </a:lnTo>
                  <a:close/>
                </a:path>
                <a:path w="596264" h="575310">
                  <a:moveTo>
                    <a:pt x="565591" y="264802"/>
                  </a:moveTo>
                  <a:lnTo>
                    <a:pt x="306383" y="264802"/>
                  </a:lnTo>
                  <a:lnTo>
                    <a:pt x="355127" y="252300"/>
                  </a:lnTo>
                  <a:lnTo>
                    <a:pt x="401939" y="234001"/>
                  </a:lnTo>
                  <a:lnTo>
                    <a:pt x="448166" y="214359"/>
                  </a:lnTo>
                  <a:lnTo>
                    <a:pt x="495159" y="197829"/>
                  </a:lnTo>
                  <a:lnTo>
                    <a:pt x="544267" y="188866"/>
                  </a:lnTo>
                  <a:lnTo>
                    <a:pt x="571676" y="191644"/>
                  </a:lnTo>
                  <a:lnTo>
                    <a:pt x="590819" y="210634"/>
                  </a:lnTo>
                  <a:lnTo>
                    <a:pt x="595998" y="236336"/>
                  </a:lnTo>
                  <a:lnTo>
                    <a:pt x="581511" y="259253"/>
                  </a:lnTo>
                  <a:lnTo>
                    <a:pt x="565591" y="264802"/>
                  </a:lnTo>
                  <a:close/>
                </a:path>
                <a:path w="596264" h="575310">
                  <a:moveTo>
                    <a:pt x="492501" y="279286"/>
                  </a:moveTo>
                  <a:lnTo>
                    <a:pt x="446414" y="277752"/>
                  </a:lnTo>
                  <a:lnTo>
                    <a:pt x="399948" y="274134"/>
                  </a:lnTo>
                  <a:lnTo>
                    <a:pt x="353609" y="272645"/>
                  </a:lnTo>
                  <a:lnTo>
                    <a:pt x="543093" y="272645"/>
                  </a:lnTo>
                  <a:lnTo>
                    <a:pt x="537702" y="274524"/>
                  </a:lnTo>
                  <a:lnTo>
                    <a:pt x="492501" y="279286"/>
                  </a:lnTo>
                  <a:close/>
                </a:path>
                <a:path w="596264" h="575310">
                  <a:moveTo>
                    <a:pt x="288617" y="575226"/>
                  </a:moveTo>
                  <a:lnTo>
                    <a:pt x="262550" y="574875"/>
                  </a:lnTo>
                  <a:lnTo>
                    <a:pt x="242538" y="556460"/>
                  </a:lnTo>
                  <a:lnTo>
                    <a:pt x="237409" y="510269"/>
                  </a:lnTo>
                  <a:lnTo>
                    <a:pt x="242793" y="464987"/>
                  </a:lnTo>
                  <a:lnTo>
                    <a:pt x="254511" y="420189"/>
                  </a:lnTo>
                  <a:lnTo>
                    <a:pt x="268381" y="375456"/>
                  </a:lnTo>
                  <a:lnTo>
                    <a:pt x="280224" y="330363"/>
                  </a:lnTo>
                  <a:lnTo>
                    <a:pt x="285861" y="284489"/>
                  </a:lnTo>
                  <a:lnTo>
                    <a:pt x="317217" y="284489"/>
                  </a:lnTo>
                  <a:lnTo>
                    <a:pt x="319545" y="286237"/>
                  </a:lnTo>
                  <a:lnTo>
                    <a:pt x="298782" y="286237"/>
                  </a:lnTo>
                  <a:lnTo>
                    <a:pt x="299896" y="336353"/>
                  </a:lnTo>
                  <a:lnTo>
                    <a:pt x="307320" y="386009"/>
                  </a:lnTo>
                  <a:lnTo>
                    <a:pt x="316239" y="435493"/>
                  </a:lnTo>
                  <a:lnTo>
                    <a:pt x="321839" y="485094"/>
                  </a:lnTo>
                  <a:lnTo>
                    <a:pt x="319304" y="535100"/>
                  </a:lnTo>
                  <a:lnTo>
                    <a:pt x="310836" y="560853"/>
                  </a:lnTo>
                  <a:lnTo>
                    <a:pt x="288617" y="575226"/>
                  </a:lnTo>
                  <a:close/>
                </a:path>
                <a:path w="596264" h="575310">
                  <a:moveTo>
                    <a:pt x="483466" y="489113"/>
                  </a:moveTo>
                  <a:lnTo>
                    <a:pt x="444346" y="464367"/>
                  </a:lnTo>
                  <a:lnTo>
                    <a:pt x="412446" y="432022"/>
                  </a:lnTo>
                  <a:lnTo>
                    <a:pt x="384853" y="395058"/>
                  </a:lnTo>
                  <a:lnTo>
                    <a:pt x="358654" y="356452"/>
                  </a:lnTo>
                  <a:lnTo>
                    <a:pt x="330935" y="319186"/>
                  </a:lnTo>
                  <a:lnTo>
                    <a:pt x="298782" y="286237"/>
                  </a:lnTo>
                  <a:lnTo>
                    <a:pt x="319545" y="286237"/>
                  </a:lnTo>
                  <a:lnTo>
                    <a:pt x="348233" y="307780"/>
                  </a:lnTo>
                  <a:lnTo>
                    <a:pt x="391773" y="332959"/>
                  </a:lnTo>
                  <a:lnTo>
                    <a:pt x="435896" y="356869"/>
                  </a:lnTo>
                  <a:lnTo>
                    <a:pt x="477977" y="383344"/>
                  </a:lnTo>
                  <a:lnTo>
                    <a:pt x="515388" y="416218"/>
                  </a:lnTo>
                  <a:lnTo>
                    <a:pt x="529959" y="439056"/>
                  </a:lnTo>
                  <a:lnTo>
                    <a:pt x="527073" y="465749"/>
                  </a:lnTo>
                  <a:lnTo>
                    <a:pt x="510365" y="485900"/>
                  </a:lnTo>
                  <a:lnTo>
                    <a:pt x="483466" y="489113"/>
                  </a:lnTo>
                  <a:close/>
                </a:path>
              </a:pathLst>
            </a:custGeom>
            <a:solidFill>
              <a:srgbClr val="FFF5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49559" y="219006"/>
              <a:ext cx="104881" cy="103328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3277043" y="0"/>
              <a:ext cx="415290" cy="291465"/>
            </a:xfrm>
            <a:custGeom>
              <a:avLst/>
              <a:gdLst/>
              <a:ahLst/>
              <a:cxnLst/>
              <a:rect l="l" t="t" r="r" b="b"/>
              <a:pathLst>
                <a:path w="415289" h="291465">
                  <a:moveTo>
                    <a:pt x="23677" y="181183"/>
                  </a:moveTo>
                  <a:lnTo>
                    <a:pt x="7777" y="171412"/>
                  </a:lnTo>
                  <a:lnTo>
                    <a:pt x="0" y="154956"/>
                  </a:lnTo>
                  <a:lnTo>
                    <a:pt x="5405" y="137026"/>
                  </a:lnTo>
                  <a:lnTo>
                    <a:pt x="48177" y="113993"/>
                  </a:lnTo>
                  <a:lnTo>
                    <a:pt x="95654" y="103894"/>
                  </a:lnTo>
                  <a:lnTo>
                    <a:pt x="144558" y="97059"/>
                  </a:lnTo>
                  <a:lnTo>
                    <a:pt x="191609" y="83817"/>
                  </a:lnTo>
                  <a:lnTo>
                    <a:pt x="151553" y="65837"/>
                  </a:lnTo>
                  <a:lnTo>
                    <a:pt x="109431" y="52966"/>
                  </a:lnTo>
                  <a:lnTo>
                    <a:pt x="67737" y="39254"/>
                  </a:lnTo>
                  <a:lnTo>
                    <a:pt x="28962" y="18752"/>
                  </a:lnTo>
                  <a:lnTo>
                    <a:pt x="15569" y="5080"/>
                  </a:lnTo>
                  <a:lnTo>
                    <a:pt x="15026" y="0"/>
                  </a:lnTo>
                  <a:lnTo>
                    <a:pt x="104671" y="0"/>
                  </a:lnTo>
                  <a:lnTo>
                    <a:pt x="121781" y="14181"/>
                  </a:lnTo>
                  <a:lnTo>
                    <a:pt x="157396" y="48008"/>
                  </a:lnTo>
                  <a:lnTo>
                    <a:pt x="196931" y="76368"/>
                  </a:lnTo>
                  <a:lnTo>
                    <a:pt x="206014" y="76368"/>
                  </a:lnTo>
                  <a:lnTo>
                    <a:pt x="206045" y="76976"/>
                  </a:lnTo>
                  <a:lnTo>
                    <a:pt x="217941" y="76976"/>
                  </a:lnTo>
                  <a:lnTo>
                    <a:pt x="212132" y="82145"/>
                  </a:lnTo>
                  <a:lnTo>
                    <a:pt x="408583" y="82145"/>
                  </a:lnTo>
                  <a:lnTo>
                    <a:pt x="413967" y="91038"/>
                  </a:lnTo>
                  <a:lnTo>
                    <a:pt x="210610" y="91038"/>
                  </a:lnTo>
                  <a:lnTo>
                    <a:pt x="211579" y="92179"/>
                  </a:lnTo>
                  <a:lnTo>
                    <a:pt x="194645" y="92179"/>
                  </a:lnTo>
                  <a:lnTo>
                    <a:pt x="155505" y="112648"/>
                  </a:lnTo>
                  <a:lnTo>
                    <a:pt x="119214" y="137643"/>
                  </a:lnTo>
                  <a:lnTo>
                    <a:pt x="82637" y="161626"/>
                  </a:lnTo>
                  <a:lnTo>
                    <a:pt x="42641" y="179061"/>
                  </a:lnTo>
                  <a:lnTo>
                    <a:pt x="23677" y="181183"/>
                  </a:lnTo>
                  <a:close/>
                </a:path>
                <a:path w="415289" h="291465">
                  <a:moveTo>
                    <a:pt x="206014" y="76368"/>
                  </a:moveTo>
                  <a:lnTo>
                    <a:pt x="196931" y="76368"/>
                  </a:lnTo>
                  <a:lnTo>
                    <a:pt x="185980" y="33811"/>
                  </a:lnTo>
                  <a:lnTo>
                    <a:pt x="172608" y="0"/>
                  </a:lnTo>
                  <a:lnTo>
                    <a:pt x="205891" y="0"/>
                  </a:lnTo>
                  <a:lnTo>
                    <a:pt x="203542" y="28111"/>
                  </a:lnTo>
                  <a:lnTo>
                    <a:pt x="206014" y="76368"/>
                  </a:lnTo>
                  <a:close/>
                </a:path>
                <a:path w="415289" h="291465">
                  <a:moveTo>
                    <a:pt x="217941" y="76976"/>
                  </a:moveTo>
                  <a:lnTo>
                    <a:pt x="206045" y="76976"/>
                  </a:lnTo>
                  <a:lnTo>
                    <a:pt x="227601" y="46834"/>
                  </a:lnTo>
                  <a:lnTo>
                    <a:pt x="246804" y="15131"/>
                  </a:lnTo>
                  <a:lnTo>
                    <a:pt x="255665" y="0"/>
                  </a:lnTo>
                  <a:lnTo>
                    <a:pt x="318665" y="0"/>
                  </a:lnTo>
                  <a:lnTo>
                    <a:pt x="288132" y="23303"/>
                  </a:lnTo>
                  <a:lnTo>
                    <a:pt x="247923" y="50297"/>
                  </a:lnTo>
                  <a:lnTo>
                    <a:pt x="217941" y="76976"/>
                  </a:lnTo>
                  <a:close/>
                </a:path>
                <a:path w="415289" h="291465">
                  <a:moveTo>
                    <a:pt x="408583" y="82145"/>
                  </a:moveTo>
                  <a:lnTo>
                    <a:pt x="212132" y="82145"/>
                  </a:lnTo>
                  <a:lnTo>
                    <a:pt x="255901" y="80779"/>
                  </a:lnTo>
                  <a:lnTo>
                    <a:pt x="299531" y="74069"/>
                  </a:lnTo>
                  <a:lnTo>
                    <a:pt x="343162" y="68356"/>
                  </a:lnTo>
                  <a:lnTo>
                    <a:pt x="386936" y="69984"/>
                  </a:lnTo>
                  <a:lnTo>
                    <a:pt x="405104" y="76399"/>
                  </a:lnTo>
                  <a:lnTo>
                    <a:pt x="408583" y="82145"/>
                  </a:lnTo>
                  <a:close/>
                </a:path>
                <a:path w="415289" h="291465">
                  <a:moveTo>
                    <a:pt x="352116" y="125917"/>
                  </a:moveTo>
                  <a:lnTo>
                    <a:pt x="305042" y="114308"/>
                  </a:lnTo>
                  <a:lnTo>
                    <a:pt x="258253" y="99349"/>
                  </a:lnTo>
                  <a:lnTo>
                    <a:pt x="210610" y="91038"/>
                  </a:lnTo>
                  <a:lnTo>
                    <a:pt x="413967" y="91038"/>
                  </a:lnTo>
                  <a:lnTo>
                    <a:pt x="414864" y="92521"/>
                  </a:lnTo>
                  <a:lnTo>
                    <a:pt x="414080" y="110923"/>
                  </a:lnTo>
                  <a:lnTo>
                    <a:pt x="400615" y="124180"/>
                  </a:lnTo>
                  <a:lnTo>
                    <a:pt x="352116" y="125917"/>
                  </a:lnTo>
                  <a:close/>
                </a:path>
                <a:path w="415289" h="291465">
                  <a:moveTo>
                    <a:pt x="147907" y="290912"/>
                  </a:moveTo>
                  <a:lnTo>
                    <a:pt x="130331" y="286306"/>
                  </a:lnTo>
                  <a:lnTo>
                    <a:pt x="120165" y="270427"/>
                  </a:lnTo>
                  <a:lnTo>
                    <a:pt x="129025" y="222886"/>
                  </a:lnTo>
                  <a:lnTo>
                    <a:pt x="150566" y="179536"/>
                  </a:lnTo>
                  <a:lnTo>
                    <a:pt x="175545" y="137026"/>
                  </a:lnTo>
                  <a:lnTo>
                    <a:pt x="194645" y="92179"/>
                  </a:lnTo>
                  <a:lnTo>
                    <a:pt x="211579" y="92179"/>
                  </a:lnTo>
                  <a:lnTo>
                    <a:pt x="214357" y="95447"/>
                  </a:lnTo>
                  <a:lnTo>
                    <a:pt x="203010" y="95447"/>
                  </a:lnTo>
                  <a:lnTo>
                    <a:pt x="194244" y="138614"/>
                  </a:lnTo>
                  <a:lnTo>
                    <a:pt x="191036" y="182642"/>
                  </a:lnTo>
                  <a:lnTo>
                    <a:pt x="186974" y="226400"/>
                  </a:lnTo>
                  <a:lnTo>
                    <a:pt x="175644" y="268754"/>
                  </a:lnTo>
                  <a:lnTo>
                    <a:pt x="165482" y="284857"/>
                  </a:lnTo>
                  <a:lnTo>
                    <a:pt x="147907" y="290912"/>
                  </a:lnTo>
                  <a:close/>
                </a:path>
                <a:path w="415289" h="291465">
                  <a:moveTo>
                    <a:pt x="314530" y="266928"/>
                  </a:moveTo>
                  <a:lnTo>
                    <a:pt x="295734" y="264650"/>
                  </a:lnTo>
                  <a:lnTo>
                    <a:pt x="264252" y="227951"/>
                  </a:lnTo>
                  <a:lnTo>
                    <a:pt x="243955" y="184040"/>
                  </a:lnTo>
                  <a:lnTo>
                    <a:pt x="226367" y="138133"/>
                  </a:lnTo>
                  <a:lnTo>
                    <a:pt x="203010" y="95447"/>
                  </a:lnTo>
                  <a:lnTo>
                    <a:pt x="214357" y="95447"/>
                  </a:lnTo>
                  <a:lnTo>
                    <a:pt x="239180" y="124655"/>
                  </a:lnTo>
                  <a:lnTo>
                    <a:pt x="271599" y="154566"/>
                  </a:lnTo>
                  <a:lnTo>
                    <a:pt x="303164" y="185018"/>
                  </a:lnTo>
                  <a:lnTo>
                    <a:pt x="329170" y="220259"/>
                  </a:lnTo>
                  <a:lnTo>
                    <a:pt x="335595" y="238247"/>
                  </a:lnTo>
                  <a:lnTo>
                    <a:pt x="329266" y="255965"/>
                  </a:lnTo>
                  <a:lnTo>
                    <a:pt x="314530" y="266928"/>
                  </a:lnTo>
                  <a:close/>
                </a:path>
              </a:pathLst>
            </a:custGeom>
            <a:solidFill>
              <a:srgbClr val="FFF5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43936" y="47484"/>
              <a:ext cx="73638" cy="73808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3284999" y="315351"/>
              <a:ext cx="259715" cy="410845"/>
            </a:xfrm>
            <a:custGeom>
              <a:avLst/>
              <a:gdLst/>
              <a:ahLst/>
              <a:cxnLst/>
              <a:rect l="l" t="t" r="r" b="b"/>
              <a:pathLst>
                <a:path w="259714" h="410845">
                  <a:moveTo>
                    <a:pt x="223931" y="410616"/>
                  </a:moveTo>
                  <a:lnTo>
                    <a:pt x="133300" y="363119"/>
                  </a:lnTo>
                  <a:lnTo>
                    <a:pt x="62975" y="313997"/>
                  </a:lnTo>
                  <a:lnTo>
                    <a:pt x="14168" y="257072"/>
                  </a:lnTo>
                  <a:lnTo>
                    <a:pt x="0" y="184324"/>
                  </a:lnTo>
                  <a:lnTo>
                    <a:pt x="5141" y="99575"/>
                  </a:lnTo>
                  <a:lnTo>
                    <a:pt x="17266" y="29307"/>
                  </a:lnTo>
                  <a:lnTo>
                    <a:pt x="24047" y="0"/>
                  </a:lnTo>
                  <a:lnTo>
                    <a:pt x="52809" y="9509"/>
                  </a:lnTo>
                  <a:lnTo>
                    <a:pt x="119050" y="36058"/>
                  </a:lnTo>
                  <a:lnTo>
                    <a:pt x="192699" y="76673"/>
                  </a:lnTo>
                  <a:lnTo>
                    <a:pt x="243688" y="128384"/>
                  </a:lnTo>
                  <a:lnTo>
                    <a:pt x="259200" y="207661"/>
                  </a:lnTo>
                  <a:lnTo>
                    <a:pt x="250342" y="300769"/>
                  </a:lnTo>
                  <a:lnTo>
                    <a:pt x="233218" y="378244"/>
                  </a:lnTo>
                  <a:lnTo>
                    <a:pt x="223931" y="410616"/>
                  </a:lnTo>
                  <a:close/>
                </a:path>
              </a:pathLst>
            </a:custGeom>
            <a:solidFill>
              <a:srgbClr val="6F90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318168" y="336254"/>
              <a:ext cx="191135" cy="374650"/>
            </a:xfrm>
            <a:custGeom>
              <a:avLst/>
              <a:gdLst/>
              <a:ahLst/>
              <a:cxnLst/>
              <a:rect l="l" t="t" r="r" b="b"/>
              <a:pathLst>
                <a:path w="191135" h="374650">
                  <a:moveTo>
                    <a:pt x="183161" y="374207"/>
                  </a:moveTo>
                  <a:lnTo>
                    <a:pt x="176455" y="329920"/>
                  </a:lnTo>
                  <a:lnTo>
                    <a:pt x="168409" y="286023"/>
                  </a:lnTo>
                  <a:lnTo>
                    <a:pt x="158137" y="242718"/>
                  </a:lnTo>
                  <a:lnTo>
                    <a:pt x="144750" y="200202"/>
                  </a:lnTo>
                  <a:lnTo>
                    <a:pt x="127360" y="158676"/>
                  </a:lnTo>
                  <a:lnTo>
                    <a:pt x="105078" y="118339"/>
                  </a:lnTo>
                  <a:lnTo>
                    <a:pt x="77016" y="79392"/>
                  </a:lnTo>
                  <a:lnTo>
                    <a:pt x="42286" y="42032"/>
                  </a:lnTo>
                  <a:lnTo>
                    <a:pt x="0" y="6461"/>
                  </a:lnTo>
                  <a:lnTo>
                    <a:pt x="4557" y="0"/>
                  </a:lnTo>
                  <a:lnTo>
                    <a:pt x="51477" y="34050"/>
                  </a:lnTo>
                  <a:lnTo>
                    <a:pt x="89534" y="70679"/>
                  </a:lnTo>
                  <a:lnTo>
                    <a:pt x="119715" y="109581"/>
                  </a:lnTo>
                  <a:lnTo>
                    <a:pt x="143008" y="150452"/>
                  </a:lnTo>
                  <a:lnTo>
                    <a:pt x="160403" y="192987"/>
                  </a:lnTo>
                  <a:lnTo>
                    <a:pt x="172887" y="236881"/>
                  </a:lnTo>
                  <a:lnTo>
                    <a:pt x="181449" y="281830"/>
                  </a:lnTo>
                  <a:lnTo>
                    <a:pt x="187078" y="327530"/>
                  </a:lnTo>
                  <a:lnTo>
                    <a:pt x="190761" y="373675"/>
                  </a:lnTo>
                  <a:lnTo>
                    <a:pt x="183161" y="374207"/>
                  </a:lnTo>
                  <a:close/>
                </a:path>
              </a:pathLst>
            </a:custGeom>
            <a:solidFill>
              <a:srgbClr val="93AB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6" name="object 46"/>
          <p:cNvGrpSpPr/>
          <p:nvPr/>
        </p:nvGrpSpPr>
        <p:grpSpPr>
          <a:xfrm>
            <a:off x="87549" y="2474538"/>
            <a:ext cx="330200" cy="266700"/>
            <a:chOff x="87549" y="2474538"/>
            <a:chExt cx="330200" cy="266700"/>
          </a:xfrm>
        </p:grpSpPr>
        <p:sp>
          <p:nvSpPr>
            <p:cNvPr id="47" name="object 47"/>
            <p:cNvSpPr/>
            <p:nvPr/>
          </p:nvSpPr>
          <p:spPr>
            <a:xfrm>
              <a:off x="87549" y="2474538"/>
              <a:ext cx="330200" cy="266700"/>
            </a:xfrm>
            <a:custGeom>
              <a:avLst/>
              <a:gdLst/>
              <a:ahLst/>
              <a:cxnLst/>
              <a:rect l="l" t="t" r="r" b="b"/>
              <a:pathLst>
                <a:path w="330200" h="266700">
                  <a:moveTo>
                    <a:pt x="302188" y="266541"/>
                  </a:moveTo>
                  <a:lnTo>
                    <a:pt x="236154" y="263609"/>
                  </a:lnTo>
                  <a:lnTo>
                    <a:pt x="158406" y="251484"/>
                  </a:lnTo>
                  <a:lnTo>
                    <a:pt x="95380" y="224244"/>
                  </a:lnTo>
                  <a:lnTo>
                    <a:pt x="54410" y="170058"/>
                  </a:lnTo>
                  <a:lnTo>
                    <a:pt x="24519" y="98207"/>
                  </a:lnTo>
                  <a:lnTo>
                    <a:pt x="6214" y="35463"/>
                  </a:lnTo>
                  <a:lnTo>
                    <a:pt x="0" y="8598"/>
                  </a:lnTo>
                  <a:lnTo>
                    <a:pt x="27522" y="4837"/>
                  </a:lnTo>
                  <a:lnTo>
                    <a:pt x="92787" y="0"/>
                  </a:lnTo>
                  <a:lnTo>
                    <a:pt x="169838" y="3756"/>
                  </a:lnTo>
                  <a:lnTo>
                    <a:pt x="232718" y="25777"/>
                  </a:lnTo>
                  <a:lnTo>
                    <a:pt x="277429" y="84829"/>
                  </a:lnTo>
                  <a:lnTo>
                    <a:pt x="307617" y="165088"/>
                  </a:lnTo>
                  <a:lnTo>
                    <a:pt x="324695" y="235798"/>
                  </a:lnTo>
                  <a:lnTo>
                    <a:pt x="330074" y="266203"/>
                  </a:lnTo>
                  <a:lnTo>
                    <a:pt x="302188" y="266541"/>
                  </a:lnTo>
                  <a:close/>
                </a:path>
              </a:pathLst>
            </a:custGeom>
            <a:solidFill>
              <a:srgbClr val="6F90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6245" y="2494994"/>
              <a:ext cx="305435" cy="236220"/>
            </a:xfrm>
            <a:custGeom>
              <a:avLst/>
              <a:gdLst/>
              <a:ahLst/>
              <a:cxnLst/>
              <a:rect l="l" t="t" r="r" b="b"/>
              <a:pathLst>
                <a:path w="305434" h="236219">
                  <a:moveTo>
                    <a:pt x="298760" y="236017"/>
                  </a:moveTo>
                  <a:lnTo>
                    <a:pt x="272488" y="198057"/>
                  </a:lnTo>
                  <a:lnTo>
                    <a:pt x="244876" y="161290"/>
                  </a:lnTo>
                  <a:lnTo>
                    <a:pt x="215013" y="126450"/>
                  </a:lnTo>
                  <a:lnTo>
                    <a:pt x="181986" y="94274"/>
                  </a:lnTo>
                  <a:lnTo>
                    <a:pt x="144884" y="65496"/>
                  </a:lnTo>
                  <a:lnTo>
                    <a:pt x="102793" y="40854"/>
                  </a:lnTo>
                  <a:lnTo>
                    <a:pt x="54802" y="21082"/>
                  </a:lnTo>
                  <a:lnTo>
                    <a:pt x="0" y="6917"/>
                  </a:lnTo>
                  <a:lnTo>
                    <a:pt x="756" y="0"/>
                  </a:lnTo>
                  <a:lnTo>
                    <a:pt x="59349" y="10602"/>
                  </a:lnTo>
                  <a:lnTo>
                    <a:pt x="110091" y="28337"/>
                  </a:lnTo>
                  <a:lnTo>
                    <a:pt x="153967" y="52276"/>
                  </a:lnTo>
                  <a:lnTo>
                    <a:pt x="191962" y="81494"/>
                  </a:lnTo>
                  <a:lnTo>
                    <a:pt x="225063" y="115062"/>
                  </a:lnTo>
                  <a:lnTo>
                    <a:pt x="254253" y="152054"/>
                  </a:lnTo>
                  <a:lnTo>
                    <a:pt x="280520" y="191541"/>
                  </a:lnTo>
                  <a:lnTo>
                    <a:pt x="304847" y="232597"/>
                  </a:lnTo>
                  <a:lnTo>
                    <a:pt x="298760" y="236017"/>
                  </a:lnTo>
                  <a:close/>
                </a:path>
              </a:pathLst>
            </a:custGeom>
            <a:solidFill>
              <a:srgbClr val="93AB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9" name="object 49"/>
          <p:cNvGrpSpPr/>
          <p:nvPr/>
        </p:nvGrpSpPr>
        <p:grpSpPr>
          <a:xfrm>
            <a:off x="30560" y="1198638"/>
            <a:ext cx="728345" cy="739140"/>
            <a:chOff x="30560" y="1198638"/>
            <a:chExt cx="728345" cy="739140"/>
          </a:xfrm>
        </p:grpSpPr>
        <p:sp>
          <p:nvSpPr>
            <p:cNvPr id="50" name="object 50"/>
            <p:cNvSpPr/>
            <p:nvPr/>
          </p:nvSpPr>
          <p:spPr>
            <a:xfrm>
              <a:off x="30560" y="1198638"/>
              <a:ext cx="728345" cy="739140"/>
            </a:xfrm>
            <a:custGeom>
              <a:avLst/>
              <a:gdLst/>
              <a:ahLst/>
              <a:cxnLst/>
              <a:rect l="l" t="t" r="r" b="b"/>
              <a:pathLst>
                <a:path w="728345" h="739139">
                  <a:moveTo>
                    <a:pt x="274203" y="738884"/>
                  </a:moveTo>
                  <a:lnTo>
                    <a:pt x="245155" y="725876"/>
                  </a:lnTo>
                  <a:lnTo>
                    <a:pt x="224328" y="701125"/>
                  </a:lnTo>
                  <a:lnTo>
                    <a:pt x="214073" y="666026"/>
                  </a:lnTo>
                  <a:lnTo>
                    <a:pt x="216741" y="621977"/>
                  </a:lnTo>
                  <a:lnTo>
                    <a:pt x="240020" y="552388"/>
                  </a:lnTo>
                  <a:lnTo>
                    <a:pt x="258941" y="507796"/>
                  </a:lnTo>
                  <a:lnTo>
                    <a:pt x="280282" y="462276"/>
                  </a:lnTo>
                  <a:lnTo>
                    <a:pt x="284156" y="454523"/>
                  </a:lnTo>
                  <a:lnTo>
                    <a:pt x="244756" y="488908"/>
                  </a:lnTo>
                  <a:lnTo>
                    <a:pt x="205220" y="520948"/>
                  </a:lnTo>
                  <a:lnTo>
                    <a:pt x="169490" y="547273"/>
                  </a:lnTo>
                  <a:lnTo>
                    <a:pt x="141504" y="564513"/>
                  </a:lnTo>
                  <a:lnTo>
                    <a:pt x="99736" y="578708"/>
                  </a:lnTo>
                  <a:lnTo>
                    <a:pt x="63183" y="578080"/>
                  </a:lnTo>
                  <a:lnTo>
                    <a:pt x="33813" y="564512"/>
                  </a:lnTo>
                  <a:lnTo>
                    <a:pt x="13592" y="539885"/>
                  </a:lnTo>
                  <a:lnTo>
                    <a:pt x="5642" y="509065"/>
                  </a:lnTo>
                  <a:lnTo>
                    <a:pt x="12014" y="477355"/>
                  </a:lnTo>
                  <a:lnTo>
                    <a:pt x="69146" y="422066"/>
                  </a:lnTo>
                  <a:lnTo>
                    <a:pt x="141959" y="395737"/>
                  </a:lnTo>
                  <a:lnTo>
                    <a:pt x="191140" y="382249"/>
                  </a:lnTo>
                  <a:lnTo>
                    <a:pt x="242132" y="370378"/>
                  </a:lnTo>
                  <a:lnTo>
                    <a:pt x="190649" y="361038"/>
                  </a:lnTo>
                  <a:lnTo>
                    <a:pt x="140942" y="350101"/>
                  </a:lnTo>
                  <a:lnTo>
                    <a:pt x="98089" y="338566"/>
                  </a:lnTo>
                  <a:lnTo>
                    <a:pt x="30036" y="303598"/>
                  </a:lnTo>
                  <a:lnTo>
                    <a:pt x="0" y="243190"/>
                  </a:lnTo>
                  <a:lnTo>
                    <a:pt x="6600" y="212045"/>
                  </a:lnTo>
                  <a:lnTo>
                    <a:pt x="25767" y="186617"/>
                  </a:lnTo>
                  <a:lnTo>
                    <a:pt x="54538" y="171835"/>
                  </a:lnTo>
                  <a:lnTo>
                    <a:pt x="91032" y="169652"/>
                  </a:lnTo>
                  <a:lnTo>
                    <a:pt x="133369" y="182020"/>
                  </a:lnTo>
                  <a:lnTo>
                    <a:pt x="162224" y="197996"/>
                  </a:lnTo>
                  <a:lnTo>
                    <a:pt x="199359" y="222544"/>
                  </a:lnTo>
                  <a:lnTo>
                    <a:pt x="240568" y="252580"/>
                  </a:lnTo>
                  <a:lnTo>
                    <a:pt x="281647" y="285016"/>
                  </a:lnTo>
                  <a:lnTo>
                    <a:pt x="256871" y="238978"/>
                  </a:lnTo>
                  <a:lnTo>
                    <a:pt x="234416" y="193317"/>
                  </a:lnTo>
                  <a:lnTo>
                    <a:pt x="216691" y="152631"/>
                  </a:lnTo>
                  <a:lnTo>
                    <a:pt x="206106" y="121515"/>
                  </a:lnTo>
                  <a:lnTo>
                    <a:pt x="201594" y="77611"/>
                  </a:lnTo>
                  <a:lnTo>
                    <a:pt x="210363" y="42101"/>
                  </a:lnTo>
                  <a:lnTo>
                    <a:pt x="230134" y="16482"/>
                  </a:lnTo>
                  <a:lnTo>
                    <a:pt x="258625" y="2251"/>
                  </a:lnTo>
                  <a:lnTo>
                    <a:pt x="266621" y="666"/>
                  </a:lnTo>
                  <a:lnTo>
                    <a:pt x="274619" y="0"/>
                  </a:lnTo>
                  <a:lnTo>
                    <a:pt x="282561" y="231"/>
                  </a:lnTo>
                  <a:lnTo>
                    <a:pt x="332939" y="26462"/>
                  </a:lnTo>
                  <a:lnTo>
                    <a:pt x="361071" y="82596"/>
                  </a:lnTo>
                  <a:lnTo>
                    <a:pt x="370552" y="159444"/>
                  </a:lnTo>
                  <a:lnTo>
                    <a:pt x="372785" y="210396"/>
                  </a:lnTo>
                  <a:lnTo>
                    <a:pt x="373080" y="262745"/>
                  </a:lnTo>
                  <a:lnTo>
                    <a:pt x="393622" y="214650"/>
                  </a:lnTo>
                  <a:lnTo>
                    <a:pt x="415319" y="168623"/>
                  </a:lnTo>
                  <a:lnTo>
                    <a:pt x="436075" y="129408"/>
                  </a:lnTo>
                  <a:lnTo>
                    <a:pt x="485281" y="70841"/>
                  </a:lnTo>
                  <a:lnTo>
                    <a:pt x="550851" y="54997"/>
                  </a:lnTo>
                  <a:lnTo>
                    <a:pt x="579733" y="68382"/>
                  </a:lnTo>
                  <a:lnTo>
                    <a:pt x="600256" y="92716"/>
                  </a:lnTo>
                  <a:lnTo>
                    <a:pt x="608277" y="124061"/>
                  </a:lnTo>
                  <a:lnTo>
                    <a:pt x="602291" y="160138"/>
                  </a:lnTo>
                  <a:lnTo>
                    <a:pt x="580794" y="198667"/>
                  </a:lnTo>
                  <a:lnTo>
                    <a:pt x="526642" y="253985"/>
                  </a:lnTo>
                  <a:lnTo>
                    <a:pt x="488195" y="287494"/>
                  </a:lnTo>
                  <a:lnTo>
                    <a:pt x="447412" y="320362"/>
                  </a:lnTo>
                  <a:lnTo>
                    <a:pt x="497822" y="306428"/>
                  </a:lnTo>
                  <a:lnTo>
                    <a:pt x="547335" y="294689"/>
                  </a:lnTo>
                  <a:lnTo>
                    <a:pt x="590947" y="286456"/>
                  </a:lnTo>
                  <a:lnTo>
                    <a:pt x="623656" y="283040"/>
                  </a:lnTo>
                  <a:lnTo>
                    <a:pt x="667434" y="288401"/>
                  </a:lnTo>
                  <a:lnTo>
                    <a:pt x="700088" y="304836"/>
                  </a:lnTo>
                  <a:lnTo>
                    <a:pt x="720672" y="329794"/>
                  </a:lnTo>
                  <a:lnTo>
                    <a:pt x="728241" y="360724"/>
                  </a:lnTo>
                  <a:lnTo>
                    <a:pt x="722007" y="391990"/>
                  </a:lnTo>
                  <a:lnTo>
                    <a:pt x="702502" y="417819"/>
                  </a:lnTo>
                  <a:lnTo>
                    <a:pt x="670557" y="435623"/>
                  </a:lnTo>
                  <a:lnTo>
                    <a:pt x="627004" y="442817"/>
                  </a:lnTo>
                  <a:lnTo>
                    <a:pt x="594110" y="440951"/>
                  </a:lnTo>
                  <a:lnTo>
                    <a:pt x="550031" y="434959"/>
                  </a:lnTo>
                  <a:lnTo>
                    <a:pt x="499882" y="425789"/>
                  </a:lnTo>
                  <a:lnTo>
                    <a:pt x="448778" y="414389"/>
                  </a:lnTo>
                  <a:lnTo>
                    <a:pt x="491093" y="445125"/>
                  </a:lnTo>
                  <a:lnTo>
                    <a:pt x="531135" y="476538"/>
                  </a:lnTo>
                  <a:lnTo>
                    <a:pt x="564750" y="505514"/>
                  </a:lnTo>
                  <a:lnTo>
                    <a:pt x="610919" y="566515"/>
                  </a:lnTo>
                  <a:lnTo>
                    <a:pt x="618441" y="602309"/>
                  </a:lnTo>
                  <a:lnTo>
                    <a:pt x="611757" y="633971"/>
                  </a:lnTo>
                  <a:lnTo>
                    <a:pt x="592269" y="659147"/>
                  </a:lnTo>
                  <a:lnTo>
                    <a:pt x="563967" y="673771"/>
                  </a:lnTo>
                  <a:lnTo>
                    <a:pt x="531618" y="674606"/>
                  </a:lnTo>
                  <a:lnTo>
                    <a:pt x="497787" y="660718"/>
                  </a:lnTo>
                  <a:lnTo>
                    <a:pt x="465039" y="631174"/>
                  </a:lnTo>
                  <a:lnTo>
                    <a:pt x="423144" y="566108"/>
                  </a:lnTo>
                  <a:lnTo>
                    <a:pt x="399056" y="521183"/>
                  </a:lnTo>
                  <a:lnTo>
                    <a:pt x="376123" y="474134"/>
                  </a:lnTo>
                  <a:lnTo>
                    <a:pt x="378458" y="526375"/>
                  </a:lnTo>
                  <a:lnTo>
                    <a:pt x="378865" y="577254"/>
                  </a:lnTo>
                  <a:lnTo>
                    <a:pt x="377179" y="621591"/>
                  </a:lnTo>
                  <a:lnTo>
                    <a:pt x="358263" y="695721"/>
                  </a:lnTo>
                  <a:lnTo>
                    <a:pt x="306059" y="738416"/>
                  </a:lnTo>
                  <a:lnTo>
                    <a:pt x="274203" y="738884"/>
                  </a:lnTo>
                  <a:close/>
                </a:path>
              </a:pathLst>
            </a:custGeom>
            <a:solidFill>
              <a:srgbClr val="FFB3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62866" y="1229395"/>
              <a:ext cx="662940" cy="677545"/>
            </a:xfrm>
            <a:custGeom>
              <a:avLst/>
              <a:gdLst/>
              <a:ahLst/>
              <a:cxnLst/>
              <a:rect l="l" t="t" r="r" b="b"/>
              <a:pathLst>
                <a:path w="662940" h="677544">
                  <a:moveTo>
                    <a:pt x="263509" y="677048"/>
                  </a:moveTo>
                  <a:lnTo>
                    <a:pt x="234495" y="672916"/>
                  </a:lnTo>
                  <a:lnTo>
                    <a:pt x="215222" y="649522"/>
                  </a:lnTo>
                  <a:lnTo>
                    <a:pt x="215356" y="603991"/>
                  </a:lnTo>
                  <a:lnTo>
                    <a:pt x="224739" y="560750"/>
                  </a:lnTo>
                  <a:lnTo>
                    <a:pt x="240419" y="518997"/>
                  </a:lnTo>
                  <a:lnTo>
                    <a:pt x="259441" y="477934"/>
                  </a:lnTo>
                  <a:lnTo>
                    <a:pt x="278852" y="436758"/>
                  </a:lnTo>
                  <a:lnTo>
                    <a:pt x="295701" y="394671"/>
                  </a:lnTo>
                  <a:lnTo>
                    <a:pt x="307033" y="350871"/>
                  </a:lnTo>
                  <a:lnTo>
                    <a:pt x="266419" y="375268"/>
                  </a:lnTo>
                  <a:lnTo>
                    <a:pt x="228929" y="404181"/>
                  </a:lnTo>
                  <a:lnTo>
                    <a:pt x="192837" y="435045"/>
                  </a:lnTo>
                  <a:lnTo>
                    <a:pt x="156415" y="465295"/>
                  </a:lnTo>
                  <a:lnTo>
                    <a:pt x="117938" y="492364"/>
                  </a:lnTo>
                  <a:lnTo>
                    <a:pt x="75679" y="513689"/>
                  </a:lnTo>
                  <a:lnTo>
                    <a:pt x="45413" y="519842"/>
                  </a:lnTo>
                  <a:lnTo>
                    <a:pt x="18401" y="506078"/>
                  </a:lnTo>
                  <a:lnTo>
                    <a:pt x="3973" y="480328"/>
                  </a:lnTo>
                  <a:lnTo>
                    <a:pt x="11456" y="450523"/>
                  </a:lnTo>
                  <a:lnTo>
                    <a:pt x="47194" y="422728"/>
                  </a:lnTo>
                  <a:lnTo>
                    <a:pt x="86929" y="403382"/>
                  </a:lnTo>
                  <a:lnTo>
                    <a:pt x="129407" y="389737"/>
                  </a:lnTo>
                  <a:lnTo>
                    <a:pt x="173377" y="379043"/>
                  </a:lnTo>
                  <a:lnTo>
                    <a:pt x="217586" y="368553"/>
                  </a:lnTo>
                  <a:lnTo>
                    <a:pt x="260781" y="355517"/>
                  </a:lnTo>
                  <a:lnTo>
                    <a:pt x="301711" y="337188"/>
                  </a:lnTo>
                  <a:lnTo>
                    <a:pt x="257227" y="320771"/>
                  </a:lnTo>
                  <a:lnTo>
                    <a:pt x="211182" y="309549"/>
                  </a:lnTo>
                  <a:lnTo>
                    <a:pt x="164500" y="300599"/>
                  </a:lnTo>
                  <a:lnTo>
                    <a:pt x="118101" y="290996"/>
                  </a:lnTo>
                  <a:lnTo>
                    <a:pt x="72910" y="277817"/>
                  </a:lnTo>
                  <a:lnTo>
                    <a:pt x="29848" y="258137"/>
                  </a:lnTo>
                  <a:lnTo>
                    <a:pt x="6074" y="238219"/>
                  </a:lnTo>
                  <a:lnTo>
                    <a:pt x="0" y="208368"/>
                  </a:lnTo>
                  <a:lnTo>
                    <a:pt x="11169" y="180939"/>
                  </a:lnTo>
                  <a:lnTo>
                    <a:pt x="39126" y="168290"/>
                  </a:lnTo>
                  <a:lnTo>
                    <a:pt x="83353" y="179137"/>
                  </a:lnTo>
                  <a:lnTo>
                    <a:pt x="123469" y="198351"/>
                  </a:lnTo>
                  <a:lnTo>
                    <a:pt x="160843" y="223242"/>
                  </a:lnTo>
                  <a:lnTo>
                    <a:pt x="196843" y="251122"/>
                  </a:lnTo>
                  <a:lnTo>
                    <a:pt x="232839" y="279299"/>
                  </a:lnTo>
                  <a:lnTo>
                    <a:pt x="270202" y="305084"/>
                  </a:lnTo>
                  <a:lnTo>
                    <a:pt x="310299" y="325787"/>
                  </a:lnTo>
                  <a:lnTo>
                    <a:pt x="293432" y="280819"/>
                  </a:lnTo>
                  <a:lnTo>
                    <a:pt x="273417" y="237264"/>
                  </a:lnTo>
                  <a:lnTo>
                    <a:pt x="251940" y="194362"/>
                  </a:lnTo>
                  <a:lnTo>
                    <a:pt x="230686" y="151353"/>
                  </a:lnTo>
                  <a:lnTo>
                    <a:pt x="211340" y="107481"/>
                  </a:lnTo>
                  <a:lnTo>
                    <a:pt x="200126" y="74942"/>
                  </a:lnTo>
                  <a:lnTo>
                    <a:pt x="201701" y="38547"/>
                  </a:lnTo>
                  <a:lnTo>
                    <a:pt x="217767" y="9749"/>
                  </a:lnTo>
                  <a:lnTo>
                    <a:pt x="250031" y="0"/>
                  </a:lnTo>
                  <a:lnTo>
                    <a:pt x="258405" y="2163"/>
                  </a:lnTo>
                  <a:lnTo>
                    <a:pt x="299069" y="65167"/>
                  </a:lnTo>
                  <a:lnTo>
                    <a:pt x="307944" y="115307"/>
                  </a:lnTo>
                  <a:lnTo>
                    <a:pt x="310287" y="166912"/>
                  </a:lnTo>
                  <a:lnTo>
                    <a:pt x="310548" y="219145"/>
                  </a:lnTo>
                  <a:lnTo>
                    <a:pt x="313173" y="271166"/>
                  </a:lnTo>
                  <a:lnTo>
                    <a:pt x="322612" y="322138"/>
                  </a:lnTo>
                  <a:lnTo>
                    <a:pt x="348504" y="282379"/>
                  </a:lnTo>
                  <a:lnTo>
                    <a:pt x="369716" y="239981"/>
                  </a:lnTo>
                  <a:lnTo>
                    <a:pt x="388876" y="196472"/>
                  </a:lnTo>
                  <a:lnTo>
                    <a:pt x="408612" y="153381"/>
                  </a:lnTo>
                  <a:lnTo>
                    <a:pt x="431553" y="112236"/>
                  </a:lnTo>
                  <a:lnTo>
                    <a:pt x="460328" y="74568"/>
                  </a:lnTo>
                  <a:lnTo>
                    <a:pt x="484968" y="55721"/>
                  </a:lnTo>
                  <a:lnTo>
                    <a:pt x="515417" y="56629"/>
                  </a:lnTo>
                  <a:lnTo>
                    <a:pt x="539639" y="73841"/>
                  </a:lnTo>
                  <a:lnTo>
                    <a:pt x="545600" y="103908"/>
                  </a:lnTo>
                  <a:lnTo>
                    <a:pt x="525431" y="144366"/>
                  </a:lnTo>
                  <a:lnTo>
                    <a:pt x="498003" y="178947"/>
                  </a:lnTo>
                  <a:lnTo>
                    <a:pt x="465645" y="209592"/>
                  </a:lnTo>
                  <a:lnTo>
                    <a:pt x="430686" y="238242"/>
                  </a:lnTo>
                  <a:lnTo>
                    <a:pt x="395452" y="266840"/>
                  </a:lnTo>
                  <a:lnTo>
                    <a:pt x="362274" y="297325"/>
                  </a:lnTo>
                  <a:lnTo>
                    <a:pt x="333478" y="331640"/>
                  </a:lnTo>
                  <a:lnTo>
                    <a:pt x="380883" y="327005"/>
                  </a:lnTo>
                  <a:lnTo>
                    <a:pt x="427342" y="317091"/>
                  </a:lnTo>
                  <a:lnTo>
                    <a:pt x="473310" y="304912"/>
                  </a:lnTo>
                  <a:lnTo>
                    <a:pt x="519248" y="293488"/>
                  </a:lnTo>
                  <a:lnTo>
                    <a:pt x="565611" y="285834"/>
                  </a:lnTo>
                  <a:lnTo>
                    <a:pt x="612859" y="284968"/>
                  </a:lnTo>
                  <a:lnTo>
                    <a:pt x="642693" y="292388"/>
                  </a:lnTo>
                  <a:lnTo>
                    <a:pt x="661026" y="316675"/>
                  </a:lnTo>
                  <a:lnTo>
                    <a:pt x="662858" y="346335"/>
                  </a:lnTo>
                  <a:lnTo>
                    <a:pt x="643186" y="369874"/>
                  </a:lnTo>
                  <a:lnTo>
                    <a:pt x="598948" y="379294"/>
                  </a:lnTo>
                  <a:lnTo>
                    <a:pt x="554783" y="379446"/>
                  </a:lnTo>
                  <a:lnTo>
                    <a:pt x="510628" y="373321"/>
                  </a:lnTo>
                  <a:lnTo>
                    <a:pt x="466416" y="363908"/>
                  </a:lnTo>
                  <a:lnTo>
                    <a:pt x="422084" y="354200"/>
                  </a:lnTo>
                  <a:lnTo>
                    <a:pt x="377565" y="347185"/>
                  </a:lnTo>
                  <a:lnTo>
                    <a:pt x="332795" y="345854"/>
                  </a:lnTo>
                  <a:lnTo>
                    <a:pt x="365652" y="380018"/>
                  </a:lnTo>
                  <a:lnTo>
                    <a:pt x="402236" y="410130"/>
                  </a:lnTo>
                  <a:lnTo>
                    <a:pt x="440421" y="438447"/>
                  </a:lnTo>
                  <a:lnTo>
                    <a:pt x="478081" y="467226"/>
                  </a:lnTo>
                  <a:lnTo>
                    <a:pt x="513090" y="498725"/>
                  </a:lnTo>
                  <a:lnTo>
                    <a:pt x="543322" y="535200"/>
                  </a:lnTo>
                  <a:lnTo>
                    <a:pt x="556138" y="563248"/>
                  </a:lnTo>
                  <a:lnTo>
                    <a:pt x="548792" y="592494"/>
                  </a:lnTo>
                  <a:lnTo>
                    <a:pt x="526966" y="612419"/>
                  </a:lnTo>
                  <a:lnTo>
                    <a:pt x="496347" y="612505"/>
                  </a:lnTo>
                  <a:lnTo>
                    <a:pt x="461357" y="583725"/>
                  </a:lnTo>
                  <a:lnTo>
                    <a:pt x="433631" y="549219"/>
                  </a:lnTo>
                  <a:lnTo>
                    <a:pt x="410802" y="510798"/>
                  </a:lnTo>
                  <a:lnTo>
                    <a:pt x="390500" y="470275"/>
                  </a:lnTo>
                  <a:lnTo>
                    <a:pt x="370360" y="429462"/>
                  </a:lnTo>
                  <a:lnTo>
                    <a:pt x="348012" y="390172"/>
                  </a:lnTo>
                  <a:lnTo>
                    <a:pt x="321090" y="354216"/>
                  </a:lnTo>
                  <a:lnTo>
                    <a:pt x="314970" y="401644"/>
                  </a:lnTo>
                  <a:lnTo>
                    <a:pt x="314259" y="449177"/>
                  </a:lnTo>
                  <a:lnTo>
                    <a:pt x="315903" y="496643"/>
                  </a:lnTo>
                  <a:lnTo>
                    <a:pt x="316850" y="543868"/>
                  </a:lnTo>
                  <a:lnTo>
                    <a:pt x="314047" y="590680"/>
                  </a:lnTo>
                  <a:lnTo>
                    <a:pt x="304442" y="636904"/>
                  </a:lnTo>
                  <a:lnTo>
                    <a:pt x="290684" y="664263"/>
                  </a:lnTo>
                  <a:lnTo>
                    <a:pt x="263509" y="677048"/>
                  </a:lnTo>
                  <a:close/>
                </a:path>
              </a:pathLst>
            </a:custGeom>
            <a:solidFill>
              <a:srgbClr val="FFF5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3023" y="1504862"/>
              <a:ext cx="116732" cy="119111"/>
            </a:xfrm>
            <a:prstGeom prst="rect">
              <a:avLst/>
            </a:prstGeom>
          </p:spPr>
        </p:pic>
      </p:grpSp>
      <p:grpSp>
        <p:nvGrpSpPr>
          <p:cNvPr id="53" name="object 53"/>
          <p:cNvGrpSpPr/>
          <p:nvPr/>
        </p:nvGrpSpPr>
        <p:grpSpPr>
          <a:xfrm>
            <a:off x="325359" y="2038400"/>
            <a:ext cx="615315" cy="624840"/>
            <a:chOff x="325359" y="2038400"/>
            <a:chExt cx="615315" cy="624840"/>
          </a:xfrm>
        </p:grpSpPr>
        <p:sp>
          <p:nvSpPr>
            <p:cNvPr id="54" name="object 54"/>
            <p:cNvSpPr/>
            <p:nvPr/>
          </p:nvSpPr>
          <p:spPr>
            <a:xfrm>
              <a:off x="325359" y="2038400"/>
              <a:ext cx="615315" cy="624840"/>
            </a:xfrm>
            <a:custGeom>
              <a:avLst/>
              <a:gdLst/>
              <a:ahLst/>
              <a:cxnLst/>
              <a:rect l="l" t="t" r="r" b="b"/>
              <a:pathLst>
                <a:path w="615315" h="624839">
                  <a:moveTo>
                    <a:pt x="383579" y="624276"/>
                  </a:moveTo>
                  <a:lnTo>
                    <a:pt x="332223" y="611630"/>
                  </a:lnTo>
                  <a:lnTo>
                    <a:pt x="299903" y="552749"/>
                  </a:lnTo>
                  <a:lnTo>
                    <a:pt x="295123" y="487721"/>
                  </a:lnTo>
                  <a:lnTo>
                    <a:pt x="295465" y="444724"/>
                  </a:lnTo>
                  <a:lnTo>
                    <a:pt x="297469" y="400573"/>
                  </a:lnTo>
                  <a:lnTo>
                    <a:pt x="278062" y="440315"/>
                  </a:lnTo>
                  <a:lnTo>
                    <a:pt x="257701" y="478276"/>
                  </a:lnTo>
                  <a:lnTo>
                    <a:pt x="222380" y="533290"/>
                  </a:lnTo>
                  <a:lnTo>
                    <a:pt x="166072" y="569966"/>
                  </a:lnTo>
                  <a:lnTo>
                    <a:pt x="138750" y="569249"/>
                  </a:lnTo>
                  <a:lnTo>
                    <a:pt x="114842" y="556930"/>
                  </a:lnTo>
                  <a:lnTo>
                    <a:pt x="98376" y="535638"/>
                  </a:lnTo>
                  <a:lnTo>
                    <a:pt x="92741" y="508881"/>
                  </a:lnTo>
                  <a:lnTo>
                    <a:pt x="99107" y="478632"/>
                  </a:lnTo>
                  <a:lnTo>
                    <a:pt x="138079" y="427063"/>
                  </a:lnTo>
                  <a:lnTo>
                    <a:pt x="200293" y="376059"/>
                  </a:lnTo>
                  <a:lnTo>
                    <a:pt x="236059" y="350101"/>
                  </a:lnTo>
                  <a:lnTo>
                    <a:pt x="192891" y="359744"/>
                  </a:lnTo>
                  <a:lnTo>
                    <a:pt x="150521" y="367498"/>
                  </a:lnTo>
                  <a:lnTo>
                    <a:pt x="113281" y="372559"/>
                  </a:lnTo>
                  <a:lnTo>
                    <a:pt x="85502" y="374121"/>
                  </a:lnTo>
                  <a:lnTo>
                    <a:pt x="48712" y="368046"/>
                  </a:lnTo>
                  <a:lnTo>
                    <a:pt x="21715" y="352999"/>
                  </a:lnTo>
                  <a:lnTo>
                    <a:pt x="5235" y="331182"/>
                  </a:lnTo>
                  <a:lnTo>
                    <a:pt x="0" y="304798"/>
                  </a:lnTo>
                  <a:lnTo>
                    <a:pt x="6348" y="278663"/>
                  </a:lnTo>
                  <a:lnTo>
                    <a:pt x="23719" y="257566"/>
                  </a:lnTo>
                  <a:lnTo>
                    <a:pt x="51310" y="243666"/>
                  </a:lnTo>
                  <a:lnTo>
                    <a:pt x="88315" y="239123"/>
                  </a:lnTo>
                  <a:lnTo>
                    <a:pt x="115939" y="242032"/>
                  </a:lnTo>
                  <a:lnTo>
                    <a:pt x="152783" y="248996"/>
                  </a:lnTo>
                  <a:lnTo>
                    <a:pt x="194614" y="258909"/>
                  </a:lnTo>
                  <a:lnTo>
                    <a:pt x="237202" y="270669"/>
                  </a:lnTo>
                  <a:lnTo>
                    <a:pt x="202756" y="242885"/>
                  </a:lnTo>
                  <a:lnTo>
                    <a:pt x="170279" y="214581"/>
                  </a:lnTo>
                  <a:lnTo>
                    <a:pt x="124564" y="167900"/>
                  </a:lnTo>
                  <a:lnTo>
                    <a:pt x="101329" y="104848"/>
                  </a:lnTo>
                  <a:lnTo>
                    <a:pt x="108087" y="78346"/>
                  </a:lnTo>
                  <a:lnTo>
                    <a:pt x="125403" y="57759"/>
                  </a:lnTo>
                  <a:lnTo>
                    <a:pt x="149818" y="46463"/>
                  </a:lnTo>
                  <a:lnTo>
                    <a:pt x="177149" y="46918"/>
                  </a:lnTo>
                  <a:lnTo>
                    <a:pt x="231806" y="85959"/>
                  </a:lnTo>
                  <a:lnTo>
                    <a:pt x="264334" y="142474"/>
                  </a:lnTo>
                  <a:lnTo>
                    <a:pt x="282678" y="181371"/>
                  </a:lnTo>
                  <a:lnTo>
                    <a:pt x="300052" y="222021"/>
                  </a:lnTo>
                  <a:lnTo>
                    <a:pt x="300266" y="177773"/>
                  </a:lnTo>
                  <a:lnTo>
                    <a:pt x="302145" y="134731"/>
                  </a:lnTo>
                  <a:lnTo>
                    <a:pt x="310161" y="69845"/>
                  </a:lnTo>
                  <a:lnTo>
                    <a:pt x="333951" y="22375"/>
                  </a:lnTo>
                  <a:lnTo>
                    <a:pt x="369827" y="1130"/>
                  </a:lnTo>
                  <a:lnTo>
                    <a:pt x="383193" y="0"/>
                  </a:lnTo>
                  <a:lnTo>
                    <a:pt x="389951" y="564"/>
                  </a:lnTo>
                  <a:lnTo>
                    <a:pt x="396731" y="1890"/>
                  </a:lnTo>
                  <a:lnTo>
                    <a:pt x="420808" y="13907"/>
                  </a:lnTo>
                  <a:lnTo>
                    <a:pt x="437495" y="35544"/>
                  </a:lnTo>
                  <a:lnTo>
                    <a:pt x="444879" y="65533"/>
                  </a:lnTo>
                  <a:lnTo>
                    <a:pt x="441041" y="102606"/>
                  </a:lnTo>
                  <a:lnTo>
                    <a:pt x="432115" y="128912"/>
                  </a:lnTo>
                  <a:lnTo>
                    <a:pt x="417166" y="163292"/>
                  </a:lnTo>
                  <a:lnTo>
                    <a:pt x="398213" y="201876"/>
                  </a:lnTo>
                  <a:lnTo>
                    <a:pt x="377271" y="240795"/>
                  </a:lnTo>
                  <a:lnTo>
                    <a:pt x="411976" y="213398"/>
                  </a:lnTo>
                  <a:lnTo>
                    <a:pt x="446795" y="188024"/>
                  </a:lnTo>
                  <a:lnTo>
                    <a:pt x="478166" y="167297"/>
                  </a:lnTo>
                  <a:lnTo>
                    <a:pt x="502525" y="153838"/>
                  </a:lnTo>
                  <a:lnTo>
                    <a:pt x="538314" y="143341"/>
                  </a:lnTo>
                  <a:lnTo>
                    <a:pt x="569150" y="145173"/>
                  </a:lnTo>
                  <a:lnTo>
                    <a:pt x="593445" y="157665"/>
                  </a:lnTo>
                  <a:lnTo>
                    <a:pt x="609612" y="179150"/>
                  </a:lnTo>
                  <a:lnTo>
                    <a:pt x="615235" y="205494"/>
                  </a:lnTo>
                  <a:lnTo>
                    <a:pt x="608717" y="232045"/>
                  </a:lnTo>
                  <a:lnTo>
                    <a:pt x="558458" y="276674"/>
                  </a:lnTo>
                  <a:lnTo>
                    <a:pt x="496160" y="295800"/>
                  </a:lnTo>
                  <a:lnTo>
                    <a:pt x="454172" y="305032"/>
                  </a:lnTo>
                  <a:lnTo>
                    <a:pt x="410715" y="312932"/>
                  </a:lnTo>
                  <a:lnTo>
                    <a:pt x="453780" y="322955"/>
                  </a:lnTo>
                  <a:lnTo>
                    <a:pt x="495322" y="334348"/>
                  </a:lnTo>
                  <a:lnTo>
                    <a:pt x="556789" y="356562"/>
                  </a:lnTo>
                  <a:lnTo>
                    <a:pt x="605071" y="403300"/>
                  </a:lnTo>
                  <a:lnTo>
                    <a:pt x="610464" y="430093"/>
                  </a:lnTo>
                  <a:lnTo>
                    <a:pt x="603756" y="456138"/>
                  </a:lnTo>
                  <a:lnTo>
                    <a:pt x="586678" y="476922"/>
                  </a:lnTo>
                  <a:lnTo>
                    <a:pt x="561862" y="488386"/>
                  </a:lnTo>
                  <a:lnTo>
                    <a:pt x="530975" y="488932"/>
                  </a:lnTo>
                  <a:lnTo>
                    <a:pt x="495682" y="476965"/>
                  </a:lnTo>
                  <a:lnTo>
                    <a:pt x="472040" y="462386"/>
                  </a:lnTo>
                  <a:lnTo>
                    <a:pt x="441856" y="440147"/>
                  </a:lnTo>
                  <a:lnTo>
                    <a:pt x="408452" y="413076"/>
                  </a:lnTo>
                  <a:lnTo>
                    <a:pt x="375148" y="384003"/>
                  </a:lnTo>
                  <a:lnTo>
                    <a:pt x="378488" y="390540"/>
                  </a:lnTo>
                  <a:lnTo>
                    <a:pt x="396501" y="429012"/>
                  </a:lnTo>
                  <a:lnTo>
                    <a:pt x="412461" y="466694"/>
                  </a:lnTo>
                  <a:lnTo>
                    <a:pt x="432068" y="525461"/>
                  </a:lnTo>
                  <a:lnTo>
                    <a:pt x="434337" y="562707"/>
                  </a:lnTo>
                  <a:lnTo>
                    <a:pt x="425695" y="592370"/>
                  </a:lnTo>
                  <a:lnTo>
                    <a:pt x="408117" y="613283"/>
                  </a:lnTo>
                  <a:lnTo>
                    <a:pt x="383579" y="624276"/>
                  </a:lnTo>
                  <a:close/>
                </a:path>
              </a:pathLst>
            </a:custGeom>
            <a:solidFill>
              <a:srgbClr val="FFB3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353261" y="2064387"/>
              <a:ext cx="560070" cy="572135"/>
            </a:xfrm>
            <a:custGeom>
              <a:avLst/>
              <a:gdLst/>
              <a:ahLst/>
              <a:cxnLst/>
              <a:rect l="l" t="t" r="r" b="b"/>
              <a:pathLst>
                <a:path w="560069" h="572135">
                  <a:moveTo>
                    <a:pt x="337412" y="571999"/>
                  </a:moveTo>
                  <a:lnTo>
                    <a:pt x="314467" y="561204"/>
                  </a:lnTo>
                  <a:lnTo>
                    <a:pt x="302855" y="538088"/>
                  </a:lnTo>
                  <a:lnTo>
                    <a:pt x="293877" y="491154"/>
                  </a:lnTo>
                  <a:lnTo>
                    <a:pt x="292429" y="443556"/>
                  </a:lnTo>
                  <a:lnTo>
                    <a:pt x="294057" y="395542"/>
                  </a:lnTo>
                  <a:lnTo>
                    <a:pt x="294307" y="347360"/>
                  </a:lnTo>
                  <a:lnTo>
                    <a:pt x="288724" y="299259"/>
                  </a:lnTo>
                  <a:lnTo>
                    <a:pt x="262625" y="335023"/>
                  </a:lnTo>
                  <a:lnTo>
                    <a:pt x="241337" y="374265"/>
                  </a:lnTo>
                  <a:lnTo>
                    <a:pt x="221680" y="414559"/>
                  </a:lnTo>
                  <a:lnTo>
                    <a:pt x="200470" y="453478"/>
                  </a:lnTo>
                  <a:lnTo>
                    <a:pt x="174527" y="488597"/>
                  </a:lnTo>
                  <a:lnTo>
                    <a:pt x="140668" y="517489"/>
                  </a:lnTo>
                  <a:lnTo>
                    <a:pt x="114804" y="517420"/>
                  </a:lnTo>
                  <a:lnTo>
                    <a:pt x="96379" y="500576"/>
                  </a:lnTo>
                  <a:lnTo>
                    <a:pt x="90181" y="475865"/>
                  </a:lnTo>
                  <a:lnTo>
                    <a:pt x="100998" y="452195"/>
                  </a:lnTo>
                  <a:lnTo>
                    <a:pt x="132182" y="415779"/>
                  </a:lnTo>
                  <a:lnTo>
                    <a:pt x="168667" y="384872"/>
                  </a:lnTo>
                  <a:lnTo>
                    <a:pt x="207344" y="356173"/>
                  </a:lnTo>
                  <a:lnTo>
                    <a:pt x="245106" y="326379"/>
                  </a:lnTo>
                  <a:lnTo>
                    <a:pt x="278845" y="292189"/>
                  </a:lnTo>
                  <a:lnTo>
                    <a:pt x="234742" y="294036"/>
                  </a:lnTo>
                  <a:lnTo>
                    <a:pt x="190917" y="301842"/>
                  </a:lnTo>
                  <a:lnTo>
                    <a:pt x="147283" y="311600"/>
                  </a:lnTo>
                  <a:lnTo>
                    <a:pt x="103750" y="319300"/>
                  </a:lnTo>
                  <a:lnTo>
                    <a:pt x="60232" y="320931"/>
                  </a:lnTo>
                  <a:lnTo>
                    <a:pt x="16639" y="312485"/>
                  </a:lnTo>
                  <a:lnTo>
                    <a:pt x="0" y="292593"/>
                  </a:lnTo>
                  <a:lnTo>
                    <a:pt x="1539" y="267542"/>
                  </a:lnTo>
                  <a:lnTo>
                    <a:pt x="17030" y="247024"/>
                  </a:lnTo>
                  <a:lnTo>
                    <a:pt x="42244" y="240729"/>
                  </a:lnTo>
                  <a:lnTo>
                    <a:pt x="90021" y="242402"/>
                  </a:lnTo>
                  <a:lnTo>
                    <a:pt x="136844" y="251594"/>
                  </a:lnTo>
                  <a:lnTo>
                    <a:pt x="183385" y="263895"/>
                  </a:lnTo>
                  <a:lnTo>
                    <a:pt x="230317" y="274894"/>
                  </a:lnTo>
                  <a:lnTo>
                    <a:pt x="278311" y="280180"/>
                  </a:lnTo>
                  <a:lnTo>
                    <a:pt x="249482" y="246725"/>
                  </a:lnTo>
                  <a:lnTo>
                    <a:pt x="216074" y="217295"/>
                  </a:lnTo>
                  <a:lnTo>
                    <a:pt x="181209" y="189288"/>
                  </a:lnTo>
                  <a:lnTo>
                    <a:pt x="148010" y="160103"/>
                  </a:lnTo>
                  <a:lnTo>
                    <a:pt x="119598" y="127138"/>
                  </a:lnTo>
                  <a:lnTo>
                    <a:pt x="99098" y="87793"/>
                  </a:lnTo>
                  <a:lnTo>
                    <a:pt x="104112" y="62382"/>
                  </a:lnTo>
                  <a:lnTo>
                    <a:pt x="124575" y="47839"/>
                  </a:lnTo>
                  <a:lnTo>
                    <a:pt x="150310" y="47078"/>
                  </a:lnTo>
                  <a:lnTo>
                    <a:pt x="171144" y="63013"/>
                  </a:lnTo>
                  <a:lnTo>
                    <a:pt x="199655" y="101587"/>
                  </a:lnTo>
                  <a:lnTo>
                    <a:pt x="221709" y="144030"/>
                  </a:lnTo>
                  <a:lnTo>
                    <a:pt x="241137" y="188095"/>
                  </a:lnTo>
                  <a:lnTo>
                    <a:pt x="261768" y="231541"/>
                  </a:lnTo>
                  <a:lnTo>
                    <a:pt x="287433" y="272122"/>
                  </a:lnTo>
                  <a:lnTo>
                    <a:pt x="296210" y="220354"/>
                  </a:lnTo>
                  <a:lnTo>
                    <a:pt x="297781" y="167488"/>
                  </a:lnTo>
                  <a:lnTo>
                    <a:pt x="298633" y="114761"/>
                  </a:lnTo>
                  <a:lnTo>
                    <a:pt x="305257" y="63409"/>
                  </a:lnTo>
                  <a:lnTo>
                    <a:pt x="324142" y="14669"/>
                  </a:lnTo>
                  <a:lnTo>
                    <a:pt x="348842" y="0"/>
                  </a:lnTo>
                  <a:lnTo>
                    <a:pt x="376071" y="8249"/>
                  </a:lnTo>
                  <a:lnTo>
                    <a:pt x="389634" y="32589"/>
                  </a:lnTo>
                  <a:lnTo>
                    <a:pt x="390971" y="63343"/>
                  </a:lnTo>
                  <a:lnTo>
                    <a:pt x="381522" y="90833"/>
                  </a:lnTo>
                  <a:lnTo>
                    <a:pt x="360750" y="137006"/>
                  </a:lnTo>
                  <a:lnTo>
                    <a:pt x="338028" y="182295"/>
                  </a:lnTo>
                  <a:lnTo>
                    <a:pt x="316134" y="227954"/>
                  </a:lnTo>
                  <a:lnTo>
                    <a:pt x="297846" y="275239"/>
                  </a:lnTo>
                  <a:lnTo>
                    <a:pt x="337134" y="254374"/>
                  </a:lnTo>
                  <a:lnTo>
                    <a:pt x="373534" y="228165"/>
                  </a:lnTo>
                  <a:lnTo>
                    <a:pt x="408882" y="200224"/>
                  </a:lnTo>
                  <a:lnTo>
                    <a:pt x="445016" y="174165"/>
                  </a:lnTo>
                  <a:lnTo>
                    <a:pt x="483772" y="153600"/>
                  </a:lnTo>
                  <a:lnTo>
                    <a:pt x="526987" y="142142"/>
                  </a:lnTo>
                  <a:lnTo>
                    <a:pt x="550591" y="152874"/>
                  </a:lnTo>
                  <a:lnTo>
                    <a:pt x="560029" y="176062"/>
                  </a:lnTo>
                  <a:lnTo>
                    <a:pt x="554904" y="201274"/>
                  </a:lnTo>
                  <a:lnTo>
                    <a:pt x="534818" y="218077"/>
                  </a:lnTo>
                  <a:lnTo>
                    <a:pt x="490916" y="237314"/>
                  </a:lnTo>
                  <a:lnTo>
                    <a:pt x="444655" y="249346"/>
                  </a:lnTo>
                  <a:lnTo>
                    <a:pt x="397377" y="258440"/>
                  </a:lnTo>
                  <a:lnTo>
                    <a:pt x="350425" y="268866"/>
                  </a:lnTo>
                  <a:lnTo>
                    <a:pt x="305141" y="284892"/>
                  </a:lnTo>
                  <a:lnTo>
                    <a:pt x="345712" y="302464"/>
                  </a:lnTo>
                  <a:lnTo>
                    <a:pt x="388637" y="314466"/>
                  </a:lnTo>
                  <a:lnTo>
                    <a:pt x="432242" y="324589"/>
                  </a:lnTo>
                  <a:lnTo>
                    <a:pt x="474853" y="336524"/>
                  </a:lnTo>
                  <a:lnTo>
                    <a:pt x="514796" y="353961"/>
                  </a:lnTo>
                  <a:lnTo>
                    <a:pt x="550397" y="380591"/>
                  </a:lnTo>
                  <a:lnTo>
                    <a:pt x="556710" y="405829"/>
                  </a:lnTo>
                  <a:lnTo>
                    <a:pt x="544516" y="427605"/>
                  </a:lnTo>
                  <a:lnTo>
                    <a:pt x="521677" y="439232"/>
                  </a:lnTo>
                  <a:lnTo>
                    <a:pt x="496052" y="434028"/>
                  </a:lnTo>
                  <a:lnTo>
                    <a:pt x="453653" y="411758"/>
                  </a:lnTo>
                  <a:lnTo>
                    <a:pt x="415426" y="383114"/>
                  </a:lnTo>
                  <a:lnTo>
                    <a:pt x="378851" y="351847"/>
                  </a:lnTo>
                  <a:lnTo>
                    <a:pt x="341408" y="321708"/>
                  </a:lnTo>
                  <a:lnTo>
                    <a:pt x="300577" y="296446"/>
                  </a:lnTo>
                  <a:lnTo>
                    <a:pt x="312272" y="339457"/>
                  </a:lnTo>
                  <a:lnTo>
                    <a:pt x="329747" y="380653"/>
                  </a:lnTo>
                  <a:lnTo>
                    <a:pt x="349037" y="421105"/>
                  </a:lnTo>
                  <a:lnTo>
                    <a:pt x="366180" y="461887"/>
                  </a:lnTo>
                  <a:lnTo>
                    <a:pt x="377213" y="504071"/>
                  </a:lnTo>
                  <a:lnTo>
                    <a:pt x="378175" y="548730"/>
                  </a:lnTo>
                  <a:lnTo>
                    <a:pt x="361909" y="568499"/>
                  </a:lnTo>
                  <a:lnTo>
                    <a:pt x="337412" y="571999"/>
                  </a:lnTo>
                  <a:close/>
                </a:path>
              </a:pathLst>
            </a:custGeom>
            <a:solidFill>
              <a:srgbClr val="FFF5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5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94874" y="2298104"/>
              <a:ext cx="98666" cy="98668"/>
            </a:xfrm>
            <a:prstGeom prst="rect">
              <a:avLst/>
            </a:prstGeom>
          </p:spPr>
        </p:pic>
      </p:grpSp>
      <p:grpSp>
        <p:nvGrpSpPr>
          <p:cNvPr id="57" name="object 57"/>
          <p:cNvGrpSpPr/>
          <p:nvPr/>
        </p:nvGrpSpPr>
        <p:grpSpPr>
          <a:xfrm>
            <a:off x="88744" y="2793190"/>
            <a:ext cx="696595" cy="1013460"/>
            <a:chOff x="88744" y="2793190"/>
            <a:chExt cx="696595" cy="1013460"/>
          </a:xfrm>
        </p:grpSpPr>
        <p:sp>
          <p:nvSpPr>
            <p:cNvPr id="58" name="object 58"/>
            <p:cNvSpPr/>
            <p:nvPr/>
          </p:nvSpPr>
          <p:spPr>
            <a:xfrm>
              <a:off x="88744" y="2793190"/>
              <a:ext cx="495300" cy="495934"/>
            </a:xfrm>
            <a:custGeom>
              <a:avLst/>
              <a:gdLst/>
              <a:ahLst/>
              <a:cxnLst/>
              <a:rect l="l" t="t" r="r" b="b"/>
              <a:pathLst>
                <a:path w="495300" h="495935">
                  <a:moveTo>
                    <a:pt x="173231" y="495833"/>
                  </a:moveTo>
                  <a:lnTo>
                    <a:pt x="129102" y="463053"/>
                  </a:lnTo>
                  <a:lnTo>
                    <a:pt x="125330" y="438751"/>
                  </a:lnTo>
                  <a:lnTo>
                    <a:pt x="130969" y="409612"/>
                  </a:lnTo>
                  <a:lnTo>
                    <a:pt x="139863" y="389389"/>
                  </a:lnTo>
                  <a:lnTo>
                    <a:pt x="154113" y="363171"/>
                  </a:lnTo>
                  <a:lnTo>
                    <a:pt x="171840" y="333895"/>
                  </a:lnTo>
                  <a:lnTo>
                    <a:pt x="191162" y="304496"/>
                  </a:lnTo>
                  <a:lnTo>
                    <a:pt x="161740" y="323816"/>
                  </a:lnTo>
                  <a:lnTo>
                    <a:pt x="132359" y="341512"/>
                  </a:lnTo>
                  <a:lnTo>
                    <a:pt x="106025" y="355764"/>
                  </a:lnTo>
                  <a:lnTo>
                    <a:pt x="85747" y="364750"/>
                  </a:lnTo>
                  <a:lnTo>
                    <a:pt x="56673" y="370565"/>
                  </a:lnTo>
                  <a:lnTo>
                    <a:pt x="32350" y="366956"/>
                  </a:lnTo>
                  <a:lnTo>
                    <a:pt x="13939" y="355352"/>
                  </a:lnTo>
                  <a:lnTo>
                    <a:pt x="2605" y="337181"/>
                  </a:lnTo>
                  <a:lnTo>
                    <a:pt x="0" y="315922"/>
                  </a:lnTo>
                  <a:lnTo>
                    <a:pt x="7012" y="295326"/>
                  </a:lnTo>
                  <a:lnTo>
                    <a:pt x="49950" y="263449"/>
                  </a:lnTo>
                  <a:lnTo>
                    <a:pt x="100684" y="252595"/>
                  </a:lnTo>
                  <a:lnTo>
                    <a:pt x="169653" y="244985"/>
                  </a:lnTo>
                  <a:lnTo>
                    <a:pt x="136202" y="234013"/>
                  </a:lnTo>
                  <a:lnTo>
                    <a:pt x="76512" y="210385"/>
                  </a:lnTo>
                  <a:lnTo>
                    <a:pt x="34184" y="181025"/>
                  </a:lnTo>
                  <a:lnTo>
                    <a:pt x="19431" y="138152"/>
                  </a:lnTo>
                  <a:lnTo>
                    <a:pt x="26549" y="117970"/>
                  </a:lnTo>
                  <a:lnTo>
                    <a:pt x="41556" y="102651"/>
                  </a:lnTo>
                  <a:lnTo>
                    <a:pt x="62038" y="95299"/>
                  </a:lnTo>
                  <a:lnTo>
                    <a:pt x="86568" y="97040"/>
                  </a:lnTo>
                  <a:lnTo>
                    <a:pt x="131452" y="122212"/>
                  </a:lnTo>
                  <a:lnTo>
                    <a:pt x="178432" y="165738"/>
                  </a:lnTo>
                  <a:lnTo>
                    <a:pt x="202793" y="191093"/>
                  </a:lnTo>
                  <a:lnTo>
                    <a:pt x="200662" y="185696"/>
                  </a:lnTo>
                  <a:lnTo>
                    <a:pt x="189041" y="153919"/>
                  </a:lnTo>
                  <a:lnTo>
                    <a:pt x="178995" y="122910"/>
                  </a:lnTo>
                  <a:lnTo>
                    <a:pt x="171500" y="95608"/>
                  </a:lnTo>
                  <a:lnTo>
                    <a:pt x="167531" y="74947"/>
                  </a:lnTo>
                  <a:lnTo>
                    <a:pt x="168325" y="45279"/>
                  </a:lnTo>
                  <a:lnTo>
                    <a:pt x="177249" y="22366"/>
                  </a:lnTo>
                  <a:lnTo>
                    <a:pt x="192656" y="7007"/>
                  </a:lnTo>
                  <a:lnTo>
                    <a:pt x="212902" y="0"/>
                  </a:lnTo>
                  <a:lnTo>
                    <a:pt x="234210" y="2185"/>
                  </a:lnTo>
                  <a:lnTo>
                    <a:pt x="252718" y="13605"/>
                  </a:lnTo>
                  <a:lnTo>
                    <a:pt x="266653" y="33863"/>
                  </a:lnTo>
                  <a:lnTo>
                    <a:pt x="274238" y="62557"/>
                  </a:lnTo>
                  <a:lnTo>
                    <a:pt x="274977" y="84626"/>
                  </a:lnTo>
                  <a:lnTo>
                    <a:pt x="273493" y="114426"/>
                  </a:lnTo>
                  <a:lnTo>
                    <a:pt x="270215" y="148487"/>
                  </a:lnTo>
                  <a:lnTo>
                    <a:pt x="265569" y="183340"/>
                  </a:lnTo>
                  <a:lnTo>
                    <a:pt x="283693" y="153174"/>
                  </a:lnTo>
                  <a:lnTo>
                    <a:pt x="319994" y="100253"/>
                  </a:lnTo>
                  <a:lnTo>
                    <a:pt x="358060" y="65507"/>
                  </a:lnTo>
                  <a:lnTo>
                    <a:pt x="381560" y="58206"/>
                  </a:lnTo>
                  <a:lnTo>
                    <a:pt x="403193" y="60681"/>
                  </a:lnTo>
                  <a:lnTo>
                    <a:pt x="421298" y="72135"/>
                  </a:lnTo>
                  <a:lnTo>
                    <a:pt x="432833" y="90147"/>
                  </a:lnTo>
                  <a:lnTo>
                    <a:pt x="435434" y="111737"/>
                  </a:lnTo>
                  <a:lnTo>
                    <a:pt x="428287" y="135265"/>
                  </a:lnTo>
                  <a:lnTo>
                    <a:pt x="393791" y="173439"/>
                  </a:lnTo>
                  <a:lnTo>
                    <a:pt x="340888" y="209545"/>
                  </a:lnTo>
                  <a:lnTo>
                    <a:pt x="310717" y="227655"/>
                  </a:lnTo>
                  <a:lnTo>
                    <a:pt x="345635" y="223022"/>
                  </a:lnTo>
                  <a:lnTo>
                    <a:pt x="379774" y="219835"/>
                  </a:lnTo>
                  <a:lnTo>
                    <a:pt x="409652" y="218430"/>
                  </a:lnTo>
                  <a:lnTo>
                    <a:pt x="431786" y="219142"/>
                  </a:lnTo>
                  <a:lnTo>
                    <a:pt x="460547" y="226496"/>
                  </a:lnTo>
                  <a:lnTo>
                    <a:pt x="480902" y="240294"/>
                  </a:lnTo>
                  <a:lnTo>
                    <a:pt x="492450" y="258741"/>
                  </a:lnTo>
                  <a:lnTo>
                    <a:pt x="494792" y="280042"/>
                  </a:lnTo>
                  <a:lnTo>
                    <a:pt x="487929" y="300326"/>
                  </a:lnTo>
                  <a:lnTo>
                    <a:pt x="472665" y="315836"/>
                  </a:lnTo>
                  <a:lnTo>
                    <a:pt x="449805" y="324922"/>
                  </a:lnTo>
                  <a:lnTo>
                    <a:pt x="420155" y="325931"/>
                  </a:lnTo>
                  <a:lnTo>
                    <a:pt x="398455" y="321733"/>
                  </a:lnTo>
                  <a:lnTo>
                    <a:pt x="369730" y="313661"/>
                  </a:lnTo>
                  <a:lnTo>
                    <a:pt x="337242" y="302889"/>
                  </a:lnTo>
                  <a:lnTo>
                    <a:pt x="304252" y="290593"/>
                  </a:lnTo>
                  <a:lnTo>
                    <a:pt x="329639" y="314998"/>
                  </a:lnTo>
                  <a:lnTo>
                    <a:pt x="373201" y="362188"/>
                  </a:lnTo>
                  <a:lnTo>
                    <a:pt x="398607" y="407022"/>
                  </a:lnTo>
                  <a:lnTo>
                    <a:pt x="400494" y="431540"/>
                  </a:lnTo>
                  <a:lnTo>
                    <a:pt x="393289" y="452065"/>
                  </a:lnTo>
                  <a:lnTo>
                    <a:pt x="378132" y="467161"/>
                  </a:lnTo>
                  <a:lnTo>
                    <a:pt x="357980" y="474436"/>
                  </a:lnTo>
                  <a:lnTo>
                    <a:pt x="336330" y="472179"/>
                  </a:lnTo>
                  <a:lnTo>
                    <a:pt x="295665" y="437410"/>
                  </a:lnTo>
                  <a:lnTo>
                    <a:pt x="273845" y="390335"/>
                  </a:lnTo>
                  <a:lnTo>
                    <a:pt x="251051" y="324783"/>
                  </a:lnTo>
                  <a:lnTo>
                    <a:pt x="247822" y="359849"/>
                  </a:lnTo>
                  <a:lnTo>
                    <a:pt x="238058" y="423309"/>
                  </a:lnTo>
                  <a:lnTo>
                    <a:pt x="222730" y="465438"/>
                  </a:lnTo>
                  <a:lnTo>
                    <a:pt x="180371" y="495058"/>
                  </a:lnTo>
                  <a:lnTo>
                    <a:pt x="173231" y="495833"/>
                  </a:lnTo>
                  <a:close/>
                </a:path>
              </a:pathLst>
            </a:custGeom>
            <a:solidFill>
              <a:srgbClr val="FFB3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10161" y="2815271"/>
              <a:ext cx="452755" cy="453390"/>
            </a:xfrm>
            <a:custGeom>
              <a:avLst/>
              <a:gdLst/>
              <a:ahLst/>
              <a:cxnLst/>
              <a:rect l="l" t="t" r="r" b="b"/>
              <a:pathLst>
                <a:path w="452755" h="453389">
                  <a:moveTo>
                    <a:pt x="155235" y="452772"/>
                  </a:moveTo>
                  <a:lnTo>
                    <a:pt x="134212" y="444347"/>
                  </a:lnTo>
                  <a:lnTo>
                    <a:pt x="125134" y="424110"/>
                  </a:lnTo>
                  <a:lnTo>
                    <a:pt x="126204" y="399641"/>
                  </a:lnTo>
                  <a:lnTo>
                    <a:pt x="135626" y="378516"/>
                  </a:lnTo>
                  <a:lnTo>
                    <a:pt x="155307" y="343335"/>
                  </a:lnTo>
                  <a:lnTo>
                    <a:pt x="176472" y="308995"/>
                  </a:lnTo>
                  <a:lnTo>
                    <a:pt x="197013" y="274310"/>
                  </a:lnTo>
                  <a:lnTo>
                    <a:pt x="214819" y="238099"/>
                  </a:lnTo>
                  <a:lnTo>
                    <a:pt x="166699" y="260666"/>
                  </a:lnTo>
                  <a:lnTo>
                    <a:pt x="121544" y="289840"/>
                  </a:lnTo>
                  <a:lnTo>
                    <a:pt x="75279" y="315528"/>
                  </a:lnTo>
                  <a:lnTo>
                    <a:pt x="23827" y="327641"/>
                  </a:lnTo>
                  <a:lnTo>
                    <a:pt x="5856" y="317517"/>
                  </a:lnTo>
                  <a:lnTo>
                    <a:pt x="0" y="298484"/>
                  </a:lnTo>
                  <a:lnTo>
                    <a:pt x="22914" y="266916"/>
                  </a:lnTo>
                  <a:lnTo>
                    <a:pt x="68347" y="252725"/>
                  </a:lnTo>
                  <a:lnTo>
                    <a:pt x="115626" y="246360"/>
                  </a:lnTo>
                  <a:lnTo>
                    <a:pt x="163232" y="241018"/>
                  </a:lnTo>
                  <a:lnTo>
                    <a:pt x="209646" y="229898"/>
                  </a:lnTo>
                  <a:lnTo>
                    <a:pt x="162319" y="206543"/>
                  </a:lnTo>
                  <a:lnTo>
                    <a:pt x="111684" y="189573"/>
                  </a:lnTo>
                  <a:lnTo>
                    <a:pt x="63100" y="169525"/>
                  </a:lnTo>
                  <a:lnTo>
                    <a:pt x="21927" y="136935"/>
                  </a:lnTo>
                  <a:lnTo>
                    <a:pt x="18638" y="116504"/>
                  </a:lnTo>
                  <a:lnTo>
                    <a:pt x="29820" y="100107"/>
                  </a:lnTo>
                  <a:lnTo>
                    <a:pt x="48740" y="92489"/>
                  </a:lnTo>
                  <a:lnTo>
                    <a:pt x="68663" y="98397"/>
                  </a:lnTo>
                  <a:lnTo>
                    <a:pt x="108087" y="125006"/>
                  </a:lnTo>
                  <a:lnTo>
                    <a:pt x="142528" y="157971"/>
                  </a:lnTo>
                  <a:lnTo>
                    <a:pt x="176385" y="191820"/>
                  </a:lnTo>
                  <a:lnTo>
                    <a:pt x="214054" y="221080"/>
                  </a:lnTo>
                  <a:lnTo>
                    <a:pt x="202715" y="169138"/>
                  </a:lnTo>
                  <a:lnTo>
                    <a:pt x="184369" y="118863"/>
                  </a:lnTo>
                  <a:lnTo>
                    <a:pt x="169885" y="68332"/>
                  </a:lnTo>
                  <a:lnTo>
                    <a:pt x="170131" y="15620"/>
                  </a:lnTo>
                  <a:lnTo>
                    <a:pt x="184423" y="1061"/>
                  </a:lnTo>
                  <a:lnTo>
                    <a:pt x="204101" y="0"/>
                  </a:lnTo>
                  <a:lnTo>
                    <a:pt x="221557" y="10168"/>
                  </a:lnTo>
                  <a:lnTo>
                    <a:pt x="229181" y="29302"/>
                  </a:lnTo>
                  <a:lnTo>
                    <a:pt x="232900" y="76616"/>
                  </a:lnTo>
                  <a:lnTo>
                    <a:pt x="228611" y="123965"/>
                  </a:lnTo>
                  <a:lnTo>
                    <a:pt x="223240" y="171586"/>
                  </a:lnTo>
                  <a:lnTo>
                    <a:pt x="223711" y="219712"/>
                  </a:lnTo>
                  <a:lnTo>
                    <a:pt x="257009" y="178591"/>
                  </a:lnTo>
                  <a:lnTo>
                    <a:pt x="284908" y="132916"/>
                  </a:lnTo>
                  <a:lnTo>
                    <a:pt x="315345" y="89935"/>
                  </a:lnTo>
                  <a:lnTo>
                    <a:pt x="356254" y="56894"/>
                  </a:lnTo>
                  <a:lnTo>
                    <a:pt x="376801" y="58785"/>
                  </a:lnTo>
                  <a:lnTo>
                    <a:pt x="390266" y="73446"/>
                  </a:lnTo>
                  <a:lnTo>
                    <a:pt x="393471" y="93494"/>
                  </a:lnTo>
                  <a:lnTo>
                    <a:pt x="383241" y="111547"/>
                  </a:lnTo>
                  <a:lnTo>
                    <a:pt x="348466" y="144067"/>
                  </a:lnTo>
                  <a:lnTo>
                    <a:pt x="308604" y="170295"/>
                  </a:lnTo>
                  <a:lnTo>
                    <a:pt x="268003" y="195767"/>
                  </a:lnTo>
                  <a:lnTo>
                    <a:pt x="231007" y="226021"/>
                  </a:lnTo>
                  <a:lnTo>
                    <a:pt x="283774" y="226428"/>
                  </a:lnTo>
                  <a:lnTo>
                    <a:pt x="336726" y="219760"/>
                  </a:lnTo>
                  <a:lnTo>
                    <a:pt x="389164" y="216753"/>
                  </a:lnTo>
                  <a:lnTo>
                    <a:pt x="440391" y="228149"/>
                  </a:lnTo>
                  <a:lnTo>
                    <a:pt x="452189" y="245080"/>
                  </a:lnTo>
                  <a:lnTo>
                    <a:pt x="449226" y="264836"/>
                  </a:lnTo>
                  <a:lnTo>
                    <a:pt x="435518" y="280026"/>
                  </a:lnTo>
                  <a:lnTo>
                    <a:pt x="415081" y="283258"/>
                  </a:lnTo>
                  <a:lnTo>
                    <a:pt x="368081" y="276396"/>
                  </a:lnTo>
                  <a:lnTo>
                    <a:pt x="322778" y="261659"/>
                  </a:lnTo>
                  <a:lnTo>
                    <a:pt x="277532" y="245788"/>
                  </a:lnTo>
                  <a:lnTo>
                    <a:pt x="230703" y="235522"/>
                  </a:lnTo>
                  <a:lnTo>
                    <a:pt x="263076" y="277149"/>
                  </a:lnTo>
                  <a:lnTo>
                    <a:pt x="301308" y="314376"/>
                  </a:lnTo>
                  <a:lnTo>
                    <a:pt x="336404" y="353438"/>
                  </a:lnTo>
                  <a:lnTo>
                    <a:pt x="359371" y="400567"/>
                  </a:lnTo>
                  <a:lnTo>
                    <a:pt x="353611" y="420374"/>
                  </a:lnTo>
                  <a:lnTo>
                    <a:pt x="336364" y="430486"/>
                  </a:lnTo>
                  <a:lnTo>
                    <a:pt x="300470" y="415207"/>
                  </a:lnTo>
                  <a:lnTo>
                    <a:pt x="276557" y="374021"/>
                  </a:lnTo>
                  <a:lnTo>
                    <a:pt x="259811" y="329340"/>
                  </a:lnTo>
                  <a:lnTo>
                    <a:pt x="243976" y="284106"/>
                  </a:lnTo>
                  <a:lnTo>
                    <a:pt x="222798" y="241261"/>
                  </a:lnTo>
                  <a:lnTo>
                    <a:pt x="210691" y="292105"/>
                  </a:lnTo>
                  <a:lnTo>
                    <a:pt x="205402" y="344517"/>
                  </a:lnTo>
                  <a:lnTo>
                    <a:pt x="197049" y="395710"/>
                  </a:lnTo>
                  <a:lnTo>
                    <a:pt x="175749" y="442898"/>
                  </a:lnTo>
                  <a:lnTo>
                    <a:pt x="170280" y="448280"/>
                  </a:lnTo>
                  <a:lnTo>
                    <a:pt x="163058" y="452407"/>
                  </a:lnTo>
                  <a:lnTo>
                    <a:pt x="155235" y="452772"/>
                  </a:lnTo>
                  <a:close/>
                </a:path>
              </a:pathLst>
            </a:custGeom>
            <a:solidFill>
              <a:srgbClr val="FFF5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91159" y="3007543"/>
              <a:ext cx="79646" cy="80154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305980" y="3322111"/>
              <a:ext cx="479425" cy="484505"/>
            </a:xfrm>
            <a:custGeom>
              <a:avLst/>
              <a:gdLst/>
              <a:ahLst/>
              <a:cxnLst/>
              <a:rect l="l" t="t" r="r" b="b"/>
              <a:pathLst>
                <a:path w="479425" h="484504">
                  <a:moveTo>
                    <a:pt x="290587" y="484034"/>
                  </a:moveTo>
                  <a:lnTo>
                    <a:pt x="254840" y="457999"/>
                  </a:lnTo>
                  <a:lnTo>
                    <a:pt x="239675" y="410138"/>
                  </a:lnTo>
                  <a:lnTo>
                    <a:pt x="235289" y="347800"/>
                  </a:lnTo>
                  <a:lnTo>
                    <a:pt x="234923" y="313481"/>
                  </a:lnTo>
                  <a:lnTo>
                    <a:pt x="221617" y="345163"/>
                  </a:lnTo>
                  <a:lnTo>
                    <a:pt x="193985" y="401379"/>
                  </a:lnTo>
                  <a:lnTo>
                    <a:pt x="167392" y="436112"/>
                  </a:lnTo>
                  <a:lnTo>
                    <a:pt x="135056" y="451675"/>
                  </a:lnTo>
                  <a:lnTo>
                    <a:pt x="119243" y="451275"/>
                  </a:lnTo>
                  <a:lnTo>
                    <a:pt x="86469" y="426977"/>
                  </a:lnTo>
                  <a:lnTo>
                    <a:pt x="80920" y="406488"/>
                  </a:lnTo>
                  <a:lnTo>
                    <a:pt x="84520" y="382766"/>
                  </a:lnTo>
                  <a:lnTo>
                    <a:pt x="112482" y="341076"/>
                  </a:lnTo>
                  <a:lnTo>
                    <a:pt x="158494" y="298780"/>
                  </a:lnTo>
                  <a:lnTo>
                    <a:pt x="185061" y="277063"/>
                  </a:lnTo>
                  <a:lnTo>
                    <a:pt x="152012" y="286436"/>
                  </a:lnTo>
                  <a:lnTo>
                    <a:pt x="119498" y="294316"/>
                  </a:lnTo>
                  <a:lnTo>
                    <a:pt x="90848" y="299885"/>
                  </a:lnTo>
                  <a:lnTo>
                    <a:pt x="69389" y="302322"/>
                  </a:lnTo>
                  <a:lnTo>
                    <a:pt x="40579" y="299221"/>
                  </a:lnTo>
                  <a:lnTo>
                    <a:pt x="18988" y="288748"/>
                  </a:lnTo>
                  <a:lnTo>
                    <a:pt x="5250" y="272565"/>
                  </a:lnTo>
                  <a:lnTo>
                    <a:pt x="0" y="252337"/>
                  </a:lnTo>
                  <a:lnTo>
                    <a:pt x="3804" y="231787"/>
                  </a:lnTo>
                  <a:lnTo>
                    <a:pt x="16357" y="214670"/>
                  </a:lnTo>
                  <a:lnTo>
                    <a:pt x="37147" y="202691"/>
                  </a:lnTo>
                  <a:lnTo>
                    <a:pt x="65663" y="197555"/>
                  </a:lnTo>
                  <a:lnTo>
                    <a:pt x="87198" y="198563"/>
                  </a:lnTo>
                  <a:lnTo>
                    <a:pt x="116063" y="202323"/>
                  </a:lnTo>
                  <a:lnTo>
                    <a:pt x="148933" y="208161"/>
                  </a:lnTo>
                  <a:lnTo>
                    <a:pt x="182479" y="215402"/>
                  </a:lnTo>
                  <a:lnTo>
                    <a:pt x="154527" y="195405"/>
                  </a:lnTo>
                  <a:lnTo>
                    <a:pt x="105891" y="155957"/>
                  </a:lnTo>
                  <a:lnTo>
                    <a:pt x="75050" y="116236"/>
                  </a:lnTo>
                  <a:lnTo>
                    <a:pt x="69775" y="92829"/>
                  </a:lnTo>
                  <a:lnTo>
                    <a:pt x="73865" y="71999"/>
                  </a:lnTo>
                  <a:lnTo>
                    <a:pt x="86415" y="55291"/>
                  </a:lnTo>
                  <a:lnTo>
                    <a:pt x="104833" y="45440"/>
                  </a:lnTo>
                  <a:lnTo>
                    <a:pt x="126039" y="44583"/>
                  </a:lnTo>
                  <a:lnTo>
                    <a:pt x="148370" y="53369"/>
                  </a:lnTo>
                  <a:lnTo>
                    <a:pt x="182789" y="89917"/>
                  </a:lnTo>
                  <a:lnTo>
                    <a:pt x="213792" y="144187"/>
                  </a:lnTo>
                  <a:lnTo>
                    <a:pt x="229067" y="174934"/>
                  </a:lnTo>
                  <a:lnTo>
                    <a:pt x="228689" y="169240"/>
                  </a:lnTo>
                  <a:lnTo>
                    <a:pt x="227142" y="136276"/>
                  </a:lnTo>
                  <a:lnTo>
                    <a:pt x="226855" y="104490"/>
                  </a:lnTo>
                  <a:lnTo>
                    <a:pt x="227866" y="76891"/>
                  </a:lnTo>
                  <a:lnTo>
                    <a:pt x="239632" y="29105"/>
                  </a:lnTo>
                  <a:lnTo>
                    <a:pt x="273469" y="600"/>
                  </a:lnTo>
                  <a:lnTo>
                    <a:pt x="294351" y="0"/>
                  </a:lnTo>
                  <a:lnTo>
                    <a:pt x="313533" y="8266"/>
                  </a:lnTo>
                  <a:lnTo>
                    <a:pt x="327414" y="24315"/>
                  </a:lnTo>
                  <a:lnTo>
                    <a:pt x="334455" y="47249"/>
                  </a:lnTo>
                  <a:lnTo>
                    <a:pt x="333117" y="76171"/>
                  </a:lnTo>
                  <a:lnTo>
                    <a:pt x="327349" y="96943"/>
                  </a:lnTo>
                  <a:lnTo>
                    <a:pt x="317258" y="124254"/>
                  </a:lnTo>
                  <a:lnTo>
                    <a:pt x="304247" y="155006"/>
                  </a:lnTo>
                  <a:lnTo>
                    <a:pt x="289720" y="186100"/>
                  </a:lnTo>
                  <a:lnTo>
                    <a:pt x="315428" y="163319"/>
                  </a:lnTo>
                  <a:lnTo>
                    <a:pt x="341315" y="142114"/>
                  </a:lnTo>
                  <a:lnTo>
                    <a:pt x="364735" y="124666"/>
                  </a:lnTo>
                  <a:lnTo>
                    <a:pt x="383045" y="113151"/>
                  </a:lnTo>
                  <a:lnTo>
                    <a:pt x="410331" y="103453"/>
                  </a:lnTo>
                  <a:lnTo>
                    <a:pt x="434318" y="103523"/>
                  </a:lnTo>
                  <a:lnTo>
                    <a:pt x="453702" y="112143"/>
                  </a:lnTo>
                  <a:lnTo>
                    <a:pt x="467182" y="128095"/>
                  </a:lnTo>
                  <a:lnTo>
                    <a:pt x="472677" y="148257"/>
                  </a:lnTo>
                  <a:lnTo>
                    <a:pt x="468803" y="169128"/>
                  </a:lnTo>
                  <a:lnTo>
                    <a:pt x="431838" y="205931"/>
                  </a:lnTo>
                  <a:lnTo>
                    <a:pt x="384339" y="223505"/>
                  </a:lnTo>
                  <a:lnTo>
                    <a:pt x="318822" y="240532"/>
                  </a:lnTo>
                  <a:lnTo>
                    <a:pt x="352668" y="246435"/>
                  </a:lnTo>
                  <a:lnTo>
                    <a:pt x="413627" y="260869"/>
                  </a:lnTo>
                  <a:lnTo>
                    <a:pt x="458620" y="283282"/>
                  </a:lnTo>
                  <a:lnTo>
                    <a:pt x="478848" y="322626"/>
                  </a:lnTo>
                  <a:lnTo>
                    <a:pt x="474782" y="343125"/>
                  </a:lnTo>
                  <a:lnTo>
                    <a:pt x="462456" y="359996"/>
                  </a:lnTo>
                  <a:lnTo>
                    <a:pt x="443733" y="369969"/>
                  </a:lnTo>
                  <a:lnTo>
                    <a:pt x="419822" y="371738"/>
                  </a:lnTo>
                  <a:lnTo>
                    <a:pt x="391936" y="363998"/>
                  </a:lnTo>
                  <a:lnTo>
                    <a:pt x="372952" y="353748"/>
                  </a:lnTo>
                  <a:lnTo>
                    <a:pt x="348572" y="337833"/>
                  </a:lnTo>
                  <a:lnTo>
                    <a:pt x="321497" y="318306"/>
                  </a:lnTo>
                  <a:lnTo>
                    <a:pt x="294426" y="297221"/>
                  </a:lnTo>
                  <a:lnTo>
                    <a:pt x="310914" y="327361"/>
                  </a:lnTo>
                  <a:lnTo>
                    <a:pt x="325826" y="357309"/>
                  </a:lnTo>
                  <a:lnTo>
                    <a:pt x="337616" y="384014"/>
                  </a:lnTo>
                  <a:lnTo>
                    <a:pt x="344740" y="404421"/>
                  </a:lnTo>
                  <a:lnTo>
                    <a:pt x="348154" y="433181"/>
                  </a:lnTo>
                  <a:lnTo>
                    <a:pt x="342747" y="456558"/>
                  </a:lnTo>
                  <a:lnTo>
                    <a:pt x="330015" y="473550"/>
                  </a:lnTo>
                  <a:lnTo>
                    <a:pt x="311452" y="483154"/>
                  </a:lnTo>
                  <a:lnTo>
                    <a:pt x="290587" y="484034"/>
                  </a:lnTo>
                  <a:close/>
                </a:path>
              </a:pathLst>
            </a:custGeom>
            <a:solidFill>
              <a:srgbClr val="FFB3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28221" y="3341614"/>
              <a:ext cx="436880" cy="444500"/>
            </a:xfrm>
            <a:custGeom>
              <a:avLst/>
              <a:gdLst/>
              <a:ahLst/>
              <a:cxnLst/>
              <a:rect l="l" t="t" r="r" b="b"/>
              <a:pathLst>
                <a:path w="436880" h="444500">
                  <a:moveTo>
                    <a:pt x="274629" y="444125"/>
                  </a:moveTo>
                  <a:lnTo>
                    <a:pt x="235444" y="374074"/>
                  </a:lnTo>
                  <a:lnTo>
                    <a:pt x="232925" y="327585"/>
                  </a:lnTo>
                  <a:lnTo>
                    <a:pt x="231418" y="280853"/>
                  </a:lnTo>
                  <a:lnTo>
                    <a:pt x="224231" y="234787"/>
                  </a:lnTo>
                  <a:lnTo>
                    <a:pt x="198109" y="278568"/>
                  </a:lnTo>
                  <a:lnTo>
                    <a:pt x="177880" y="325805"/>
                  </a:lnTo>
                  <a:lnTo>
                    <a:pt x="155157" y="371014"/>
                  </a:lnTo>
                  <a:lnTo>
                    <a:pt x="121554" y="408710"/>
                  </a:lnTo>
                  <a:lnTo>
                    <a:pt x="114785" y="412093"/>
                  </a:lnTo>
                  <a:lnTo>
                    <a:pt x="106881" y="413834"/>
                  </a:lnTo>
                  <a:lnTo>
                    <a:pt x="99510" y="411880"/>
                  </a:lnTo>
                  <a:lnTo>
                    <a:pt x="82400" y="397890"/>
                  </a:lnTo>
                  <a:lnTo>
                    <a:pt x="79873" y="376403"/>
                  </a:lnTo>
                  <a:lnTo>
                    <a:pt x="88021" y="353945"/>
                  </a:lnTo>
                  <a:lnTo>
                    <a:pt x="102932" y="337039"/>
                  </a:lnTo>
                  <a:lnTo>
                    <a:pt x="131562" y="310047"/>
                  </a:lnTo>
                  <a:lnTo>
                    <a:pt x="161311" y="284274"/>
                  </a:lnTo>
                  <a:lnTo>
                    <a:pt x="190560" y="257997"/>
                  </a:lnTo>
                  <a:lnTo>
                    <a:pt x="217692" y="229497"/>
                  </a:lnTo>
                  <a:lnTo>
                    <a:pt x="166337" y="236429"/>
                  </a:lnTo>
                  <a:lnTo>
                    <a:pt x="115794" y="250375"/>
                  </a:lnTo>
                  <a:lnTo>
                    <a:pt x="65221" y="260756"/>
                  </a:lnTo>
                  <a:lnTo>
                    <a:pt x="13778" y="256990"/>
                  </a:lnTo>
                  <a:lnTo>
                    <a:pt x="0" y="242303"/>
                  </a:lnTo>
                  <a:lnTo>
                    <a:pt x="101" y="222867"/>
                  </a:lnTo>
                  <a:lnTo>
                    <a:pt x="11261" y="206290"/>
                  </a:lnTo>
                  <a:lnTo>
                    <a:pt x="30656" y="200179"/>
                  </a:lnTo>
                  <a:lnTo>
                    <a:pt x="77092" y="200268"/>
                  </a:lnTo>
                  <a:lnTo>
                    <a:pt x="122967" y="208177"/>
                  </a:lnTo>
                  <a:lnTo>
                    <a:pt x="168857" y="217139"/>
                  </a:lnTo>
                  <a:lnTo>
                    <a:pt x="215339" y="220383"/>
                  </a:lnTo>
                  <a:lnTo>
                    <a:pt x="178117" y="184789"/>
                  </a:lnTo>
                  <a:lnTo>
                    <a:pt x="135928" y="154176"/>
                  </a:lnTo>
                  <a:lnTo>
                    <a:pt x="96545" y="121298"/>
                  </a:lnTo>
                  <a:lnTo>
                    <a:pt x="67744" y="78910"/>
                  </a:lnTo>
                  <a:lnTo>
                    <a:pt x="70707" y="58947"/>
                  </a:lnTo>
                  <a:lnTo>
                    <a:pt x="85917" y="46947"/>
                  </a:lnTo>
                  <a:lnTo>
                    <a:pt x="105759" y="45377"/>
                  </a:lnTo>
                  <a:lnTo>
                    <a:pt x="122615" y="56699"/>
                  </a:lnTo>
                  <a:lnTo>
                    <a:pt x="151496" y="93015"/>
                  </a:lnTo>
                  <a:lnTo>
                    <a:pt x="173888" y="133780"/>
                  </a:lnTo>
                  <a:lnTo>
                    <a:pt x="195496" y="175196"/>
                  </a:lnTo>
                  <a:lnTo>
                    <a:pt x="222027" y="213466"/>
                  </a:lnTo>
                  <a:lnTo>
                    <a:pt x="226644" y="161775"/>
                  </a:lnTo>
                  <a:lnTo>
                    <a:pt x="224258" y="109614"/>
                  </a:lnTo>
                  <a:lnTo>
                    <a:pt x="225563" y="58352"/>
                  </a:lnTo>
                  <a:lnTo>
                    <a:pt x="241257" y="9358"/>
                  </a:lnTo>
                  <a:lnTo>
                    <a:pt x="258777" y="0"/>
                  </a:lnTo>
                  <a:lnTo>
                    <a:pt x="277403" y="4762"/>
                  </a:lnTo>
                  <a:lnTo>
                    <a:pt x="290687" y="19321"/>
                  </a:lnTo>
                  <a:lnTo>
                    <a:pt x="292180" y="39353"/>
                  </a:lnTo>
                  <a:lnTo>
                    <a:pt x="281803" y="84476"/>
                  </a:lnTo>
                  <a:lnTo>
                    <a:pt x="263944" y="127299"/>
                  </a:lnTo>
                  <a:lnTo>
                    <a:pt x="245003" y="170047"/>
                  </a:lnTo>
                  <a:lnTo>
                    <a:pt x="231378" y="214948"/>
                  </a:lnTo>
                  <a:lnTo>
                    <a:pt x="274406" y="186439"/>
                  </a:lnTo>
                  <a:lnTo>
                    <a:pt x="313744" y="152108"/>
                  </a:lnTo>
                  <a:lnTo>
                    <a:pt x="354650" y="121026"/>
                  </a:lnTo>
                  <a:lnTo>
                    <a:pt x="402382" y="102261"/>
                  </a:lnTo>
                  <a:lnTo>
                    <a:pt x="420958" y="110005"/>
                  </a:lnTo>
                  <a:lnTo>
                    <a:pt x="429198" y="127569"/>
                  </a:lnTo>
                  <a:lnTo>
                    <a:pt x="369625" y="181046"/>
                  </a:lnTo>
                  <a:lnTo>
                    <a:pt x="324858" y="193804"/>
                  </a:lnTo>
                  <a:lnTo>
                    <a:pt x="279633" y="205644"/>
                  </a:lnTo>
                  <a:lnTo>
                    <a:pt x="236388" y="222983"/>
                  </a:lnTo>
                  <a:lnTo>
                    <a:pt x="285347" y="238801"/>
                  </a:lnTo>
                  <a:lnTo>
                    <a:pt x="336559" y="248082"/>
                  </a:lnTo>
                  <a:lnTo>
                    <a:pt x="386233" y="260624"/>
                  </a:lnTo>
                  <a:lnTo>
                    <a:pt x="430579" y="286225"/>
                  </a:lnTo>
                  <a:lnTo>
                    <a:pt x="436637" y="305440"/>
                  </a:lnTo>
                  <a:lnTo>
                    <a:pt x="428096" y="322960"/>
                  </a:lnTo>
                  <a:lnTo>
                    <a:pt x="410878" y="333085"/>
                  </a:lnTo>
                  <a:lnTo>
                    <a:pt x="390901" y="330114"/>
                  </a:lnTo>
                  <a:lnTo>
                    <a:pt x="349193" y="309982"/>
                  </a:lnTo>
                  <a:lnTo>
                    <a:pt x="311339" y="283015"/>
                  </a:lnTo>
                  <a:lnTo>
                    <a:pt x="273839" y="255007"/>
                  </a:lnTo>
                  <a:lnTo>
                    <a:pt x="233197" y="231754"/>
                  </a:lnTo>
                  <a:lnTo>
                    <a:pt x="251214" y="279969"/>
                  </a:lnTo>
                  <a:lnTo>
                    <a:pt x="275921" y="325799"/>
                  </a:lnTo>
                  <a:lnTo>
                    <a:pt x="297164" y="372421"/>
                  </a:lnTo>
                  <a:lnTo>
                    <a:pt x="304790" y="423008"/>
                  </a:lnTo>
                  <a:lnTo>
                    <a:pt x="293639" y="439757"/>
                  </a:lnTo>
                  <a:lnTo>
                    <a:pt x="274629" y="444125"/>
                  </a:lnTo>
                  <a:close/>
                </a:path>
              </a:pathLst>
            </a:custGeom>
            <a:solidFill>
              <a:srgbClr val="FFF5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6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14148" y="3528453"/>
              <a:ext cx="78131" cy="77478"/>
            </a:xfrm>
            <a:prstGeom prst="rect">
              <a:avLst/>
            </a:prstGeom>
          </p:spPr>
        </p:pic>
      </p:grpSp>
      <p:grpSp>
        <p:nvGrpSpPr>
          <p:cNvPr id="64" name="object 64"/>
          <p:cNvGrpSpPr/>
          <p:nvPr/>
        </p:nvGrpSpPr>
        <p:grpSpPr>
          <a:xfrm>
            <a:off x="266302" y="4007496"/>
            <a:ext cx="402590" cy="407034"/>
            <a:chOff x="266302" y="4007496"/>
            <a:chExt cx="402590" cy="407034"/>
          </a:xfrm>
        </p:grpSpPr>
        <p:sp>
          <p:nvSpPr>
            <p:cNvPr id="65" name="object 65"/>
            <p:cNvSpPr/>
            <p:nvPr/>
          </p:nvSpPr>
          <p:spPr>
            <a:xfrm>
              <a:off x="266302" y="4007496"/>
              <a:ext cx="402590" cy="407034"/>
            </a:xfrm>
            <a:custGeom>
              <a:avLst/>
              <a:gdLst/>
              <a:ahLst/>
              <a:cxnLst/>
              <a:rect l="l" t="t" r="r" b="b"/>
              <a:pathLst>
                <a:path w="402590" h="407035">
                  <a:moveTo>
                    <a:pt x="244146" y="406648"/>
                  </a:moveTo>
                  <a:lnTo>
                    <a:pt x="204522" y="362394"/>
                  </a:lnTo>
                  <a:lnTo>
                    <a:pt x="199033" y="320213"/>
                  </a:lnTo>
                  <a:lnTo>
                    <a:pt x="197301" y="263358"/>
                  </a:lnTo>
                  <a:lnTo>
                    <a:pt x="186173" y="289981"/>
                  </a:lnTo>
                  <a:lnTo>
                    <a:pt x="162973" y="337210"/>
                  </a:lnTo>
                  <a:lnTo>
                    <a:pt x="127136" y="375278"/>
                  </a:lnTo>
                  <a:lnTo>
                    <a:pt x="113456" y="379462"/>
                  </a:lnTo>
                  <a:lnTo>
                    <a:pt x="100175" y="379125"/>
                  </a:lnTo>
                  <a:lnTo>
                    <a:pt x="67974" y="341503"/>
                  </a:lnTo>
                  <a:lnTo>
                    <a:pt x="71000" y="321574"/>
                  </a:lnTo>
                  <a:lnTo>
                    <a:pt x="94485" y="286549"/>
                  </a:lnTo>
                  <a:lnTo>
                    <a:pt x="133168" y="251014"/>
                  </a:lnTo>
                  <a:lnTo>
                    <a:pt x="155500" y="232771"/>
                  </a:lnTo>
                  <a:lnTo>
                    <a:pt x="127721" y="240645"/>
                  </a:lnTo>
                  <a:lnTo>
                    <a:pt x="100400" y="247264"/>
                  </a:lnTo>
                  <a:lnTo>
                    <a:pt x="76326" y="251940"/>
                  </a:lnTo>
                  <a:lnTo>
                    <a:pt x="58292" y="253986"/>
                  </a:lnTo>
                  <a:lnTo>
                    <a:pt x="34082" y="251384"/>
                  </a:lnTo>
                  <a:lnTo>
                    <a:pt x="15950" y="242586"/>
                  </a:lnTo>
                  <a:lnTo>
                    <a:pt x="4416" y="228990"/>
                  </a:lnTo>
                  <a:lnTo>
                    <a:pt x="0" y="211997"/>
                  </a:lnTo>
                  <a:lnTo>
                    <a:pt x="3193" y="194731"/>
                  </a:lnTo>
                  <a:lnTo>
                    <a:pt x="13731" y="180350"/>
                  </a:lnTo>
                  <a:lnTo>
                    <a:pt x="31179" y="170286"/>
                  </a:lnTo>
                  <a:lnTo>
                    <a:pt x="55101" y="165971"/>
                  </a:lnTo>
                  <a:lnTo>
                    <a:pt x="73236" y="166816"/>
                  </a:lnTo>
                  <a:lnTo>
                    <a:pt x="97504" y="169976"/>
                  </a:lnTo>
                  <a:lnTo>
                    <a:pt x="125119" y="174882"/>
                  </a:lnTo>
                  <a:lnTo>
                    <a:pt x="153295" y="180969"/>
                  </a:lnTo>
                  <a:lnTo>
                    <a:pt x="129837" y="164168"/>
                  </a:lnTo>
                  <a:lnTo>
                    <a:pt x="88937" y="131025"/>
                  </a:lnTo>
                  <a:lnTo>
                    <a:pt x="63029" y="97652"/>
                  </a:lnTo>
                  <a:lnTo>
                    <a:pt x="58599" y="77987"/>
                  </a:lnTo>
                  <a:lnTo>
                    <a:pt x="62037" y="60486"/>
                  </a:lnTo>
                  <a:lnTo>
                    <a:pt x="72587" y="46450"/>
                  </a:lnTo>
                  <a:lnTo>
                    <a:pt x="88072" y="38175"/>
                  </a:lnTo>
                  <a:lnTo>
                    <a:pt x="105894" y="37454"/>
                  </a:lnTo>
                  <a:lnTo>
                    <a:pt x="124657" y="44834"/>
                  </a:lnTo>
                  <a:lnTo>
                    <a:pt x="153588" y="75540"/>
                  </a:lnTo>
                  <a:lnTo>
                    <a:pt x="179631" y="121135"/>
                  </a:lnTo>
                  <a:lnTo>
                    <a:pt x="192439" y="146968"/>
                  </a:lnTo>
                  <a:lnTo>
                    <a:pt x="192060" y="142180"/>
                  </a:lnTo>
                  <a:lnTo>
                    <a:pt x="190796" y="114487"/>
                  </a:lnTo>
                  <a:lnTo>
                    <a:pt x="190566" y="87785"/>
                  </a:lnTo>
                  <a:lnTo>
                    <a:pt x="191406" y="64599"/>
                  </a:lnTo>
                  <a:lnTo>
                    <a:pt x="201269" y="24453"/>
                  </a:lnTo>
                  <a:lnTo>
                    <a:pt x="247310" y="0"/>
                  </a:lnTo>
                  <a:lnTo>
                    <a:pt x="263425" y="6945"/>
                  </a:lnTo>
                  <a:lnTo>
                    <a:pt x="275093" y="20427"/>
                  </a:lnTo>
                  <a:lnTo>
                    <a:pt x="281002" y="39694"/>
                  </a:lnTo>
                  <a:lnTo>
                    <a:pt x="279841" y="63994"/>
                  </a:lnTo>
                  <a:lnTo>
                    <a:pt x="275008" y="81448"/>
                  </a:lnTo>
                  <a:lnTo>
                    <a:pt x="266540" y="104393"/>
                  </a:lnTo>
                  <a:lnTo>
                    <a:pt x="255622" y="130227"/>
                  </a:lnTo>
                  <a:lnTo>
                    <a:pt x="243436" y="156348"/>
                  </a:lnTo>
                  <a:lnTo>
                    <a:pt x="265009" y="137211"/>
                  </a:lnTo>
                  <a:lnTo>
                    <a:pt x="286747" y="119396"/>
                  </a:lnTo>
                  <a:lnTo>
                    <a:pt x="306421" y="104736"/>
                  </a:lnTo>
                  <a:lnTo>
                    <a:pt x="321798" y="95060"/>
                  </a:lnTo>
                  <a:lnTo>
                    <a:pt x="344713" y="86915"/>
                  </a:lnTo>
                  <a:lnTo>
                    <a:pt x="364859" y="86975"/>
                  </a:lnTo>
                  <a:lnTo>
                    <a:pt x="381145" y="94216"/>
                  </a:lnTo>
                  <a:lnTo>
                    <a:pt x="392478" y="107617"/>
                  </a:lnTo>
                  <a:lnTo>
                    <a:pt x="397103" y="124555"/>
                  </a:lnTo>
                  <a:lnTo>
                    <a:pt x="393838" y="142089"/>
                  </a:lnTo>
                  <a:lnTo>
                    <a:pt x="362761" y="173003"/>
                  </a:lnTo>
                  <a:lnTo>
                    <a:pt x="322909" y="187771"/>
                  </a:lnTo>
                  <a:lnTo>
                    <a:pt x="267832" y="202077"/>
                  </a:lnTo>
                  <a:lnTo>
                    <a:pt x="296279" y="207034"/>
                  </a:lnTo>
                  <a:lnTo>
                    <a:pt x="347499" y="219163"/>
                  </a:lnTo>
                  <a:lnTo>
                    <a:pt x="385300" y="237993"/>
                  </a:lnTo>
                  <a:lnTo>
                    <a:pt x="402323" y="271047"/>
                  </a:lnTo>
                  <a:lnTo>
                    <a:pt x="398936" y="288267"/>
                  </a:lnTo>
                  <a:lnTo>
                    <a:pt x="388559" y="302440"/>
                  </a:lnTo>
                  <a:lnTo>
                    <a:pt x="372809" y="310820"/>
                  </a:lnTo>
                  <a:lnTo>
                    <a:pt x="352700" y="312307"/>
                  </a:lnTo>
                  <a:lnTo>
                    <a:pt x="329242" y="305803"/>
                  </a:lnTo>
                  <a:lnTo>
                    <a:pt x="313322" y="297192"/>
                  </a:lnTo>
                  <a:lnTo>
                    <a:pt x="292849" y="283821"/>
                  </a:lnTo>
                  <a:lnTo>
                    <a:pt x="270109" y="267416"/>
                  </a:lnTo>
                  <a:lnTo>
                    <a:pt x="247392" y="249707"/>
                  </a:lnTo>
                  <a:lnTo>
                    <a:pt x="261209" y="275025"/>
                  </a:lnTo>
                  <a:lnTo>
                    <a:pt x="273735" y="300186"/>
                  </a:lnTo>
                  <a:lnTo>
                    <a:pt x="283653" y="322621"/>
                  </a:lnTo>
                  <a:lnTo>
                    <a:pt x="289646" y="339765"/>
                  </a:lnTo>
                  <a:lnTo>
                    <a:pt x="292489" y="363925"/>
                  </a:lnTo>
                  <a:lnTo>
                    <a:pt x="287945" y="383564"/>
                  </a:lnTo>
                  <a:lnTo>
                    <a:pt x="277260" y="397841"/>
                  </a:lnTo>
                  <a:lnTo>
                    <a:pt x="261680" y="405911"/>
                  </a:lnTo>
                  <a:lnTo>
                    <a:pt x="244146" y="406648"/>
                  </a:lnTo>
                  <a:close/>
                </a:path>
              </a:pathLst>
            </a:custGeom>
            <a:solidFill>
              <a:srgbClr val="FFB3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285018" y="4023881"/>
              <a:ext cx="367030" cy="373380"/>
            </a:xfrm>
            <a:custGeom>
              <a:avLst/>
              <a:gdLst/>
              <a:ahLst/>
              <a:cxnLst/>
              <a:rect l="l" t="t" r="r" b="b"/>
              <a:pathLst>
                <a:path w="367030" h="373379">
                  <a:moveTo>
                    <a:pt x="230679" y="373121"/>
                  </a:moveTo>
                  <a:lnTo>
                    <a:pt x="197785" y="314270"/>
                  </a:lnTo>
                  <a:lnTo>
                    <a:pt x="195659" y="275212"/>
                  </a:lnTo>
                  <a:lnTo>
                    <a:pt x="194402" y="235951"/>
                  </a:lnTo>
                  <a:lnTo>
                    <a:pt x="188389" y="197246"/>
                  </a:lnTo>
                  <a:lnTo>
                    <a:pt x="166427" y="234028"/>
                  </a:lnTo>
                  <a:lnTo>
                    <a:pt x="149414" y="273714"/>
                  </a:lnTo>
                  <a:lnTo>
                    <a:pt x="130306" y="311695"/>
                  </a:lnTo>
                  <a:lnTo>
                    <a:pt x="102056" y="343364"/>
                  </a:lnTo>
                  <a:lnTo>
                    <a:pt x="96430" y="346214"/>
                  </a:lnTo>
                  <a:lnTo>
                    <a:pt x="89743" y="347673"/>
                  </a:lnTo>
                  <a:lnTo>
                    <a:pt x="83508" y="346032"/>
                  </a:lnTo>
                  <a:lnTo>
                    <a:pt x="69168" y="334278"/>
                  </a:lnTo>
                  <a:lnTo>
                    <a:pt x="67063" y="316227"/>
                  </a:lnTo>
                  <a:lnTo>
                    <a:pt x="73923" y="297359"/>
                  </a:lnTo>
                  <a:lnTo>
                    <a:pt x="86477" y="283155"/>
                  </a:lnTo>
                  <a:lnTo>
                    <a:pt x="110502" y="260478"/>
                  </a:lnTo>
                  <a:lnTo>
                    <a:pt x="135497" y="238825"/>
                  </a:lnTo>
                  <a:lnTo>
                    <a:pt x="160092" y="216749"/>
                  </a:lnTo>
                  <a:lnTo>
                    <a:pt x="182920" y="192807"/>
                  </a:lnTo>
                  <a:lnTo>
                    <a:pt x="139737" y="198631"/>
                  </a:lnTo>
                  <a:lnTo>
                    <a:pt x="97265" y="210348"/>
                  </a:lnTo>
                  <a:lnTo>
                    <a:pt x="54793" y="219070"/>
                  </a:lnTo>
                  <a:lnTo>
                    <a:pt x="11610" y="215907"/>
                  </a:lnTo>
                  <a:lnTo>
                    <a:pt x="0" y="203563"/>
                  </a:lnTo>
                  <a:lnTo>
                    <a:pt x="68" y="187234"/>
                  </a:lnTo>
                  <a:lnTo>
                    <a:pt x="9443" y="173309"/>
                  </a:lnTo>
                  <a:lnTo>
                    <a:pt x="25750" y="168179"/>
                  </a:lnTo>
                  <a:lnTo>
                    <a:pt x="64748" y="168252"/>
                  </a:lnTo>
                  <a:lnTo>
                    <a:pt x="103283" y="174896"/>
                  </a:lnTo>
                  <a:lnTo>
                    <a:pt x="141831" y="182424"/>
                  </a:lnTo>
                  <a:lnTo>
                    <a:pt x="180871" y="185152"/>
                  </a:lnTo>
                  <a:lnTo>
                    <a:pt x="149595" y="155247"/>
                  </a:lnTo>
                  <a:lnTo>
                    <a:pt x="114158" y="129528"/>
                  </a:lnTo>
                  <a:lnTo>
                    <a:pt x="81086" y="101906"/>
                  </a:lnTo>
                  <a:lnTo>
                    <a:pt x="56907" y="66293"/>
                  </a:lnTo>
                  <a:lnTo>
                    <a:pt x="59360" y="49519"/>
                  </a:lnTo>
                  <a:lnTo>
                    <a:pt x="72128" y="39438"/>
                  </a:lnTo>
                  <a:lnTo>
                    <a:pt x="88802" y="38118"/>
                  </a:lnTo>
                  <a:lnTo>
                    <a:pt x="102969" y="47632"/>
                  </a:lnTo>
                  <a:lnTo>
                    <a:pt x="127251" y="78144"/>
                  </a:lnTo>
                  <a:lnTo>
                    <a:pt x="146068" y="112393"/>
                  </a:lnTo>
                  <a:lnTo>
                    <a:pt x="164216" y="147187"/>
                  </a:lnTo>
                  <a:lnTo>
                    <a:pt x="186489" y="179337"/>
                  </a:lnTo>
                  <a:lnTo>
                    <a:pt x="190367" y="135910"/>
                  </a:lnTo>
                  <a:lnTo>
                    <a:pt x="188364" y="92089"/>
                  </a:lnTo>
                  <a:lnTo>
                    <a:pt x="189453" y="49023"/>
                  </a:lnTo>
                  <a:lnTo>
                    <a:pt x="202603" y="7862"/>
                  </a:lnTo>
                  <a:lnTo>
                    <a:pt x="217349" y="0"/>
                  </a:lnTo>
                  <a:lnTo>
                    <a:pt x="233006" y="4000"/>
                  </a:lnTo>
                  <a:lnTo>
                    <a:pt x="244159" y="16231"/>
                  </a:lnTo>
                  <a:lnTo>
                    <a:pt x="245391" y="33060"/>
                  </a:lnTo>
                  <a:lnTo>
                    <a:pt x="236698" y="70971"/>
                  </a:lnTo>
                  <a:lnTo>
                    <a:pt x="221712" y="106947"/>
                  </a:lnTo>
                  <a:lnTo>
                    <a:pt x="205797" y="142861"/>
                  </a:lnTo>
                  <a:lnTo>
                    <a:pt x="194320" y="180584"/>
                  </a:lnTo>
                  <a:lnTo>
                    <a:pt x="230468" y="156632"/>
                  </a:lnTo>
                  <a:lnTo>
                    <a:pt x="263530" y="127789"/>
                  </a:lnTo>
                  <a:lnTo>
                    <a:pt x="297918" y="101676"/>
                  </a:lnTo>
                  <a:lnTo>
                    <a:pt x="338040" y="85911"/>
                  </a:lnTo>
                  <a:lnTo>
                    <a:pt x="353616" y="92417"/>
                  </a:lnTo>
                  <a:lnTo>
                    <a:pt x="360548" y="107174"/>
                  </a:lnTo>
                  <a:lnTo>
                    <a:pt x="310530" y="152101"/>
                  </a:lnTo>
                  <a:lnTo>
                    <a:pt x="272916" y="162819"/>
                  </a:lnTo>
                  <a:lnTo>
                    <a:pt x="234917" y="172766"/>
                  </a:lnTo>
                  <a:lnTo>
                    <a:pt x="198580" y="187334"/>
                  </a:lnTo>
                  <a:lnTo>
                    <a:pt x="239699" y="200622"/>
                  </a:lnTo>
                  <a:lnTo>
                    <a:pt x="282730" y="208419"/>
                  </a:lnTo>
                  <a:lnTo>
                    <a:pt x="324480" y="218956"/>
                  </a:lnTo>
                  <a:lnTo>
                    <a:pt x="361755" y="240467"/>
                  </a:lnTo>
                  <a:lnTo>
                    <a:pt x="366812" y="256608"/>
                  </a:lnTo>
                  <a:lnTo>
                    <a:pt x="359634" y="271327"/>
                  </a:lnTo>
                  <a:lnTo>
                    <a:pt x="345175" y="279832"/>
                  </a:lnTo>
                  <a:lnTo>
                    <a:pt x="328384" y="277332"/>
                  </a:lnTo>
                  <a:lnTo>
                    <a:pt x="293325" y="260421"/>
                  </a:lnTo>
                  <a:lnTo>
                    <a:pt x="261527" y="237766"/>
                  </a:lnTo>
                  <a:lnTo>
                    <a:pt x="230040" y="214236"/>
                  </a:lnTo>
                  <a:lnTo>
                    <a:pt x="195915" y="194699"/>
                  </a:lnTo>
                  <a:lnTo>
                    <a:pt x="211038" y="235207"/>
                  </a:lnTo>
                  <a:lnTo>
                    <a:pt x="231789" y="273712"/>
                  </a:lnTo>
                  <a:lnTo>
                    <a:pt x="249633" y="312881"/>
                  </a:lnTo>
                  <a:lnTo>
                    <a:pt x="256034" y="355381"/>
                  </a:lnTo>
                  <a:lnTo>
                    <a:pt x="246645" y="369452"/>
                  </a:lnTo>
                  <a:lnTo>
                    <a:pt x="230679" y="373121"/>
                  </a:lnTo>
                  <a:close/>
                </a:path>
              </a:pathLst>
            </a:custGeom>
            <a:solidFill>
              <a:srgbClr val="FFF5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6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41189" y="4181434"/>
              <a:ext cx="65662" cy="64503"/>
            </a:xfrm>
            <a:prstGeom prst="rect">
              <a:avLst/>
            </a:prstGeom>
          </p:spPr>
        </p:pic>
      </p:grpSp>
      <p:grpSp>
        <p:nvGrpSpPr>
          <p:cNvPr id="68" name="object 68"/>
          <p:cNvGrpSpPr/>
          <p:nvPr/>
        </p:nvGrpSpPr>
        <p:grpSpPr>
          <a:xfrm>
            <a:off x="665395" y="1693695"/>
            <a:ext cx="360680" cy="290830"/>
            <a:chOff x="665395" y="1693695"/>
            <a:chExt cx="360680" cy="290830"/>
          </a:xfrm>
        </p:grpSpPr>
        <p:sp>
          <p:nvSpPr>
            <p:cNvPr id="69" name="object 69"/>
            <p:cNvSpPr/>
            <p:nvPr/>
          </p:nvSpPr>
          <p:spPr>
            <a:xfrm>
              <a:off x="665395" y="1693695"/>
              <a:ext cx="360680" cy="290830"/>
            </a:xfrm>
            <a:custGeom>
              <a:avLst/>
              <a:gdLst/>
              <a:ahLst/>
              <a:cxnLst/>
              <a:rect l="l" t="t" r="r" b="b"/>
              <a:pathLst>
                <a:path w="360680" h="290830">
                  <a:moveTo>
                    <a:pt x="30420" y="290796"/>
                  </a:moveTo>
                  <a:lnTo>
                    <a:pt x="0" y="290422"/>
                  </a:lnTo>
                  <a:lnTo>
                    <a:pt x="5869" y="257249"/>
                  </a:lnTo>
                  <a:lnTo>
                    <a:pt x="24499" y="180100"/>
                  </a:lnTo>
                  <a:lnTo>
                    <a:pt x="57422" y="92533"/>
                  </a:lnTo>
                  <a:lnTo>
                    <a:pt x="106172" y="28105"/>
                  </a:lnTo>
                  <a:lnTo>
                    <a:pt x="174767" y="4083"/>
                  </a:lnTo>
                  <a:lnTo>
                    <a:pt x="258840" y="0"/>
                  </a:lnTo>
                  <a:lnTo>
                    <a:pt x="330060" y="5294"/>
                  </a:lnTo>
                  <a:lnTo>
                    <a:pt x="360095" y="9406"/>
                  </a:lnTo>
                  <a:lnTo>
                    <a:pt x="353318" y="38713"/>
                  </a:lnTo>
                  <a:lnTo>
                    <a:pt x="333351" y="107157"/>
                  </a:lnTo>
                  <a:lnTo>
                    <a:pt x="300744" y="185521"/>
                  </a:lnTo>
                  <a:lnTo>
                    <a:pt x="256046" y="244587"/>
                  </a:lnTo>
                  <a:lnTo>
                    <a:pt x="187279" y="274356"/>
                  </a:lnTo>
                  <a:lnTo>
                    <a:pt x="102458" y="287600"/>
                  </a:lnTo>
                  <a:lnTo>
                    <a:pt x="30420" y="290796"/>
                  </a:lnTo>
                  <a:close/>
                </a:path>
              </a:pathLst>
            </a:custGeom>
            <a:solidFill>
              <a:srgbClr val="6F90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672537" y="1715947"/>
              <a:ext cx="332740" cy="257810"/>
            </a:xfrm>
            <a:custGeom>
              <a:avLst/>
              <a:gdLst/>
              <a:ahLst/>
              <a:cxnLst/>
              <a:rect l="l" t="t" r="r" b="b"/>
              <a:pathLst>
                <a:path w="332740" h="257810">
                  <a:moveTo>
                    <a:pt x="6612" y="257528"/>
                  </a:moveTo>
                  <a:lnTo>
                    <a:pt x="23493" y="213917"/>
                  </a:lnTo>
                  <a:lnTo>
                    <a:pt x="48567" y="175300"/>
                  </a:lnTo>
                  <a:lnTo>
                    <a:pt x="75978" y="138662"/>
                  </a:lnTo>
                  <a:lnTo>
                    <a:pt x="106479" y="104710"/>
                  </a:lnTo>
                  <a:lnTo>
                    <a:pt x="140825" y="74151"/>
                  </a:lnTo>
                  <a:lnTo>
                    <a:pt x="179771" y="47693"/>
                  </a:lnTo>
                  <a:lnTo>
                    <a:pt x="224071" y="26043"/>
                  </a:lnTo>
                  <a:lnTo>
                    <a:pt x="274479" y="9910"/>
                  </a:lnTo>
                  <a:lnTo>
                    <a:pt x="331751" y="0"/>
                  </a:lnTo>
                  <a:lnTo>
                    <a:pt x="332583" y="7525"/>
                  </a:lnTo>
                  <a:lnTo>
                    <a:pt x="279049" y="20978"/>
                  </a:lnTo>
                  <a:lnTo>
                    <a:pt x="231476" y="39325"/>
                  </a:lnTo>
                  <a:lnTo>
                    <a:pt x="189164" y="62003"/>
                  </a:lnTo>
                  <a:lnTo>
                    <a:pt x="151413" y="88450"/>
                  </a:lnTo>
                  <a:lnTo>
                    <a:pt x="117525" y="118103"/>
                  </a:lnTo>
                  <a:lnTo>
                    <a:pt x="86800" y="150399"/>
                  </a:lnTo>
                  <a:lnTo>
                    <a:pt x="58539" y="184778"/>
                  </a:lnTo>
                  <a:lnTo>
                    <a:pt x="32043" y="220675"/>
                  </a:lnTo>
                  <a:lnTo>
                    <a:pt x="6612" y="257528"/>
                  </a:lnTo>
                  <a:close/>
                </a:path>
              </a:pathLst>
            </a:custGeom>
            <a:solidFill>
              <a:srgbClr val="93AB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1" name="object 71"/>
          <p:cNvGrpSpPr/>
          <p:nvPr/>
        </p:nvGrpSpPr>
        <p:grpSpPr>
          <a:xfrm>
            <a:off x="566592" y="3017035"/>
            <a:ext cx="330200" cy="266700"/>
            <a:chOff x="566592" y="3017035"/>
            <a:chExt cx="330200" cy="266700"/>
          </a:xfrm>
        </p:grpSpPr>
        <p:sp>
          <p:nvSpPr>
            <p:cNvPr id="72" name="object 72"/>
            <p:cNvSpPr/>
            <p:nvPr/>
          </p:nvSpPr>
          <p:spPr>
            <a:xfrm>
              <a:off x="566592" y="3017035"/>
              <a:ext cx="330200" cy="266700"/>
            </a:xfrm>
            <a:custGeom>
              <a:avLst/>
              <a:gdLst/>
              <a:ahLst/>
              <a:cxnLst/>
              <a:rect l="l" t="t" r="r" b="b"/>
              <a:pathLst>
                <a:path w="330200" h="266700">
                  <a:moveTo>
                    <a:pt x="27873" y="266484"/>
                  </a:moveTo>
                  <a:lnTo>
                    <a:pt x="0" y="266142"/>
                  </a:lnTo>
                  <a:lnTo>
                    <a:pt x="5377" y="235741"/>
                  </a:lnTo>
                  <a:lnTo>
                    <a:pt x="22446" y="165043"/>
                  </a:lnTo>
                  <a:lnTo>
                    <a:pt x="52613" y="84803"/>
                  </a:lnTo>
                  <a:lnTo>
                    <a:pt x="97281" y="25777"/>
                  </a:lnTo>
                  <a:lnTo>
                    <a:pt x="160158" y="3756"/>
                  </a:lnTo>
                  <a:lnTo>
                    <a:pt x="237209" y="0"/>
                  </a:lnTo>
                  <a:lnTo>
                    <a:pt x="302475" y="4837"/>
                  </a:lnTo>
                  <a:lnTo>
                    <a:pt x="329999" y="8598"/>
                  </a:lnTo>
                  <a:lnTo>
                    <a:pt x="323785" y="35457"/>
                  </a:lnTo>
                  <a:lnTo>
                    <a:pt x="305480" y="98186"/>
                  </a:lnTo>
                  <a:lnTo>
                    <a:pt x="275589" y="170014"/>
                  </a:lnTo>
                  <a:lnTo>
                    <a:pt x="234618" y="224168"/>
                  </a:lnTo>
                  <a:lnTo>
                    <a:pt x="171601" y="251429"/>
                  </a:lnTo>
                  <a:lnTo>
                    <a:pt x="93879" y="263558"/>
                  </a:lnTo>
                  <a:lnTo>
                    <a:pt x="27873" y="266484"/>
                  </a:lnTo>
                  <a:close/>
                </a:path>
              </a:pathLst>
            </a:custGeom>
            <a:solidFill>
              <a:srgbClr val="6F90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573123" y="3037416"/>
              <a:ext cx="304800" cy="236220"/>
            </a:xfrm>
            <a:custGeom>
              <a:avLst/>
              <a:gdLst/>
              <a:ahLst/>
              <a:cxnLst/>
              <a:rect l="l" t="t" r="r" b="b"/>
              <a:pathLst>
                <a:path w="304800" h="236220">
                  <a:moveTo>
                    <a:pt x="6004" y="236039"/>
                  </a:moveTo>
                  <a:lnTo>
                    <a:pt x="24300" y="191545"/>
                  </a:lnTo>
                  <a:lnTo>
                    <a:pt x="50546" y="152066"/>
                  </a:lnTo>
                  <a:lnTo>
                    <a:pt x="79723" y="115083"/>
                  </a:lnTo>
                  <a:lnTo>
                    <a:pt x="112815" y="81522"/>
                  </a:lnTo>
                  <a:lnTo>
                    <a:pt x="150805" y="52308"/>
                  </a:lnTo>
                  <a:lnTo>
                    <a:pt x="194678" y="28367"/>
                  </a:lnTo>
                  <a:lnTo>
                    <a:pt x="245417" y="10622"/>
                  </a:lnTo>
                  <a:lnTo>
                    <a:pt x="304008" y="0"/>
                  </a:lnTo>
                  <a:lnTo>
                    <a:pt x="304772" y="6916"/>
                  </a:lnTo>
                  <a:lnTo>
                    <a:pt x="249972" y="21100"/>
                  </a:lnTo>
                  <a:lnTo>
                    <a:pt x="201989" y="40885"/>
                  </a:lnTo>
                  <a:lnTo>
                    <a:pt x="159908" y="65537"/>
                  </a:lnTo>
                  <a:lnTo>
                    <a:pt x="122813" y="94319"/>
                  </a:lnTo>
                  <a:lnTo>
                    <a:pt x="89790" y="126496"/>
                  </a:lnTo>
                  <a:lnTo>
                    <a:pt x="59924" y="161332"/>
                  </a:lnTo>
                  <a:lnTo>
                    <a:pt x="32301" y="198092"/>
                  </a:lnTo>
                  <a:lnTo>
                    <a:pt x="6004" y="236039"/>
                  </a:lnTo>
                  <a:close/>
                </a:path>
              </a:pathLst>
            </a:custGeom>
            <a:solidFill>
              <a:srgbClr val="93AB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4" name="object 74"/>
          <p:cNvGrpSpPr/>
          <p:nvPr/>
        </p:nvGrpSpPr>
        <p:grpSpPr>
          <a:xfrm>
            <a:off x="135124" y="3744864"/>
            <a:ext cx="325755" cy="233679"/>
            <a:chOff x="135124" y="3744864"/>
            <a:chExt cx="325755" cy="233679"/>
          </a:xfrm>
        </p:grpSpPr>
        <p:sp>
          <p:nvSpPr>
            <p:cNvPr id="75" name="object 75"/>
            <p:cNvSpPr/>
            <p:nvPr/>
          </p:nvSpPr>
          <p:spPr>
            <a:xfrm>
              <a:off x="135124" y="3744864"/>
              <a:ext cx="325755" cy="233679"/>
            </a:xfrm>
            <a:custGeom>
              <a:avLst/>
              <a:gdLst/>
              <a:ahLst/>
              <a:cxnLst/>
              <a:rect l="l" t="t" r="r" b="b"/>
              <a:pathLst>
                <a:path w="325755" h="233679">
                  <a:moveTo>
                    <a:pt x="238504" y="233644"/>
                  </a:moveTo>
                  <a:lnTo>
                    <a:pt x="165943" y="228934"/>
                  </a:lnTo>
                  <a:lnTo>
                    <a:pt x="105645" y="209073"/>
                  </a:lnTo>
                  <a:lnTo>
                    <a:pt x="63456" y="162627"/>
                  </a:lnTo>
                  <a:lnTo>
                    <a:pt x="29994" y="98990"/>
                  </a:lnTo>
                  <a:lnTo>
                    <a:pt x="7946" y="42766"/>
                  </a:lnTo>
                  <a:lnTo>
                    <a:pt x="0" y="18557"/>
                  </a:lnTo>
                  <a:lnTo>
                    <a:pt x="25022" y="12810"/>
                  </a:lnTo>
                  <a:lnTo>
                    <a:pt x="84694" y="2939"/>
                  </a:lnTo>
                  <a:lnTo>
                    <a:pt x="155924" y="0"/>
                  </a:lnTo>
                  <a:lnTo>
                    <a:pt x="215619" y="15045"/>
                  </a:lnTo>
                  <a:lnTo>
                    <a:pt x="261654" y="65681"/>
                  </a:lnTo>
                  <a:lnTo>
                    <a:pt x="296088" y="137038"/>
                  </a:lnTo>
                  <a:lnTo>
                    <a:pt x="317667" y="200694"/>
                  </a:lnTo>
                  <a:lnTo>
                    <a:pt x="325138" y="228228"/>
                  </a:lnTo>
                  <a:lnTo>
                    <a:pt x="299510" y="230858"/>
                  </a:lnTo>
                  <a:lnTo>
                    <a:pt x="238504" y="233644"/>
                  </a:lnTo>
                  <a:close/>
                </a:path>
              </a:pathLst>
            </a:custGeom>
            <a:solidFill>
              <a:srgbClr val="6F90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53895" y="3772665"/>
              <a:ext cx="299720" cy="193040"/>
            </a:xfrm>
            <a:custGeom>
              <a:avLst/>
              <a:gdLst/>
              <a:ahLst/>
              <a:cxnLst/>
              <a:rect l="l" t="t" r="r" b="b"/>
              <a:pathLst>
                <a:path w="299720" h="193039">
                  <a:moveTo>
                    <a:pt x="293980" y="192522"/>
                  </a:moveTo>
                  <a:lnTo>
                    <a:pt x="262646" y="155180"/>
                  </a:lnTo>
                  <a:lnTo>
                    <a:pt x="229695" y="119550"/>
                  </a:lnTo>
                  <a:lnTo>
                    <a:pt x="193963" y="86757"/>
                  </a:lnTo>
                  <a:lnTo>
                    <a:pt x="154289" y="57926"/>
                  </a:lnTo>
                  <a:lnTo>
                    <a:pt x="109512" y="34180"/>
                  </a:lnTo>
                  <a:lnTo>
                    <a:pt x="58470" y="16642"/>
                  </a:lnTo>
                  <a:lnTo>
                    <a:pt x="0" y="6438"/>
                  </a:lnTo>
                  <a:lnTo>
                    <a:pt x="81" y="0"/>
                  </a:lnTo>
                  <a:lnTo>
                    <a:pt x="54885" y="4917"/>
                  </a:lnTo>
                  <a:lnTo>
                    <a:pt x="103059" y="17040"/>
                  </a:lnTo>
                  <a:lnTo>
                    <a:pt x="145429" y="35435"/>
                  </a:lnTo>
                  <a:lnTo>
                    <a:pt x="182824" y="59171"/>
                  </a:lnTo>
                  <a:lnTo>
                    <a:pt x="216073" y="87313"/>
                  </a:lnTo>
                  <a:lnTo>
                    <a:pt x="246003" y="118929"/>
                  </a:lnTo>
                  <a:lnTo>
                    <a:pt x="273443" y="153086"/>
                  </a:lnTo>
                  <a:lnTo>
                    <a:pt x="299220" y="188851"/>
                  </a:lnTo>
                  <a:lnTo>
                    <a:pt x="293980" y="192522"/>
                  </a:lnTo>
                  <a:close/>
                </a:path>
              </a:pathLst>
            </a:custGeom>
            <a:solidFill>
              <a:srgbClr val="93AB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7" name="object 77"/>
          <p:cNvSpPr/>
          <p:nvPr/>
        </p:nvSpPr>
        <p:spPr>
          <a:xfrm>
            <a:off x="563779" y="298324"/>
            <a:ext cx="51435" cy="875030"/>
          </a:xfrm>
          <a:custGeom>
            <a:avLst/>
            <a:gdLst/>
            <a:ahLst/>
            <a:cxnLst/>
            <a:rect l="l" t="t" r="r" b="b"/>
            <a:pathLst>
              <a:path w="51434" h="875030">
                <a:moveTo>
                  <a:pt x="25457" y="874594"/>
                </a:moveTo>
                <a:lnTo>
                  <a:pt x="15549" y="872604"/>
                </a:lnTo>
                <a:lnTo>
                  <a:pt x="7457" y="867173"/>
                </a:lnTo>
                <a:lnTo>
                  <a:pt x="2000" y="859105"/>
                </a:lnTo>
                <a:lnTo>
                  <a:pt x="0" y="849206"/>
                </a:lnTo>
                <a:lnTo>
                  <a:pt x="0" y="25463"/>
                </a:lnTo>
                <a:lnTo>
                  <a:pt x="2000" y="15520"/>
                </a:lnTo>
                <a:lnTo>
                  <a:pt x="7457" y="7430"/>
                </a:lnTo>
                <a:lnTo>
                  <a:pt x="15549" y="1990"/>
                </a:lnTo>
                <a:lnTo>
                  <a:pt x="25457" y="0"/>
                </a:lnTo>
                <a:lnTo>
                  <a:pt x="35357" y="1990"/>
                </a:lnTo>
                <a:lnTo>
                  <a:pt x="43423" y="7430"/>
                </a:lnTo>
                <a:lnTo>
                  <a:pt x="48853" y="15520"/>
                </a:lnTo>
                <a:lnTo>
                  <a:pt x="50841" y="25463"/>
                </a:lnTo>
                <a:lnTo>
                  <a:pt x="50841" y="849206"/>
                </a:lnTo>
                <a:lnTo>
                  <a:pt x="48853" y="859105"/>
                </a:lnTo>
                <a:lnTo>
                  <a:pt x="43423" y="867173"/>
                </a:lnTo>
                <a:lnTo>
                  <a:pt x="35357" y="872604"/>
                </a:lnTo>
                <a:lnTo>
                  <a:pt x="25457" y="874594"/>
                </a:lnTo>
                <a:close/>
              </a:path>
            </a:pathLst>
          </a:custGeom>
          <a:solidFill>
            <a:srgbClr val="6F90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63779" y="2630296"/>
            <a:ext cx="51435" cy="342900"/>
          </a:xfrm>
          <a:custGeom>
            <a:avLst/>
            <a:gdLst/>
            <a:ahLst/>
            <a:cxnLst/>
            <a:rect l="l" t="t" r="r" b="b"/>
            <a:pathLst>
              <a:path w="51434" h="342900">
                <a:moveTo>
                  <a:pt x="25457" y="342509"/>
                </a:moveTo>
                <a:lnTo>
                  <a:pt x="15549" y="340520"/>
                </a:lnTo>
                <a:lnTo>
                  <a:pt x="7457" y="335089"/>
                </a:lnTo>
                <a:lnTo>
                  <a:pt x="2000" y="327021"/>
                </a:lnTo>
                <a:lnTo>
                  <a:pt x="0" y="317121"/>
                </a:lnTo>
                <a:lnTo>
                  <a:pt x="0" y="25387"/>
                </a:lnTo>
                <a:lnTo>
                  <a:pt x="2000" y="15488"/>
                </a:lnTo>
                <a:lnTo>
                  <a:pt x="7457" y="7420"/>
                </a:lnTo>
                <a:lnTo>
                  <a:pt x="15549" y="1989"/>
                </a:lnTo>
                <a:lnTo>
                  <a:pt x="25457" y="0"/>
                </a:lnTo>
                <a:lnTo>
                  <a:pt x="35357" y="1989"/>
                </a:lnTo>
                <a:lnTo>
                  <a:pt x="43423" y="7420"/>
                </a:lnTo>
                <a:lnTo>
                  <a:pt x="48853" y="15488"/>
                </a:lnTo>
                <a:lnTo>
                  <a:pt x="50841" y="25387"/>
                </a:lnTo>
                <a:lnTo>
                  <a:pt x="50841" y="317121"/>
                </a:lnTo>
                <a:lnTo>
                  <a:pt x="48853" y="327021"/>
                </a:lnTo>
                <a:lnTo>
                  <a:pt x="43423" y="335089"/>
                </a:lnTo>
                <a:lnTo>
                  <a:pt x="35357" y="340520"/>
                </a:lnTo>
                <a:lnTo>
                  <a:pt x="25457" y="342509"/>
                </a:lnTo>
                <a:close/>
              </a:path>
            </a:pathLst>
          </a:custGeom>
          <a:solidFill>
            <a:srgbClr val="6F90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63779" y="3837716"/>
            <a:ext cx="51435" cy="190500"/>
          </a:xfrm>
          <a:custGeom>
            <a:avLst/>
            <a:gdLst/>
            <a:ahLst/>
            <a:cxnLst/>
            <a:rect l="l" t="t" r="r" b="b"/>
            <a:pathLst>
              <a:path w="51434" h="190500">
                <a:moveTo>
                  <a:pt x="25457" y="190501"/>
                </a:moveTo>
                <a:lnTo>
                  <a:pt x="15549" y="188510"/>
                </a:lnTo>
                <a:lnTo>
                  <a:pt x="7457" y="183074"/>
                </a:lnTo>
                <a:lnTo>
                  <a:pt x="2000" y="174999"/>
                </a:lnTo>
                <a:lnTo>
                  <a:pt x="0" y="165090"/>
                </a:lnTo>
                <a:lnTo>
                  <a:pt x="0" y="25410"/>
                </a:lnTo>
                <a:lnTo>
                  <a:pt x="2000" y="15501"/>
                </a:lnTo>
                <a:lnTo>
                  <a:pt x="7457" y="7426"/>
                </a:lnTo>
                <a:lnTo>
                  <a:pt x="15549" y="1990"/>
                </a:lnTo>
                <a:lnTo>
                  <a:pt x="25457" y="0"/>
                </a:lnTo>
                <a:lnTo>
                  <a:pt x="35357" y="1990"/>
                </a:lnTo>
                <a:lnTo>
                  <a:pt x="43423" y="7426"/>
                </a:lnTo>
                <a:lnTo>
                  <a:pt x="48853" y="15501"/>
                </a:lnTo>
                <a:lnTo>
                  <a:pt x="50841" y="25410"/>
                </a:lnTo>
                <a:lnTo>
                  <a:pt x="50841" y="165090"/>
                </a:lnTo>
                <a:lnTo>
                  <a:pt x="48853" y="174999"/>
                </a:lnTo>
                <a:lnTo>
                  <a:pt x="43423" y="183074"/>
                </a:lnTo>
                <a:lnTo>
                  <a:pt x="35357" y="188510"/>
                </a:lnTo>
                <a:lnTo>
                  <a:pt x="25457" y="190501"/>
                </a:lnTo>
                <a:close/>
              </a:path>
            </a:pathLst>
          </a:custGeom>
          <a:solidFill>
            <a:srgbClr val="6F90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63779" y="4546626"/>
            <a:ext cx="51435" cy="2805430"/>
          </a:xfrm>
          <a:custGeom>
            <a:avLst/>
            <a:gdLst/>
            <a:ahLst/>
            <a:cxnLst/>
            <a:rect l="l" t="t" r="r" b="b"/>
            <a:pathLst>
              <a:path w="51434" h="2805429">
                <a:moveTo>
                  <a:pt x="25457" y="2805313"/>
                </a:moveTo>
                <a:lnTo>
                  <a:pt x="15549" y="2803322"/>
                </a:lnTo>
                <a:lnTo>
                  <a:pt x="7457" y="2797886"/>
                </a:lnTo>
                <a:lnTo>
                  <a:pt x="2000" y="2789811"/>
                </a:lnTo>
                <a:lnTo>
                  <a:pt x="0" y="2779902"/>
                </a:lnTo>
                <a:lnTo>
                  <a:pt x="0" y="25410"/>
                </a:lnTo>
                <a:lnTo>
                  <a:pt x="2000" y="15501"/>
                </a:lnTo>
                <a:lnTo>
                  <a:pt x="7457" y="7426"/>
                </a:lnTo>
                <a:lnTo>
                  <a:pt x="15549" y="1990"/>
                </a:lnTo>
                <a:lnTo>
                  <a:pt x="25457" y="0"/>
                </a:lnTo>
                <a:lnTo>
                  <a:pt x="35357" y="1990"/>
                </a:lnTo>
                <a:lnTo>
                  <a:pt x="43423" y="7426"/>
                </a:lnTo>
                <a:lnTo>
                  <a:pt x="48853" y="15501"/>
                </a:lnTo>
                <a:lnTo>
                  <a:pt x="50841" y="25410"/>
                </a:lnTo>
                <a:lnTo>
                  <a:pt x="50841" y="2779902"/>
                </a:lnTo>
                <a:lnTo>
                  <a:pt x="48853" y="2789811"/>
                </a:lnTo>
                <a:lnTo>
                  <a:pt x="43423" y="2797886"/>
                </a:lnTo>
                <a:lnTo>
                  <a:pt x="35357" y="2803322"/>
                </a:lnTo>
                <a:lnTo>
                  <a:pt x="25457" y="2805313"/>
                </a:lnTo>
                <a:close/>
              </a:path>
            </a:pathLst>
          </a:custGeom>
          <a:solidFill>
            <a:srgbClr val="6F90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798797" y="7894241"/>
            <a:ext cx="9244965" cy="721995"/>
          </a:xfrm>
          <a:custGeom>
            <a:avLst/>
            <a:gdLst/>
            <a:ahLst/>
            <a:cxnLst/>
            <a:rect l="l" t="t" r="r" b="b"/>
            <a:pathLst>
              <a:path w="9244965" h="721995">
                <a:moveTo>
                  <a:pt x="8721135" y="721673"/>
                </a:moveTo>
                <a:lnTo>
                  <a:pt x="8682720" y="721133"/>
                </a:lnTo>
                <a:lnTo>
                  <a:pt x="8641834" y="709783"/>
                </a:lnTo>
                <a:lnTo>
                  <a:pt x="8600405" y="689810"/>
                </a:lnTo>
                <a:lnTo>
                  <a:pt x="8560361" y="663397"/>
                </a:lnTo>
                <a:lnTo>
                  <a:pt x="8523630" y="632730"/>
                </a:lnTo>
                <a:lnTo>
                  <a:pt x="8492141" y="599993"/>
                </a:lnTo>
                <a:lnTo>
                  <a:pt x="8467822" y="567370"/>
                </a:lnTo>
                <a:lnTo>
                  <a:pt x="8440870" y="519925"/>
                </a:lnTo>
                <a:lnTo>
                  <a:pt x="8418417" y="472406"/>
                </a:lnTo>
                <a:lnTo>
                  <a:pt x="8400557" y="428396"/>
                </a:lnTo>
                <a:lnTo>
                  <a:pt x="8387384" y="391474"/>
                </a:lnTo>
                <a:lnTo>
                  <a:pt x="8060351" y="391474"/>
                </a:lnTo>
                <a:lnTo>
                  <a:pt x="8105501" y="411132"/>
                </a:lnTo>
                <a:lnTo>
                  <a:pt x="8148033" y="434947"/>
                </a:lnTo>
                <a:lnTo>
                  <a:pt x="8203794" y="487975"/>
                </a:lnTo>
                <a:lnTo>
                  <a:pt x="8223301" y="525241"/>
                </a:lnTo>
                <a:lnTo>
                  <a:pt x="8228509" y="567070"/>
                </a:lnTo>
                <a:lnTo>
                  <a:pt x="8212877" y="611509"/>
                </a:lnTo>
                <a:lnTo>
                  <a:pt x="8185034" y="637678"/>
                </a:lnTo>
                <a:lnTo>
                  <a:pt x="8149974" y="644560"/>
                </a:lnTo>
                <a:lnTo>
                  <a:pt x="8110795" y="635877"/>
                </a:lnTo>
                <a:lnTo>
                  <a:pt x="8070593" y="615350"/>
                </a:lnTo>
                <a:lnTo>
                  <a:pt x="8032466" y="586704"/>
                </a:lnTo>
                <a:lnTo>
                  <a:pt x="7999509" y="553659"/>
                </a:lnTo>
                <a:lnTo>
                  <a:pt x="7974821" y="519938"/>
                </a:lnTo>
                <a:lnTo>
                  <a:pt x="7956594" y="486269"/>
                </a:lnTo>
                <a:lnTo>
                  <a:pt x="7928198" y="420045"/>
                </a:lnTo>
                <a:lnTo>
                  <a:pt x="7918121" y="391474"/>
                </a:lnTo>
                <a:lnTo>
                  <a:pt x="1326844" y="391474"/>
                </a:lnTo>
                <a:lnTo>
                  <a:pt x="1303927" y="452307"/>
                </a:lnTo>
                <a:lnTo>
                  <a:pt x="1270144" y="519938"/>
                </a:lnTo>
                <a:lnTo>
                  <a:pt x="1245454" y="553659"/>
                </a:lnTo>
                <a:lnTo>
                  <a:pt x="1212497" y="586704"/>
                </a:lnTo>
                <a:lnTo>
                  <a:pt x="1174370" y="615350"/>
                </a:lnTo>
                <a:lnTo>
                  <a:pt x="1134169" y="635877"/>
                </a:lnTo>
                <a:lnTo>
                  <a:pt x="1094992" y="644560"/>
                </a:lnTo>
                <a:lnTo>
                  <a:pt x="1059935" y="637678"/>
                </a:lnTo>
                <a:lnTo>
                  <a:pt x="1032094" y="611509"/>
                </a:lnTo>
                <a:lnTo>
                  <a:pt x="1016458" y="567070"/>
                </a:lnTo>
                <a:lnTo>
                  <a:pt x="1021664" y="525241"/>
                </a:lnTo>
                <a:lnTo>
                  <a:pt x="1041172" y="487975"/>
                </a:lnTo>
                <a:lnTo>
                  <a:pt x="1068442" y="457226"/>
                </a:lnTo>
                <a:lnTo>
                  <a:pt x="1117677" y="422505"/>
                </a:lnTo>
                <a:lnTo>
                  <a:pt x="1161907" y="400798"/>
                </a:lnTo>
                <a:lnTo>
                  <a:pt x="1184608" y="391474"/>
                </a:lnTo>
                <a:lnTo>
                  <a:pt x="857574" y="391474"/>
                </a:lnTo>
                <a:lnTo>
                  <a:pt x="844409" y="428396"/>
                </a:lnTo>
                <a:lnTo>
                  <a:pt x="826552" y="472406"/>
                </a:lnTo>
                <a:lnTo>
                  <a:pt x="804101" y="519925"/>
                </a:lnTo>
                <a:lnTo>
                  <a:pt x="777149" y="567370"/>
                </a:lnTo>
                <a:lnTo>
                  <a:pt x="752828" y="599993"/>
                </a:lnTo>
                <a:lnTo>
                  <a:pt x="721338" y="632730"/>
                </a:lnTo>
                <a:lnTo>
                  <a:pt x="684606" y="663397"/>
                </a:lnTo>
                <a:lnTo>
                  <a:pt x="644561" y="689810"/>
                </a:lnTo>
                <a:lnTo>
                  <a:pt x="603132" y="709783"/>
                </a:lnTo>
                <a:lnTo>
                  <a:pt x="562245" y="721133"/>
                </a:lnTo>
                <a:lnTo>
                  <a:pt x="523830" y="721673"/>
                </a:lnTo>
                <a:lnTo>
                  <a:pt x="489815" y="709221"/>
                </a:lnTo>
                <a:lnTo>
                  <a:pt x="462127" y="681590"/>
                </a:lnTo>
                <a:lnTo>
                  <a:pt x="442739" y="635236"/>
                </a:lnTo>
                <a:lnTo>
                  <a:pt x="443504" y="590863"/>
                </a:lnTo>
                <a:lnTo>
                  <a:pt x="459414" y="549878"/>
                </a:lnTo>
                <a:lnTo>
                  <a:pt x="485460" y="513693"/>
                </a:lnTo>
                <a:lnTo>
                  <a:pt x="516634" y="483716"/>
                </a:lnTo>
                <a:lnTo>
                  <a:pt x="547928" y="461358"/>
                </a:lnTo>
                <a:lnTo>
                  <a:pt x="586463" y="440163"/>
                </a:lnTo>
                <a:lnTo>
                  <a:pt x="627268" y="421514"/>
                </a:lnTo>
                <a:lnTo>
                  <a:pt x="668956" y="405316"/>
                </a:lnTo>
                <a:lnTo>
                  <a:pt x="710141" y="391474"/>
                </a:lnTo>
                <a:lnTo>
                  <a:pt x="475099" y="391474"/>
                </a:lnTo>
                <a:lnTo>
                  <a:pt x="416793" y="434545"/>
                </a:lnTo>
                <a:lnTo>
                  <a:pt x="377243" y="452858"/>
                </a:lnTo>
                <a:lnTo>
                  <a:pt x="332660" y="468147"/>
                </a:lnTo>
                <a:lnTo>
                  <a:pt x="284466" y="479754"/>
                </a:lnTo>
                <a:lnTo>
                  <a:pt x="234085" y="487022"/>
                </a:lnTo>
                <a:lnTo>
                  <a:pt x="182940" y="489296"/>
                </a:lnTo>
                <a:lnTo>
                  <a:pt x="132453" y="485918"/>
                </a:lnTo>
                <a:lnTo>
                  <a:pt x="84047" y="476231"/>
                </a:lnTo>
                <a:lnTo>
                  <a:pt x="45664" y="458652"/>
                </a:lnTo>
                <a:lnTo>
                  <a:pt x="4447" y="400346"/>
                </a:lnTo>
                <a:lnTo>
                  <a:pt x="0" y="364686"/>
                </a:lnTo>
                <a:lnTo>
                  <a:pt x="5250" y="328068"/>
                </a:lnTo>
                <a:lnTo>
                  <a:pt x="41617" y="262087"/>
                </a:lnTo>
                <a:lnTo>
                  <a:pt x="71121" y="237794"/>
                </a:lnTo>
                <a:lnTo>
                  <a:pt x="107095" y="222676"/>
                </a:lnTo>
                <a:lnTo>
                  <a:pt x="147287" y="216985"/>
                </a:lnTo>
                <a:lnTo>
                  <a:pt x="194973" y="217154"/>
                </a:lnTo>
                <a:lnTo>
                  <a:pt x="247223" y="222579"/>
                </a:lnTo>
                <a:lnTo>
                  <a:pt x="301109" y="232658"/>
                </a:lnTo>
                <a:lnTo>
                  <a:pt x="353704" y="246785"/>
                </a:lnTo>
                <a:lnTo>
                  <a:pt x="402079" y="264359"/>
                </a:lnTo>
                <a:lnTo>
                  <a:pt x="443306" y="284776"/>
                </a:lnTo>
                <a:lnTo>
                  <a:pt x="474458" y="307433"/>
                </a:lnTo>
                <a:lnTo>
                  <a:pt x="666771" y="307433"/>
                </a:lnTo>
                <a:lnTo>
                  <a:pt x="618064" y="293487"/>
                </a:lnTo>
                <a:lnTo>
                  <a:pt x="570636" y="275892"/>
                </a:lnTo>
                <a:lnTo>
                  <a:pt x="526765" y="254327"/>
                </a:lnTo>
                <a:lnTo>
                  <a:pt x="488725" y="228472"/>
                </a:lnTo>
                <a:lnTo>
                  <a:pt x="458794" y="198007"/>
                </a:lnTo>
                <a:lnTo>
                  <a:pt x="439246" y="162612"/>
                </a:lnTo>
                <a:lnTo>
                  <a:pt x="432359" y="121966"/>
                </a:lnTo>
                <a:lnTo>
                  <a:pt x="438075" y="81396"/>
                </a:lnTo>
                <a:lnTo>
                  <a:pt x="477187" y="24500"/>
                </a:lnTo>
                <a:lnTo>
                  <a:pt x="541224" y="33"/>
                </a:lnTo>
                <a:lnTo>
                  <a:pt x="578099" y="0"/>
                </a:lnTo>
                <a:lnTo>
                  <a:pt x="615814" y="8120"/>
                </a:lnTo>
                <a:lnTo>
                  <a:pt x="652574" y="24409"/>
                </a:lnTo>
                <a:lnTo>
                  <a:pt x="686582" y="48883"/>
                </a:lnTo>
                <a:lnTo>
                  <a:pt x="716041" y="81558"/>
                </a:lnTo>
                <a:lnTo>
                  <a:pt x="754841" y="136017"/>
                </a:lnTo>
                <a:lnTo>
                  <a:pt x="790581" y="188136"/>
                </a:lnTo>
                <a:lnTo>
                  <a:pt x="821231" y="235614"/>
                </a:lnTo>
                <a:lnTo>
                  <a:pt x="844763" y="276147"/>
                </a:lnTo>
                <a:lnTo>
                  <a:pt x="859147" y="307433"/>
                </a:lnTo>
                <a:lnTo>
                  <a:pt x="1166253" y="307433"/>
                </a:lnTo>
                <a:lnTo>
                  <a:pt x="1118148" y="290545"/>
                </a:lnTo>
                <a:lnTo>
                  <a:pt x="1073881" y="268235"/>
                </a:lnTo>
                <a:lnTo>
                  <a:pt x="1037414" y="239911"/>
                </a:lnTo>
                <a:lnTo>
                  <a:pt x="1012708" y="204982"/>
                </a:lnTo>
                <a:lnTo>
                  <a:pt x="1003725" y="162856"/>
                </a:lnTo>
                <a:lnTo>
                  <a:pt x="1010339" y="123210"/>
                </a:lnTo>
                <a:lnTo>
                  <a:pt x="1028023" y="93686"/>
                </a:lnTo>
                <a:lnTo>
                  <a:pt x="1054125" y="74308"/>
                </a:lnTo>
                <a:lnTo>
                  <a:pt x="1085995" y="65101"/>
                </a:lnTo>
                <a:lnTo>
                  <a:pt x="1120979" y="66088"/>
                </a:lnTo>
                <a:lnTo>
                  <a:pt x="1189683" y="98742"/>
                </a:lnTo>
                <a:lnTo>
                  <a:pt x="1218100" y="130458"/>
                </a:lnTo>
                <a:lnTo>
                  <a:pt x="1253150" y="182837"/>
                </a:lnTo>
                <a:lnTo>
                  <a:pt x="1284368" y="231922"/>
                </a:lnTo>
                <a:lnTo>
                  <a:pt x="1309101" y="274518"/>
                </a:lnTo>
                <a:lnTo>
                  <a:pt x="1324698" y="307433"/>
                </a:lnTo>
                <a:lnTo>
                  <a:pt x="7920267" y="307433"/>
                </a:lnTo>
                <a:lnTo>
                  <a:pt x="7960594" y="231922"/>
                </a:lnTo>
                <a:lnTo>
                  <a:pt x="7991810" y="182837"/>
                </a:lnTo>
                <a:lnTo>
                  <a:pt x="8026859" y="130458"/>
                </a:lnTo>
                <a:lnTo>
                  <a:pt x="8055277" y="98742"/>
                </a:lnTo>
                <a:lnTo>
                  <a:pt x="8088536" y="77293"/>
                </a:lnTo>
                <a:lnTo>
                  <a:pt x="8158967" y="65101"/>
                </a:lnTo>
                <a:lnTo>
                  <a:pt x="8190836" y="74308"/>
                </a:lnTo>
                <a:lnTo>
                  <a:pt x="8216939" y="93686"/>
                </a:lnTo>
                <a:lnTo>
                  <a:pt x="8234624" y="123210"/>
                </a:lnTo>
                <a:lnTo>
                  <a:pt x="8241239" y="162856"/>
                </a:lnTo>
                <a:lnTo>
                  <a:pt x="8232257" y="204982"/>
                </a:lnTo>
                <a:lnTo>
                  <a:pt x="8207553" y="239911"/>
                </a:lnTo>
                <a:lnTo>
                  <a:pt x="8171086" y="268235"/>
                </a:lnTo>
                <a:lnTo>
                  <a:pt x="8126819" y="290545"/>
                </a:lnTo>
                <a:lnTo>
                  <a:pt x="8078712" y="307433"/>
                </a:lnTo>
                <a:lnTo>
                  <a:pt x="8385818" y="307433"/>
                </a:lnTo>
                <a:lnTo>
                  <a:pt x="8423731" y="235614"/>
                </a:lnTo>
                <a:lnTo>
                  <a:pt x="8454381" y="188136"/>
                </a:lnTo>
                <a:lnTo>
                  <a:pt x="8490120" y="136017"/>
                </a:lnTo>
                <a:lnTo>
                  <a:pt x="8528917" y="81558"/>
                </a:lnTo>
                <a:lnTo>
                  <a:pt x="8558380" y="48883"/>
                </a:lnTo>
                <a:lnTo>
                  <a:pt x="8592389" y="24409"/>
                </a:lnTo>
                <a:lnTo>
                  <a:pt x="8629150" y="8120"/>
                </a:lnTo>
                <a:lnTo>
                  <a:pt x="8666866" y="0"/>
                </a:lnTo>
                <a:lnTo>
                  <a:pt x="8703740" y="33"/>
                </a:lnTo>
                <a:lnTo>
                  <a:pt x="8767776" y="24500"/>
                </a:lnTo>
                <a:lnTo>
                  <a:pt x="8806888" y="81396"/>
                </a:lnTo>
                <a:lnTo>
                  <a:pt x="8812606" y="121966"/>
                </a:lnTo>
                <a:lnTo>
                  <a:pt x="8805720" y="162612"/>
                </a:lnTo>
                <a:lnTo>
                  <a:pt x="8786172" y="198007"/>
                </a:lnTo>
                <a:lnTo>
                  <a:pt x="8756239" y="228472"/>
                </a:lnTo>
                <a:lnTo>
                  <a:pt x="8718197" y="254327"/>
                </a:lnTo>
                <a:lnTo>
                  <a:pt x="8674322" y="275892"/>
                </a:lnTo>
                <a:lnTo>
                  <a:pt x="8626892" y="293487"/>
                </a:lnTo>
                <a:lnTo>
                  <a:pt x="8578181" y="307433"/>
                </a:lnTo>
                <a:lnTo>
                  <a:pt x="8770513" y="307433"/>
                </a:lnTo>
                <a:lnTo>
                  <a:pt x="8801661" y="284776"/>
                </a:lnTo>
                <a:lnTo>
                  <a:pt x="8842885" y="264359"/>
                </a:lnTo>
                <a:lnTo>
                  <a:pt x="8891258" y="246785"/>
                </a:lnTo>
                <a:lnTo>
                  <a:pt x="8943852" y="232658"/>
                </a:lnTo>
                <a:lnTo>
                  <a:pt x="8997738" y="222579"/>
                </a:lnTo>
                <a:lnTo>
                  <a:pt x="9049989" y="217154"/>
                </a:lnTo>
                <a:lnTo>
                  <a:pt x="9097675" y="216985"/>
                </a:lnTo>
                <a:lnTo>
                  <a:pt x="9137870" y="222676"/>
                </a:lnTo>
                <a:lnTo>
                  <a:pt x="9173844" y="237794"/>
                </a:lnTo>
                <a:lnTo>
                  <a:pt x="9203348" y="262087"/>
                </a:lnTo>
                <a:lnTo>
                  <a:pt x="9239715" y="328068"/>
                </a:lnTo>
                <a:lnTo>
                  <a:pt x="9244965" y="364686"/>
                </a:lnTo>
                <a:lnTo>
                  <a:pt x="9240518" y="400346"/>
                </a:lnTo>
                <a:lnTo>
                  <a:pt x="9199300" y="458652"/>
                </a:lnTo>
                <a:lnTo>
                  <a:pt x="9160917" y="476231"/>
                </a:lnTo>
                <a:lnTo>
                  <a:pt x="9112512" y="485918"/>
                </a:lnTo>
                <a:lnTo>
                  <a:pt x="9062025" y="489296"/>
                </a:lnTo>
                <a:lnTo>
                  <a:pt x="9010880" y="487022"/>
                </a:lnTo>
                <a:lnTo>
                  <a:pt x="8960498" y="479754"/>
                </a:lnTo>
                <a:lnTo>
                  <a:pt x="8912305" y="468147"/>
                </a:lnTo>
                <a:lnTo>
                  <a:pt x="8867721" y="452858"/>
                </a:lnTo>
                <a:lnTo>
                  <a:pt x="8828172" y="434545"/>
                </a:lnTo>
                <a:lnTo>
                  <a:pt x="8795079" y="413865"/>
                </a:lnTo>
                <a:lnTo>
                  <a:pt x="8769866" y="391474"/>
                </a:lnTo>
                <a:lnTo>
                  <a:pt x="8534824" y="391474"/>
                </a:lnTo>
                <a:lnTo>
                  <a:pt x="8576013" y="405316"/>
                </a:lnTo>
                <a:lnTo>
                  <a:pt x="8617702" y="421514"/>
                </a:lnTo>
                <a:lnTo>
                  <a:pt x="8658505" y="440163"/>
                </a:lnTo>
                <a:lnTo>
                  <a:pt x="8697037" y="461358"/>
                </a:lnTo>
                <a:lnTo>
                  <a:pt x="8728329" y="483716"/>
                </a:lnTo>
                <a:lnTo>
                  <a:pt x="8759502" y="513693"/>
                </a:lnTo>
                <a:lnTo>
                  <a:pt x="8785549" y="549878"/>
                </a:lnTo>
                <a:lnTo>
                  <a:pt x="8801460" y="590863"/>
                </a:lnTo>
                <a:lnTo>
                  <a:pt x="8802226" y="635236"/>
                </a:lnTo>
                <a:lnTo>
                  <a:pt x="8782838" y="681590"/>
                </a:lnTo>
                <a:lnTo>
                  <a:pt x="8755150" y="709221"/>
                </a:lnTo>
                <a:lnTo>
                  <a:pt x="8721135" y="721673"/>
                </a:lnTo>
                <a:close/>
              </a:path>
            </a:pathLst>
          </a:custGeom>
          <a:solidFill>
            <a:srgbClr val="1512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1033533" y="14473688"/>
            <a:ext cx="3123565" cy="9886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165" marR="42545" indent="-635" algn="ctr">
              <a:lnSpc>
                <a:spcPct val="116599"/>
              </a:lnSpc>
              <a:spcBef>
                <a:spcPts val="95"/>
              </a:spcBef>
            </a:pPr>
            <a:r>
              <a:rPr sz="1350" spc="-10" dirty="0">
                <a:latin typeface="Trebuchet MS"/>
                <a:cs typeface="Trebuchet MS"/>
              </a:rPr>
              <a:t>Decline</a:t>
            </a:r>
            <a:r>
              <a:rPr sz="1350" spc="1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2.5</a:t>
            </a:r>
            <a:r>
              <a:rPr sz="1350" spc="15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children</a:t>
            </a:r>
            <a:r>
              <a:rPr sz="1350" spc="1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per</a:t>
            </a:r>
            <a:r>
              <a:rPr sz="1350" spc="15" dirty="0">
                <a:latin typeface="Trebuchet MS"/>
                <a:cs typeface="Trebuchet MS"/>
              </a:rPr>
              <a:t> </a:t>
            </a:r>
            <a:r>
              <a:rPr sz="1350" spc="-20" dirty="0">
                <a:latin typeface="Trebuchet MS"/>
                <a:cs typeface="Trebuchet MS"/>
              </a:rPr>
              <a:t>woman</a:t>
            </a:r>
            <a:r>
              <a:rPr sz="1350" spc="15" dirty="0">
                <a:latin typeface="Trebuchet MS"/>
                <a:cs typeface="Trebuchet MS"/>
              </a:rPr>
              <a:t> </a:t>
            </a:r>
            <a:r>
              <a:rPr sz="1350" spc="145" dirty="0">
                <a:latin typeface="Trebuchet MS"/>
                <a:cs typeface="Trebuchet MS"/>
              </a:rPr>
              <a:t>-</a:t>
            </a:r>
            <a:r>
              <a:rPr sz="1350" spc="15" dirty="0">
                <a:latin typeface="Trebuchet MS"/>
                <a:cs typeface="Trebuchet MS"/>
              </a:rPr>
              <a:t> </a:t>
            </a:r>
            <a:r>
              <a:rPr sz="1350" spc="-25" dirty="0">
                <a:latin typeface="Trebuchet MS"/>
                <a:cs typeface="Trebuchet MS"/>
              </a:rPr>
              <a:t>1.8 </a:t>
            </a:r>
            <a:r>
              <a:rPr sz="1350" spc="-10" dirty="0">
                <a:latin typeface="Trebuchet MS"/>
                <a:cs typeface="Trebuchet MS"/>
              </a:rPr>
              <a:t>children </a:t>
            </a:r>
            <a:r>
              <a:rPr sz="1350" dirty="0">
                <a:latin typeface="Trebuchet MS"/>
                <a:cs typeface="Trebuchet MS"/>
              </a:rPr>
              <a:t>per</a:t>
            </a:r>
            <a:r>
              <a:rPr sz="1350" spc="-10" dirty="0">
                <a:latin typeface="Trebuchet MS"/>
                <a:cs typeface="Trebuchet MS"/>
              </a:rPr>
              <a:t> </a:t>
            </a:r>
            <a:r>
              <a:rPr sz="1350" spc="-20" dirty="0">
                <a:latin typeface="Trebuchet MS"/>
                <a:cs typeface="Trebuchet MS"/>
              </a:rPr>
              <a:t>woman</a:t>
            </a:r>
            <a:r>
              <a:rPr sz="1350" spc="-1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Higher</a:t>
            </a:r>
            <a:r>
              <a:rPr sz="1350" spc="-10" dirty="0">
                <a:latin typeface="Trebuchet MS"/>
                <a:cs typeface="Trebuchet MS"/>
              </a:rPr>
              <a:t> education </a:t>
            </a:r>
            <a:r>
              <a:rPr sz="1350" spc="95" dirty="0">
                <a:latin typeface="Trebuchet MS"/>
                <a:cs typeface="Trebuchet MS"/>
              </a:rPr>
              <a:t>-</a:t>
            </a:r>
            <a:endParaRPr sz="135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120"/>
              </a:spcBef>
            </a:pPr>
            <a:r>
              <a:rPr sz="1500" spc="60" dirty="0">
                <a:latin typeface="Lucida Sans Unicode"/>
                <a:cs typeface="Lucida Sans Unicode"/>
              </a:rPr>
              <a:t>↑</a:t>
            </a:r>
            <a:r>
              <a:rPr sz="1350" spc="60" dirty="0">
                <a:latin typeface="Trebuchet MS"/>
                <a:cs typeface="Trebuchet MS"/>
              </a:rPr>
              <a:t>FLFP</a:t>
            </a:r>
            <a:r>
              <a:rPr sz="1350" spc="7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(economic</a:t>
            </a:r>
            <a:r>
              <a:rPr sz="1350" spc="8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growth)</a:t>
            </a:r>
            <a:r>
              <a:rPr sz="1350" spc="7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Birth</a:t>
            </a:r>
            <a:r>
              <a:rPr sz="1350" spc="8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rate</a:t>
            </a:r>
            <a:r>
              <a:rPr sz="1350" spc="75" dirty="0">
                <a:latin typeface="Trebuchet MS"/>
                <a:cs typeface="Trebuchet MS"/>
              </a:rPr>
              <a:t> </a:t>
            </a:r>
            <a:r>
              <a:rPr sz="1500" spc="125" dirty="0">
                <a:latin typeface="Lucida Sans Unicode"/>
                <a:cs typeface="Lucida Sans Unicode"/>
              </a:rPr>
              <a:t>≠</a:t>
            </a:r>
            <a:endParaRPr sz="1500">
              <a:latin typeface="Lucida Sans Unicode"/>
              <a:cs typeface="Lucida Sans Unicode"/>
            </a:endParaRP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350" spc="-10" dirty="0">
                <a:latin typeface="Trebuchet MS"/>
                <a:cs typeface="Trebuchet MS"/>
              </a:rPr>
              <a:t>Death</a:t>
            </a:r>
            <a:r>
              <a:rPr sz="1350" spc="8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rate</a:t>
            </a:r>
            <a:r>
              <a:rPr sz="1350" spc="9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=</a:t>
            </a:r>
            <a:r>
              <a:rPr sz="1350" spc="85" dirty="0">
                <a:latin typeface="Trebuchet MS"/>
                <a:cs typeface="Trebuchet MS"/>
              </a:rPr>
              <a:t> </a:t>
            </a:r>
            <a:r>
              <a:rPr sz="1500" spc="570" dirty="0">
                <a:latin typeface="Lucida Sans Unicode"/>
                <a:cs typeface="Lucida Sans Unicode"/>
              </a:rPr>
              <a:t>↑</a:t>
            </a:r>
            <a:r>
              <a:rPr sz="1500" spc="25" dirty="0">
                <a:latin typeface="Lucida Sans Unicode"/>
                <a:cs typeface="Lucida Sans Unicode"/>
              </a:rPr>
              <a:t> </a:t>
            </a:r>
            <a:r>
              <a:rPr sz="1350" dirty="0">
                <a:latin typeface="Trebuchet MS"/>
                <a:cs typeface="Trebuchet MS"/>
              </a:rPr>
              <a:t>Aging</a:t>
            </a:r>
            <a:r>
              <a:rPr sz="1350" spc="85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population</a:t>
            </a:r>
            <a:endParaRPr sz="1350">
              <a:latin typeface="Trebuchet MS"/>
              <a:cs typeface="Trebuchet MS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4554339" y="4237870"/>
            <a:ext cx="989330" cy="1123950"/>
            <a:chOff x="4554339" y="4237870"/>
            <a:chExt cx="989330" cy="1123950"/>
          </a:xfrm>
        </p:grpSpPr>
        <p:sp>
          <p:nvSpPr>
            <p:cNvPr id="84" name="object 84"/>
            <p:cNvSpPr/>
            <p:nvPr/>
          </p:nvSpPr>
          <p:spPr>
            <a:xfrm>
              <a:off x="4554339" y="4964770"/>
              <a:ext cx="286385" cy="325755"/>
            </a:xfrm>
            <a:custGeom>
              <a:avLst/>
              <a:gdLst/>
              <a:ahLst/>
              <a:cxnLst/>
              <a:rect l="l" t="t" r="r" b="b"/>
              <a:pathLst>
                <a:path w="286385" h="325754">
                  <a:moveTo>
                    <a:pt x="145575" y="325199"/>
                  </a:moveTo>
                  <a:lnTo>
                    <a:pt x="129078" y="242180"/>
                  </a:lnTo>
                  <a:lnTo>
                    <a:pt x="128022" y="200507"/>
                  </a:lnTo>
                  <a:lnTo>
                    <a:pt x="127833" y="158827"/>
                  </a:lnTo>
                  <a:lnTo>
                    <a:pt x="104941" y="158739"/>
                  </a:lnTo>
                  <a:lnTo>
                    <a:pt x="80811" y="158180"/>
                  </a:lnTo>
                  <a:lnTo>
                    <a:pt x="56663" y="156937"/>
                  </a:lnTo>
                  <a:lnTo>
                    <a:pt x="8420" y="153942"/>
                  </a:lnTo>
                  <a:lnTo>
                    <a:pt x="24" y="153495"/>
                  </a:lnTo>
                  <a:lnTo>
                    <a:pt x="0" y="140357"/>
                  </a:lnTo>
                  <a:lnTo>
                    <a:pt x="74197" y="144306"/>
                  </a:lnTo>
                  <a:lnTo>
                    <a:pt x="87603" y="144914"/>
                  </a:lnTo>
                  <a:lnTo>
                    <a:pt x="101010" y="145335"/>
                  </a:lnTo>
                  <a:lnTo>
                    <a:pt x="114419" y="145603"/>
                  </a:lnTo>
                  <a:lnTo>
                    <a:pt x="127830" y="145754"/>
                  </a:lnTo>
                  <a:lnTo>
                    <a:pt x="127860" y="119598"/>
                  </a:lnTo>
                  <a:lnTo>
                    <a:pt x="128122" y="107994"/>
                  </a:lnTo>
                  <a:lnTo>
                    <a:pt x="128791" y="96403"/>
                  </a:lnTo>
                  <a:lnTo>
                    <a:pt x="130557" y="73242"/>
                  </a:lnTo>
                  <a:lnTo>
                    <a:pt x="135790" y="38"/>
                  </a:lnTo>
                  <a:lnTo>
                    <a:pt x="148886" y="0"/>
                  </a:lnTo>
                  <a:lnTo>
                    <a:pt x="142172" y="94354"/>
                  </a:lnTo>
                  <a:lnTo>
                    <a:pt x="141545" y="105182"/>
                  </a:lnTo>
                  <a:lnTo>
                    <a:pt x="141114" y="116013"/>
                  </a:lnTo>
                  <a:lnTo>
                    <a:pt x="140958" y="126911"/>
                  </a:lnTo>
                  <a:lnTo>
                    <a:pt x="140970" y="145799"/>
                  </a:lnTo>
                  <a:lnTo>
                    <a:pt x="205141" y="145883"/>
                  </a:lnTo>
                  <a:lnTo>
                    <a:pt x="286054" y="145412"/>
                  </a:lnTo>
                  <a:lnTo>
                    <a:pt x="286037" y="158549"/>
                  </a:lnTo>
                  <a:lnTo>
                    <a:pt x="194062" y="158975"/>
                  </a:lnTo>
                  <a:lnTo>
                    <a:pt x="140978" y="158877"/>
                  </a:lnTo>
                  <a:lnTo>
                    <a:pt x="141007" y="205970"/>
                  </a:lnTo>
                  <a:lnTo>
                    <a:pt x="141463" y="233659"/>
                  </a:lnTo>
                  <a:lnTo>
                    <a:pt x="142559" y="261363"/>
                  </a:lnTo>
                  <a:lnTo>
                    <a:pt x="143934" y="289061"/>
                  </a:lnTo>
                  <a:lnTo>
                    <a:pt x="145575" y="3251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8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605324" y="4237870"/>
              <a:ext cx="938262" cy="1123949"/>
            </a:xfrm>
            <a:prstGeom prst="rect">
              <a:avLst/>
            </a:prstGeom>
          </p:spPr>
        </p:pic>
      </p:grpSp>
      <p:sp>
        <p:nvSpPr>
          <p:cNvPr id="86" name="object 86"/>
          <p:cNvSpPr/>
          <p:nvPr/>
        </p:nvSpPr>
        <p:spPr>
          <a:xfrm>
            <a:off x="6699703" y="28793"/>
            <a:ext cx="405765" cy="287655"/>
          </a:xfrm>
          <a:custGeom>
            <a:avLst/>
            <a:gdLst/>
            <a:ahLst/>
            <a:cxnLst/>
            <a:rect l="l" t="t" r="r" b="b"/>
            <a:pathLst>
              <a:path w="405765" h="287655">
                <a:moveTo>
                  <a:pt x="285866" y="259667"/>
                </a:moveTo>
                <a:lnTo>
                  <a:pt x="287214" y="248711"/>
                </a:lnTo>
                <a:lnTo>
                  <a:pt x="299838" y="222508"/>
                </a:lnTo>
                <a:lnTo>
                  <a:pt x="323422" y="169190"/>
                </a:lnTo>
                <a:lnTo>
                  <a:pt x="335534" y="142698"/>
                </a:lnTo>
                <a:lnTo>
                  <a:pt x="345727" y="122808"/>
                </a:lnTo>
                <a:lnTo>
                  <a:pt x="355706" y="102811"/>
                </a:lnTo>
                <a:lnTo>
                  <a:pt x="364930" y="82477"/>
                </a:lnTo>
                <a:lnTo>
                  <a:pt x="376368" y="52107"/>
                </a:lnTo>
                <a:lnTo>
                  <a:pt x="380706" y="42776"/>
                </a:lnTo>
                <a:lnTo>
                  <a:pt x="387283" y="36678"/>
                </a:lnTo>
                <a:lnTo>
                  <a:pt x="397516" y="36913"/>
                </a:lnTo>
                <a:lnTo>
                  <a:pt x="404651" y="43735"/>
                </a:lnTo>
                <a:lnTo>
                  <a:pt x="405148" y="52359"/>
                </a:lnTo>
                <a:lnTo>
                  <a:pt x="402051" y="61705"/>
                </a:lnTo>
                <a:lnTo>
                  <a:pt x="398409" y="70694"/>
                </a:lnTo>
                <a:lnTo>
                  <a:pt x="390540" y="91534"/>
                </a:lnTo>
                <a:lnTo>
                  <a:pt x="381531" y="111881"/>
                </a:lnTo>
                <a:lnTo>
                  <a:pt x="371693" y="131855"/>
                </a:lnTo>
                <a:lnTo>
                  <a:pt x="361339" y="151576"/>
                </a:lnTo>
                <a:lnTo>
                  <a:pt x="316381" y="251871"/>
                </a:lnTo>
                <a:lnTo>
                  <a:pt x="314668" y="255542"/>
                </a:lnTo>
                <a:lnTo>
                  <a:pt x="312816" y="259011"/>
                </a:lnTo>
                <a:lnTo>
                  <a:pt x="310712" y="262203"/>
                </a:lnTo>
                <a:lnTo>
                  <a:pt x="302014" y="268883"/>
                </a:lnTo>
                <a:lnTo>
                  <a:pt x="292265" y="267214"/>
                </a:lnTo>
                <a:lnTo>
                  <a:pt x="285866" y="259667"/>
                </a:lnTo>
                <a:close/>
              </a:path>
              <a:path w="405765" h="287655">
                <a:moveTo>
                  <a:pt x="208328" y="260376"/>
                </a:moveTo>
                <a:lnTo>
                  <a:pt x="208328" y="23555"/>
                </a:lnTo>
                <a:lnTo>
                  <a:pt x="208340" y="44320"/>
                </a:lnTo>
                <a:lnTo>
                  <a:pt x="209700" y="127737"/>
                </a:lnTo>
                <a:lnTo>
                  <a:pt x="211278" y="169557"/>
                </a:lnTo>
                <a:lnTo>
                  <a:pt x="215737" y="252683"/>
                </a:lnTo>
                <a:lnTo>
                  <a:pt x="210679" y="259781"/>
                </a:lnTo>
                <a:lnTo>
                  <a:pt x="208328" y="260376"/>
                </a:lnTo>
                <a:close/>
              </a:path>
              <a:path w="405765" h="287655">
                <a:moveTo>
                  <a:pt x="181567" y="13342"/>
                </a:moveTo>
                <a:lnTo>
                  <a:pt x="183916" y="5718"/>
                </a:lnTo>
                <a:lnTo>
                  <a:pt x="189998" y="962"/>
                </a:lnTo>
                <a:lnTo>
                  <a:pt x="197644" y="0"/>
                </a:lnTo>
                <a:lnTo>
                  <a:pt x="204691" y="3757"/>
                </a:lnTo>
                <a:lnTo>
                  <a:pt x="208046" y="9657"/>
                </a:lnTo>
                <a:lnTo>
                  <a:pt x="208746" y="16439"/>
                </a:lnTo>
                <a:lnTo>
                  <a:pt x="208328" y="23555"/>
                </a:lnTo>
                <a:lnTo>
                  <a:pt x="208328" y="260376"/>
                </a:lnTo>
                <a:lnTo>
                  <a:pt x="183989" y="161012"/>
                </a:lnTo>
                <a:lnTo>
                  <a:pt x="182361" y="111800"/>
                </a:lnTo>
                <a:lnTo>
                  <a:pt x="181628" y="62562"/>
                </a:lnTo>
                <a:lnTo>
                  <a:pt x="181567" y="13342"/>
                </a:lnTo>
                <a:close/>
              </a:path>
              <a:path w="405765" h="287655">
                <a:moveTo>
                  <a:pt x="0" y="77558"/>
                </a:moveTo>
                <a:lnTo>
                  <a:pt x="5994" y="70344"/>
                </a:lnTo>
                <a:lnTo>
                  <a:pt x="12191" y="66478"/>
                </a:lnTo>
                <a:lnTo>
                  <a:pt x="20906" y="68704"/>
                </a:lnTo>
                <a:lnTo>
                  <a:pt x="24578" y="74998"/>
                </a:lnTo>
                <a:lnTo>
                  <a:pt x="31717" y="85870"/>
                </a:lnTo>
                <a:lnTo>
                  <a:pt x="35168" y="91378"/>
                </a:lnTo>
                <a:lnTo>
                  <a:pt x="38321" y="97059"/>
                </a:lnTo>
                <a:lnTo>
                  <a:pt x="47839" y="112334"/>
                </a:lnTo>
                <a:lnTo>
                  <a:pt x="57089" y="127771"/>
                </a:lnTo>
                <a:lnTo>
                  <a:pt x="75188" y="158886"/>
                </a:lnTo>
                <a:lnTo>
                  <a:pt x="84791" y="174923"/>
                </a:lnTo>
                <a:lnTo>
                  <a:pt x="113063" y="223362"/>
                </a:lnTo>
                <a:lnTo>
                  <a:pt x="118376" y="232205"/>
                </a:lnTo>
                <a:lnTo>
                  <a:pt x="134782" y="258458"/>
                </a:lnTo>
                <a:lnTo>
                  <a:pt x="137511" y="263348"/>
                </a:lnTo>
                <a:lnTo>
                  <a:pt x="141458" y="268010"/>
                </a:lnTo>
                <a:lnTo>
                  <a:pt x="142311" y="273671"/>
                </a:lnTo>
                <a:lnTo>
                  <a:pt x="143489" y="280876"/>
                </a:lnTo>
                <a:lnTo>
                  <a:pt x="135618" y="287171"/>
                </a:lnTo>
                <a:lnTo>
                  <a:pt x="128836" y="284157"/>
                </a:lnTo>
                <a:lnTo>
                  <a:pt x="124718" y="282549"/>
                </a:lnTo>
                <a:lnTo>
                  <a:pt x="122127" y="278740"/>
                </a:lnTo>
                <a:lnTo>
                  <a:pt x="119414" y="275458"/>
                </a:lnTo>
                <a:lnTo>
                  <a:pt x="104195" y="253954"/>
                </a:lnTo>
                <a:lnTo>
                  <a:pt x="90058" y="231732"/>
                </a:lnTo>
                <a:lnTo>
                  <a:pt x="52057" y="168955"/>
                </a:lnTo>
                <a:lnTo>
                  <a:pt x="41498" y="151171"/>
                </a:lnTo>
                <a:lnTo>
                  <a:pt x="30796" y="133480"/>
                </a:lnTo>
                <a:lnTo>
                  <a:pt x="19566" y="116122"/>
                </a:lnTo>
                <a:lnTo>
                  <a:pt x="16211" y="111679"/>
                </a:lnTo>
                <a:lnTo>
                  <a:pt x="11890" y="104475"/>
                </a:lnTo>
                <a:lnTo>
                  <a:pt x="9226" y="100470"/>
                </a:lnTo>
                <a:lnTo>
                  <a:pt x="3981" y="93083"/>
                </a:lnTo>
                <a:lnTo>
                  <a:pt x="117" y="85292"/>
                </a:lnTo>
                <a:lnTo>
                  <a:pt x="0" y="775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7" name="object 87"/>
          <p:cNvGrpSpPr/>
          <p:nvPr/>
        </p:nvGrpSpPr>
        <p:grpSpPr>
          <a:xfrm>
            <a:off x="9521260" y="11675965"/>
            <a:ext cx="5310505" cy="3666490"/>
            <a:chOff x="9521260" y="11675965"/>
            <a:chExt cx="5310505" cy="3666490"/>
          </a:xfrm>
        </p:grpSpPr>
        <p:sp>
          <p:nvSpPr>
            <p:cNvPr id="88" name="object 88"/>
            <p:cNvSpPr/>
            <p:nvPr/>
          </p:nvSpPr>
          <p:spPr>
            <a:xfrm>
              <a:off x="10606206" y="12611799"/>
              <a:ext cx="4225290" cy="2730500"/>
            </a:xfrm>
            <a:custGeom>
              <a:avLst/>
              <a:gdLst/>
              <a:ahLst/>
              <a:cxnLst/>
              <a:rect l="l" t="t" r="r" b="b"/>
              <a:pathLst>
                <a:path w="4225290" h="2730500">
                  <a:moveTo>
                    <a:pt x="321404" y="12700"/>
                  </a:moveTo>
                  <a:lnTo>
                    <a:pt x="294905" y="12700"/>
                  </a:lnTo>
                  <a:lnTo>
                    <a:pt x="296614" y="0"/>
                  </a:lnTo>
                  <a:lnTo>
                    <a:pt x="319694" y="0"/>
                  </a:lnTo>
                  <a:lnTo>
                    <a:pt x="321404" y="12700"/>
                  </a:lnTo>
                  <a:close/>
                </a:path>
                <a:path w="4225290" h="2730500">
                  <a:moveTo>
                    <a:pt x="374828" y="12700"/>
                  </a:moveTo>
                  <a:lnTo>
                    <a:pt x="321404" y="12700"/>
                  </a:lnTo>
                  <a:lnTo>
                    <a:pt x="323541" y="0"/>
                  </a:lnTo>
                  <a:lnTo>
                    <a:pt x="373974" y="0"/>
                  </a:lnTo>
                  <a:lnTo>
                    <a:pt x="374828" y="12700"/>
                  </a:lnTo>
                  <a:close/>
                </a:path>
                <a:path w="4225290" h="2730500">
                  <a:moveTo>
                    <a:pt x="410730" y="12700"/>
                  </a:moveTo>
                  <a:lnTo>
                    <a:pt x="376965" y="12700"/>
                  </a:lnTo>
                  <a:lnTo>
                    <a:pt x="379102" y="0"/>
                  </a:lnTo>
                  <a:lnTo>
                    <a:pt x="408166" y="0"/>
                  </a:lnTo>
                  <a:lnTo>
                    <a:pt x="410730" y="12700"/>
                  </a:lnTo>
                  <a:close/>
                </a:path>
                <a:path w="4225290" h="2730500">
                  <a:moveTo>
                    <a:pt x="797954" y="12700"/>
                  </a:moveTo>
                  <a:lnTo>
                    <a:pt x="782995" y="12700"/>
                  </a:lnTo>
                  <a:lnTo>
                    <a:pt x="785559" y="0"/>
                  </a:lnTo>
                  <a:lnTo>
                    <a:pt x="795389" y="0"/>
                  </a:lnTo>
                  <a:lnTo>
                    <a:pt x="797954" y="12700"/>
                  </a:lnTo>
                  <a:close/>
                </a:path>
                <a:path w="4225290" h="2730500">
                  <a:moveTo>
                    <a:pt x="810348" y="12700"/>
                  </a:moveTo>
                  <a:lnTo>
                    <a:pt x="801373" y="12700"/>
                  </a:lnTo>
                  <a:lnTo>
                    <a:pt x="803937" y="0"/>
                  </a:lnTo>
                  <a:lnTo>
                    <a:pt x="806929" y="0"/>
                  </a:lnTo>
                  <a:lnTo>
                    <a:pt x="810348" y="12700"/>
                  </a:lnTo>
                  <a:close/>
                </a:path>
                <a:path w="4225290" h="2730500">
                  <a:moveTo>
                    <a:pt x="821461" y="12700"/>
                  </a:moveTo>
                  <a:lnTo>
                    <a:pt x="813340" y="12700"/>
                  </a:lnTo>
                  <a:lnTo>
                    <a:pt x="815904" y="0"/>
                  </a:lnTo>
                  <a:lnTo>
                    <a:pt x="818469" y="0"/>
                  </a:lnTo>
                  <a:lnTo>
                    <a:pt x="821461" y="12700"/>
                  </a:lnTo>
                  <a:close/>
                </a:path>
                <a:path w="4225290" h="2730500">
                  <a:moveTo>
                    <a:pt x="885143" y="12700"/>
                  </a:moveTo>
                  <a:lnTo>
                    <a:pt x="822315" y="12700"/>
                  </a:lnTo>
                  <a:lnTo>
                    <a:pt x="824880" y="0"/>
                  </a:lnTo>
                  <a:lnTo>
                    <a:pt x="884716" y="0"/>
                  </a:lnTo>
                  <a:lnTo>
                    <a:pt x="885143" y="12700"/>
                  </a:lnTo>
                  <a:close/>
                </a:path>
                <a:path w="4225290" h="2730500">
                  <a:moveTo>
                    <a:pt x="906513" y="12700"/>
                  </a:moveTo>
                  <a:lnTo>
                    <a:pt x="887708" y="12700"/>
                  </a:lnTo>
                  <a:lnTo>
                    <a:pt x="888990" y="0"/>
                  </a:lnTo>
                  <a:lnTo>
                    <a:pt x="905231" y="0"/>
                  </a:lnTo>
                  <a:lnTo>
                    <a:pt x="906513" y="12700"/>
                  </a:lnTo>
                  <a:close/>
                </a:path>
                <a:path w="4225290" h="2730500">
                  <a:moveTo>
                    <a:pt x="924036" y="12700"/>
                  </a:moveTo>
                  <a:lnTo>
                    <a:pt x="914206" y="12700"/>
                  </a:lnTo>
                  <a:lnTo>
                    <a:pt x="918908" y="0"/>
                  </a:lnTo>
                  <a:lnTo>
                    <a:pt x="924036" y="12700"/>
                  </a:lnTo>
                  <a:close/>
                </a:path>
                <a:path w="4225290" h="2730500">
                  <a:moveTo>
                    <a:pt x="938141" y="12700"/>
                  </a:moveTo>
                  <a:lnTo>
                    <a:pt x="924036" y="12700"/>
                  </a:lnTo>
                  <a:lnTo>
                    <a:pt x="928738" y="0"/>
                  </a:lnTo>
                  <a:lnTo>
                    <a:pt x="933867" y="0"/>
                  </a:lnTo>
                  <a:lnTo>
                    <a:pt x="938141" y="12700"/>
                  </a:lnTo>
                  <a:close/>
                </a:path>
                <a:path w="4225290" h="2730500">
                  <a:moveTo>
                    <a:pt x="1303567" y="12700"/>
                  </a:moveTo>
                  <a:lnTo>
                    <a:pt x="1294164" y="12700"/>
                  </a:lnTo>
                  <a:lnTo>
                    <a:pt x="1298866" y="0"/>
                  </a:lnTo>
                  <a:lnTo>
                    <a:pt x="1303567" y="12700"/>
                  </a:lnTo>
                  <a:close/>
                </a:path>
                <a:path w="4225290" h="2730500">
                  <a:moveTo>
                    <a:pt x="1341178" y="12700"/>
                  </a:moveTo>
                  <a:lnTo>
                    <a:pt x="1309551" y="12700"/>
                  </a:lnTo>
                  <a:lnTo>
                    <a:pt x="1314252" y="0"/>
                  </a:lnTo>
                  <a:lnTo>
                    <a:pt x="1340323" y="0"/>
                  </a:lnTo>
                  <a:lnTo>
                    <a:pt x="1341178" y="12700"/>
                  </a:lnTo>
                  <a:close/>
                </a:path>
                <a:path w="4225290" h="2730500">
                  <a:moveTo>
                    <a:pt x="1420247" y="12700"/>
                  </a:moveTo>
                  <a:lnTo>
                    <a:pt x="1343315" y="12700"/>
                  </a:lnTo>
                  <a:lnTo>
                    <a:pt x="1345025" y="0"/>
                  </a:lnTo>
                  <a:lnTo>
                    <a:pt x="1417683" y="0"/>
                  </a:lnTo>
                  <a:lnTo>
                    <a:pt x="1420247" y="12700"/>
                  </a:lnTo>
                  <a:close/>
                </a:path>
                <a:path w="4225290" h="2730500">
                  <a:moveTo>
                    <a:pt x="1442899" y="12700"/>
                  </a:moveTo>
                  <a:lnTo>
                    <a:pt x="1428368" y="12700"/>
                  </a:lnTo>
                  <a:lnTo>
                    <a:pt x="1432214" y="0"/>
                  </a:lnTo>
                  <a:lnTo>
                    <a:pt x="1440335" y="0"/>
                  </a:lnTo>
                  <a:lnTo>
                    <a:pt x="1442899" y="12700"/>
                  </a:lnTo>
                  <a:close/>
                </a:path>
                <a:path w="4225290" h="2730500">
                  <a:moveTo>
                    <a:pt x="1843373" y="12700"/>
                  </a:moveTo>
                  <a:lnTo>
                    <a:pt x="1801487" y="12700"/>
                  </a:lnTo>
                  <a:lnTo>
                    <a:pt x="1804479" y="0"/>
                  </a:lnTo>
                  <a:lnTo>
                    <a:pt x="1841663" y="0"/>
                  </a:lnTo>
                  <a:lnTo>
                    <a:pt x="1843373" y="12700"/>
                  </a:lnTo>
                  <a:close/>
                </a:path>
                <a:path w="4225290" h="2730500">
                  <a:moveTo>
                    <a:pt x="1883121" y="12700"/>
                  </a:moveTo>
                  <a:lnTo>
                    <a:pt x="1845510" y="12700"/>
                  </a:lnTo>
                  <a:lnTo>
                    <a:pt x="1847219" y="0"/>
                  </a:lnTo>
                  <a:lnTo>
                    <a:pt x="1879274" y="0"/>
                  </a:lnTo>
                  <a:lnTo>
                    <a:pt x="1883121" y="12700"/>
                  </a:lnTo>
                  <a:close/>
                </a:path>
                <a:path w="4225290" h="2730500">
                  <a:moveTo>
                    <a:pt x="1918595" y="12700"/>
                  </a:moveTo>
                  <a:lnTo>
                    <a:pt x="1890387" y="12700"/>
                  </a:lnTo>
                  <a:lnTo>
                    <a:pt x="1892951" y="0"/>
                  </a:lnTo>
                  <a:lnTo>
                    <a:pt x="1917740" y="0"/>
                  </a:lnTo>
                  <a:lnTo>
                    <a:pt x="1918595" y="12700"/>
                  </a:lnTo>
                  <a:close/>
                </a:path>
                <a:path w="4225290" h="2730500">
                  <a:moveTo>
                    <a:pt x="2290432" y="12700"/>
                  </a:moveTo>
                  <a:lnTo>
                    <a:pt x="2273763" y="12700"/>
                  </a:lnTo>
                  <a:lnTo>
                    <a:pt x="2276755" y="0"/>
                  </a:lnTo>
                  <a:lnTo>
                    <a:pt x="2287867" y="0"/>
                  </a:lnTo>
                  <a:lnTo>
                    <a:pt x="2290432" y="12700"/>
                  </a:lnTo>
                  <a:close/>
                </a:path>
                <a:path w="4225290" h="2730500">
                  <a:moveTo>
                    <a:pt x="2317357" y="12700"/>
                  </a:moveTo>
                  <a:lnTo>
                    <a:pt x="2303253" y="12700"/>
                  </a:lnTo>
                  <a:lnTo>
                    <a:pt x="2306245" y="0"/>
                  </a:lnTo>
                  <a:lnTo>
                    <a:pt x="2315648" y="0"/>
                  </a:lnTo>
                  <a:lnTo>
                    <a:pt x="2317357" y="12700"/>
                  </a:lnTo>
                  <a:close/>
                </a:path>
                <a:path w="4225290" h="2730500">
                  <a:moveTo>
                    <a:pt x="2402837" y="12700"/>
                  </a:moveTo>
                  <a:lnTo>
                    <a:pt x="2318212" y="12700"/>
                  </a:lnTo>
                  <a:lnTo>
                    <a:pt x="2319922" y="0"/>
                  </a:lnTo>
                  <a:lnTo>
                    <a:pt x="2400700" y="0"/>
                  </a:lnTo>
                  <a:lnTo>
                    <a:pt x="2402837" y="12700"/>
                  </a:lnTo>
                  <a:close/>
                </a:path>
                <a:path w="4225290" h="2730500">
                  <a:moveTo>
                    <a:pt x="2427199" y="12700"/>
                  </a:moveTo>
                  <a:lnTo>
                    <a:pt x="2414377" y="12700"/>
                  </a:lnTo>
                  <a:lnTo>
                    <a:pt x="2418223" y="0"/>
                  </a:lnTo>
                  <a:lnTo>
                    <a:pt x="2422925" y="0"/>
                  </a:lnTo>
                  <a:lnTo>
                    <a:pt x="2427199" y="12700"/>
                  </a:lnTo>
                  <a:close/>
                </a:path>
                <a:path w="4225290" h="2730500">
                  <a:moveTo>
                    <a:pt x="2789206" y="12700"/>
                  </a:moveTo>
                  <a:lnTo>
                    <a:pt x="2772538" y="12700"/>
                  </a:lnTo>
                  <a:lnTo>
                    <a:pt x="2775102" y="0"/>
                  </a:lnTo>
                  <a:lnTo>
                    <a:pt x="2785787" y="0"/>
                  </a:lnTo>
                  <a:lnTo>
                    <a:pt x="2789206" y="12700"/>
                  </a:lnTo>
                  <a:close/>
                </a:path>
                <a:path w="4225290" h="2730500">
                  <a:moveTo>
                    <a:pt x="2871267" y="12700"/>
                  </a:moveTo>
                  <a:lnTo>
                    <a:pt x="2789634" y="12700"/>
                  </a:lnTo>
                  <a:lnTo>
                    <a:pt x="2792198" y="0"/>
                  </a:lnTo>
                  <a:lnTo>
                    <a:pt x="2869985" y="0"/>
                  </a:lnTo>
                  <a:lnTo>
                    <a:pt x="2871267" y="12700"/>
                  </a:lnTo>
                  <a:close/>
                </a:path>
                <a:path w="4225290" h="2730500">
                  <a:moveTo>
                    <a:pt x="2921700" y="12700"/>
                  </a:moveTo>
                  <a:lnTo>
                    <a:pt x="2871267" y="12700"/>
                  </a:lnTo>
                  <a:lnTo>
                    <a:pt x="2872976" y="0"/>
                  </a:lnTo>
                  <a:lnTo>
                    <a:pt x="2919990" y="0"/>
                  </a:lnTo>
                  <a:lnTo>
                    <a:pt x="2921700" y="12700"/>
                  </a:lnTo>
                  <a:close/>
                </a:path>
                <a:path w="4225290" h="2730500">
                  <a:moveTo>
                    <a:pt x="3287552" y="12700"/>
                  </a:moveTo>
                  <a:lnTo>
                    <a:pt x="3274730" y="12700"/>
                  </a:lnTo>
                  <a:lnTo>
                    <a:pt x="3279859" y="0"/>
                  </a:lnTo>
                  <a:lnTo>
                    <a:pt x="3283278" y="0"/>
                  </a:lnTo>
                  <a:lnTo>
                    <a:pt x="3287552" y="12700"/>
                  </a:lnTo>
                  <a:close/>
                </a:path>
                <a:path w="4225290" h="2730500">
                  <a:moveTo>
                    <a:pt x="3302083" y="12700"/>
                  </a:moveTo>
                  <a:lnTo>
                    <a:pt x="3287552" y="12700"/>
                  </a:lnTo>
                  <a:lnTo>
                    <a:pt x="3290971" y="0"/>
                  </a:lnTo>
                  <a:lnTo>
                    <a:pt x="3300801" y="0"/>
                  </a:lnTo>
                  <a:lnTo>
                    <a:pt x="3302083" y="12700"/>
                  </a:lnTo>
                  <a:close/>
                </a:path>
                <a:path w="4225290" h="2730500">
                  <a:moveTo>
                    <a:pt x="3404659" y="12700"/>
                  </a:moveTo>
                  <a:lnTo>
                    <a:pt x="3302938" y="12700"/>
                  </a:lnTo>
                  <a:lnTo>
                    <a:pt x="3304220" y="0"/>
                  </a:lnTo>
                  <a:lnTo>
                    <a:pt x="3402095" y="0"/>
                  </a:lnTo>
                  <a:lnTo>
                    <a:pt x="3404659" y="12700"/>
                  </a:lnTo>
                  <a:close/>
                </a:path>
                <a:path w="4225290" h="2730500">
                  <a:moveTo>
                    <a:pt x="3793164" y="12700"/>
                  </a:moveTo>
                  <a:lnTo>
                    <a:pt x="3780769" y="12700"/>
                  </a:lnTo>
                  <a:lnTo>
                    <a:pt x="3784616" y="0"/>
                  </a:lnTo>
                  <a:lnTo>
                    <a:pt x="3789317" y="0"/>
                  </a:lnTo>
                  <a:lnTo>
                    <a:pt x="3793164" y="12700"/>
                  </a:lnTo>
                  <a:close/>
                </a:path>
                <a:path w="4225290" h="2730500">
                  <a:moveTo>
                    <a:pt x="3907707" y="12700"/>
                  </a:moveTo>
                  <a:lnTo>
                    <a:pt x="3793164" y="12700"/>
                  </a:lnTo>
                  <a:lnTo>
                    <a:pt x="3795728" y="0"/>
                  </a:lnTo>
                  <a:lnTo>
                    <a:pt x="3905997" y="0"/>
                  </a:lnTo>
                  <a:lnTo>
                    <a:pt x="3907707" y="12700"/>
                  </a:lnTo>
                  <a:close/>
                </a:path>
                <a:path w="4225290" h="2730500">
                  <a:moveTo>
                    <a:pt x="3930359" y="12700"/>
                  </a:moveTo>
                  <a:lnTo>
                    <a:pt x="3908562" y="12700"/>
                  </a:lnTo>
                  <a:lnTo>
                    <a:pt x="3909844" y="0"/>
                  </a:lnTo>
                  <a:lnTo>
                    <a:pt x="3928650" y="0"/>
                  </a:lnTo>
                  <a:lnTo>
                    <a:pt x="3930359" y="12700"/>
                  </a:lnTo>
                  <a:close/>
                </a:path>
                <a:path w="4225290" h="2730500">
                  <a:moveTo>
                    <a:pt x="3951729" y="12700"/>
                  </a:moveTo>
                  <a:lnTo>
                    <a:pt x="3938907" y="12700"/>
                  </a:lnTo>
                  <a:lnTo>
                    <a:pt x="3943181" y="0"/>
                  </a:lnTo>
                  <a:lnTo>
                    <a:pt x="3951729" y="12700"/>
                  </a:lnTo>
                  <a:close/>
                </a:path>
                <a:path w="4225290" h="2730500">
                  <a:moveTo>
                    <a:pt x="456889" y="25400"/>
                  </a:moveTo>
                  <a:lnTo>
                    <a:pt x="248746" y="25400"/>
                  </a:lnTo>
                  <a:lnTo>
                    <a:pt x="251738" y="12700"/>
                  </a:lnTo>
                  <a:lnTo>
                    <a:pt x="455607" y="12700"/>
                  </a:lnTo>
                  <a:lnTo>
                    <a:pt x="456889" y="25400"/>
                  </a:lnTo>
                  <a:close/>
                </a:path>
                <a:path w="4225290" h="2730500">
                  <a:moveTo>
                    <a:pt x="483388" y="25400"/>
                  </a:moveTo>
                  <a:lnTo>
                    <a:pt x="464155" y="25400"/>
                  </a:lnTo>
                  <a:lnTo>
                    <a:pt x="467147" y="12700"/>
                  </a:lnTo>
                  <a:lnTo>
                    <a:pt x="481251" y="12700"/>
                  </a:lnTo>
                  <a:lnTo>
                    <a:pt x="483388" y="25400"/>
                  </a:lnTo>
                  <a:close/>
                </a:path>
                <a:path w="4225290" h="2730500">
                  <a:moveTo>
                    <a:pt x="503476" y="25400"/>
                  </a:moveTo>
                  <a:lnTo>
                    <a:pt x="491936" y="25400"/>
                  </a:lnTo>
                  <a:lnTo>
                    <a:pt x="497919" y="12700"/>
                  </a:lnTo>
                  <a:lnTo>
                    <a:pt x="503476" y="25400"/>
                  </a:lnTo>
                  <a:close/>
                </a:path>
                <a:path w="4225290" h="2730500">
                  <a:moveTo>
                    <a:pt x="972333" y="25400"/>
                  </a:moveTo>
                  <a:lnTo>
                    <a:pt x="750512" y="25400"/>
                  </a:lnTo>
                  <a:lnTo>
                    <a:pt x="753932" y="12700"/>
                  </a:lnTo>
                  <a:lnTo>
                    <a:pt x="971050" y="12700"/>
                  </a:lnTo>
                  <a:lnTo>
                    <a:pt x="972333" y="25400"/>
                  </a:lnTo>
                  <a:close/>
                </a:path>
                <a:path w="4225290" h="2730500">
                  <a:moveTo>
                    <a:pt x="1465124" y="25400"/>
                  </a:moveTo>
                  <a:lnTo>
                    <a:pt x="1241594" y="25400"/>
                  </a:lnTo>
                  <a:lnTo>
                    <a:pt x="1244159" y="12700"/>
                  </a:lnTo>
                  <a:lnTo>
                    <a:pt x="1463842" y="12700"/>
                  </a:lnTo>
                  <a:lnTo>
                    <a:pt x="1465124" y="25400"/>
                  </a:lnTo>
                  <a:close/>
                </a:path>
                <a:path w="4225290" h="2730500">
                  <a:moveTo>
                    <a:pt x="1967746" y="25400"/>
                  </a:moveTo>
                  <a:lnTo>
                    <a:pt x="1748062" y="25400"/>
                  </a:lnTo>
                  <a:lnTo>
                    <a:pt x="1751481" y="12700"/>
                  </a:lnTo>
                  <a:lnTo>
                    <a:pt x="1967319" y="12700"/>
                  </a:lnTo>
                  <a:lnTo>
                    <a:pt x="1967746" y="25400"/>
                  </a:lnTo>
                  <a:close/>
                </a:path>
                <a:path w="4225290" h="2730500">
                  <a:moveTo>
                    <a:pt x="1977576" y="25400"/>
                  </a:moveTo>
                  <a:lnTo>
                    <a:pt x="1967746" y="25400"/>
                  </a:lnTo>
                  <a:lnTo>
                    <a:pt x="1970738" y="12700"/>
                  </a:lnTo>
                  <a:lnTo>
                    <a:pt x="1974157" y="12700"/>
                  </a:lnTo>
                  <a:lnTo>
                    <a:pt x="1977576" y="25400"/>
                  </a:lnTo>
                  <a:close/>
                </a:path>
                <a:path w="4225290" h="2730500">
                  <a:moveTo>
                    <a:pt x="2466519" y="25400"/>
                  </a:moveTo>
                  <a:lnTo>
                    <a:pt x="2228031" y="25400"/>
                  </a:lnTo>
                  <a:lnTo>
                    <a:pt x="2231450" y="12700"/>
                  </a:lnTo>
                  <a:lnTo>
                    <a:pt x="2466092" y="12700"/>
                  </a:lnTo>
                  <a:lnTo>
                    <a:pt x="2466519" y="25400"/>
                  </a:lnTo>
                  <a:close/>
                </a:path>
                <a:path w="4225290" h="2730500">
                  <a:moveTo>
                    <a:pt x="2959738" y="25400"/>
                  </a:moveTo>
                  <a:lnTo>
                    <a:pt x="2723814" y="25400"/>
                  </a:lnTo>
                  <a:lnTo>
                    <a:pt x="2727233" y="12700"/>
                  </a:lnTo>
                  <a:lnTo>
                    <a:pt x="2958029" y="12700"/>
                  </a:lnTo>
                  <a:lnTo>
                    <a:pt x="2959738" y="25400"/>
                  </a:lnTo>
                  <a:close/>
                </a:path>
                <a:path w="4225290" h="2730500">
                  <a:moveTo>
                    <a:pt x="2973415" y="25400"/>
                  </a:moveTo>
                  <a:lnTo>
                    <a:pt x="2960166" y="25400"/>
                  </a:lnTo>
                  <a:lnTo>
                    <a:pt x="2963157" y="12700"/>
                  </a:lnTo>
                  <a:lnTo>
                    <a:pt x="2970851" y="12700"/>
                  </a:lnTo>
                  <a:lnTo>
                    <a:pt x="2973415" y="25400"/>
                  </a:lnTo>
                  <a:close/>
                </a:path>
                <a:path w="4225290" h="2730500">
                  <a:moveTo>
                    <a:pt x="3448254" y="25400"/>
                  </a:moveTo>
                  <a:lnTo>
                    <a:pt x="3247804" y="25400"/>
                  </a:lnTo>
                  <a:lnTo>
                    <a:pt x="3248659" y="12700"/>
                  </a:lnTo>
                  <a:lnTo>
                    <a:pt x="3447826" y="12700"/>
                  </a:lnTo>
                  <a:lnTo>
                    <a:pt x="3448254" y="25400"/>
                  </a:lnTo>
                  <a:close/>
                </a:path>
                <a:path w="4225290" h="2730500">
                  <a:moveTo>
                    <a:pt x="3467059" y="25400"/>
                  </a:moveTo>
                  <a:lnTo>
                    <a:pt x="3449109" y="25400"/>
                  </a:lnTo>
                  <a:lnTo>
                    <a:pt x="3451246" y="12700"/>
                  </a:lnTo>
                  <a:lnTo>
                    <a:pt x="3465777" y="12700"/>
                  </a:lnTo>
                  <a:lnTo>
                    <a:pt x="3467059" y="25400"/>
                  </a:lnTo>
                  <a:close/>
                </a:path>
                <a:path w="4225290" h="2730500">
                  <a:moveTo>
                    <a:pt x="3736747" y="25400"/>
                  </a:moveTo>
                  <a:lnTo>
                    <a:pt x="3725635" y="25400"/>
                  </a:lnTo>
                  <a:lnTo>
                    <a:pt x="3729909" y="12700"/>
                  </a:lnTo>
                  <a:lnTo>
                    <a:pt x="3736320" y="12700"/>
                  </a:lnTo>
                  <a:lnTo>
                    <a:pt x="3736747" y="25400"/>
                  </a:lnTo>
                  <a:close/>
                </a:path>
                <a:path w="4225290" h="2730500">
                  <a:moveTo>
                    <a:pt x="3964551" y="25400"/>
                  </a:moveTo>
                  <a:lnTo>
                    <a:pt x="3744013" y="25400"/>
                  </a:lnTo>
                  <a:lnTo>
                    <a:pt x="3744441" y="12700"/>
                  </a:lnTo>
                  <a:lnTo>
                    <a:pt x="3964124" y="12700"/>
                  </a:lnTo>
                  <a:lnTo>
                    <a:pt x="3964551" y="25400"/>
                  </a:lnTo>
                  <a:close/>
                </a:path>
                <a:path w="4225290" h="2730500">
                  <a:moveTo>
                    <a:pt x="515015" y="38100"/>
                  </a:moveTo>
                  <a:lnTo>
                    <a:pt x="213699" y="38100"/>
                  </a:lnTo>
                  <a:lnTo>
                    <a:pt x="217118" y="25400"/>
                  </a:lnTo>
                  <a:lnTo>
                    <a:pt x="514161" y="25400"/>
                  </a:lnTo>
                  <a:lnTo>
                    <a:pt x="515015" y="38100"/>
                  </a:lnTo>
                  <a:close/>
                </a:path>
                <a:path w="4225290" h="2730500">
                  <a:moveTo>
                    <a:pt x="994130" y="38100"/>
                  </a:moveTo>
                  <a:lnTo>
                    <a:pt x="710764" y="38100"/>
                  </a:lnTo>
                  <a:lnTo>
                    <a:pt x="713329" y="25400"/>
                  </a:lnTo>
                  <a:lnTo>
                    <a:pt x="993702" y="25400"/>
                  </a:lnTo>
                  <a:lnTo>
                    <a:pt x="994130" y="38100"/>
                  </a:lnTo>
                  <a:close/>
                </a:path>
                <a:path w="4225290" h="2730500">
                  <a:moveTo>
                    <a:pt x="1013790" y="38100"/>
                  </a:moveTo>
                  <a:lnTo>
                    <a:pt x="1002678" y="38100"/>
                  </a:lnTo>
                  <a:lnTo>
                    <a:pt x="1008234" y="25400"/>
                  </a:lnTo>
                  <a:lnTo>
                    <a:pt x="1013790" y="38100"/>
                  </a:lnTo>
                  <a:close/>
                </a:path>
                <a:path w="4225290" h="2730500">
                  <a:moveTo>
                    <a:pt x="1512565" y="38100"/>
                  </a:moveTo>
                  <a:lnTo>
                    <a:pt x="1211676" y="38100"/>
                  </a:lnTo>
                  <a:lnTo>
                    <a:pt x="1214241" y="25400"/>
                  </a:lnTo>
                  <a:lnTo>
                    <a:pt x="1510856" y="25400"/>
                  </a:lnTo>
                  <a:lnTo>
                    <a:pt x="1512565" y="38100"/>
                  </a:lnTo>
                  <a:close/>
                </a:path>
                <a:path w="4225290" h="2730500">
                  <a:moveTo>
                    <a:pt x="2009204" y="38100"/>
                  </a:moveTo>
                  <a:lnTo>
                    <a:pt x="1715152" y="38100"/>
                  </a:lnTo>
                  <a:lnTo>
                    <a:pt x="1716007" y="25400"/>
                  </a:lnTo>
                  <a:lnTo>
                    <a:pt x="2008349" y="25400"/>
                  </a:lnTo>
                  <a:lnTo>
                    <a:pt x="2009204" y="38100"/>
                  </a:lnTo>
                  <a:close/>
                </a:path>
                <a:path w="4225290" h="2730500">
                  <a:moveTo>
                    <a:pt x="2212218" y="38100"/>
                  </a:moveTo>
                  <a:lnTo>
                    <a:pt x="2192558" y="38100"/>
                  </a:lnTo>
                  <a:lnTo>
                    <a:pt x="2199396" y="25400"/>
                  </a:lnTo>
                  <a:lnTo>
                    <a:pt x="2210081" y="25400"/>
                  </a:lnTo>
                  <a:lnTo>
                    <a:pt x="2212218" y="38100"/>
                  </a:lnTo>
                  <a:close/>
                </a:path>
                <a:path w="4225290" h="2730500">
                  <a:moveTo>
                    <a:pt x="2498147" y="38100"/>
                  </a:moveTo>
                  <a:lnTo>
                    <a:pt x="2221193" y="38100"/>
                  </a:lnTo>
                  <a:lnTo>
                    <a:pt x="2220766" y="25400"/>
                  </a:lnTo>
                  <a:lnTo>
                    <a:pt x="2497719" y="25400"/>
                  </a:lnTo>
                  <a:lnTo>
                    <a:pt x="2498147" y="38100"/>
                  </a:lnTo>
                  <a:close/>
                </a:path>
                <a:path w="4225290" h="2730500">
                  <a:moveTo>
                    <a:pt x="2707573" y="38100"/>
                  </a:moveTo>
                  <a:lnTo>
                    <a:pt x="2697743" y="38100"/>
                  </a:lnTo>
                  <a:lnTo>
                    <a:pt x="2700735" y="25400"/>
                  </a:lnTo>
                  <a:lnTo>
                    <a:pt x="2704154" y="25400"/>
                  </a:lnTo>
                  <a:lnTo>
                    <a:pt x="2707573" y="38100"/>
                  </a:lnTo>
                  <a:close/>
                </a:path>
                <a:path w="4225290" h="2730500">
                  <a:moveTo>
                    <a:pt x="2981963" y="38100"/>
                  </a:moveTo>
                  <a:lnTo>
                    <a:pt x="2707573" y="38100"/>
                  </a:lnTo>
                  <a:lnTo>
                    <a:pt x="2709283" y="25400"/>
                  </a:lnTo>
                  <a:lnTo>
                    <a:pt x="2981963" y="25400"/>
                  </a:lnTo>
                  <a:lnTo>
                    <a:pt x="2981963" y="38100"/>
                  </a:lnTo>
                  <a:close/>
                </a:path>
                <a:path w="4225290" h="2730500">
                  <a:moveTo>
                    <a:pt x="3012308" y="38100"/>
                  </a:moveTo>
                  <a:lnTo>
                    <a:pt x="2985810" y="38100"/>
                  </a:lnTo>
                  <a:lnTo>
                    <a:pt x="2987519" y="25400"/>
                  </a:lnTo>
                  <a:lnTo>
                    <a:pt x="3009744" y="25400"/>
                  </a:lnTo>
                  <a:lnTo>
                    <a:pt x="3012308" y="38100"/>
                  </a:lnTo>
                  <a:close/>
                </a:path>
                <a:path w="4225290" h="2730500">
                  <a:moveTo>
                    <a:pt x="3504243" y="38100"/>
                  </a:moveTo>
                  <a:lnTo>
                    <a:pt x="3205919" y="38100"/>
                  </a:lnTo>
                  <a:lnTo>
                    <a:pt x="3207628" y="25400"/>
                  </a:lnTo>
                  <a:lnTo>
                    <a:pt x="3502533" y="25400"/>
                  </a:lnTo>
                  <a:lnTo>
                    <a:pt x="3504243" y="38100"/>
                  </a:lnTo>
                  <a:close/>
                </a:path>
                <a:path w="4225290" h="2730500">
                  <a:moveTo>
                    <a:pt x="4003018" y="38100"/>
                  </a:moveTo>
                  <a:lnTo>
                    <a:pt x="3704265" y="38100"/>
                  </a:lnTo>
                  <a:lnTo>
                    <a:pt x="3704693" y="25400"/>
                  </a:lnTo>
                  <a:lnTo>
                    <a:pt x="4000881" y="25400"/>
                  </a:lnTo>
                  <a:lnTo>
                    <a:pt x="4003018" y="38100"/>
                  </a:lnTo>
                  <a:close/>
                </a:path>
                <a:path w="4225290" h="2730500">
                  <a:moveTo>
                    <a:pt x="542796" y="50800"/>
                  </a:moveTo>
                  <a:lnTo>
                    <a:pt x="196603" y="50800"/>
                  </a:lnTo>
                  <a:lnTo>
                    <a:pt x="197458" y="38100"/>
                  </a:lnTo>
                  <a:lnTo>
                    <a:pt x="541514" y="38100"/>
                  </a:lnTo>
                  <a:lnTo>
                    <a:pt x="542796" y="50800"/>
                  </a:lnTo>
                  <a:close/>
                </a:path>
                <a:path w="4225290" h="2730500">
                  <a:moveTo>
                    <a:pt x="1032596" y="50800"/>
                  </a:moveTo>
                  <a:lnTo>
                    <a:pt x="699225" y="50800"/>
                  </a:lnTo>
                  <a:lnTo>
                    <a:pt x="699225" y="38100"/>
                  </a:lnTo>
                  <a:lnTo>
                    <a:pt x="1031314" y="38100"/>
                  </a:lnTo>
                  <a:lnTo>
                    <a:pt x="1032596" y="50800"/>
                  </a:lnTo>
                  <a:close/>
                </a:path>
                <a:path w="4225290" h="2730500">
                  <a:moveTo>
                    <a:pt x="1521541" y="50800"/>
                  </a:moveTo>
                  <a:lnTo>
                    <a:pt x="1190734" y="50800"/>
                  </a:lnTo>
                  <a:lnTo>
                    <a:pt x="1193298" y="38100"/>
                  </a:lnTo>
                  <a:lnTo>
                    <a:pt x="1521968" y="38100"/>
                  </a:lnTo>
                  <a:lnTo>
                    <a:pt x="1521541" y="50800"/>
                  </a:lnTo>
                  <a:close/>
                </a:path>
                <a:path w="4225290" h="2730500">
                  <a:moveTo>
                    <a:pt x="1687372" y="50800"/>
                  </a:moveTo>
                  <a:lnTo>
                    <a:pt x="1679251" y="50800"/>
                  </a:lnTo>
                  <a:lnTo>
                    <a:pt x="1682670" y="38100"/>
                  </a:lnTo>
                  <a:lnTo>
                    <a:pt x="1687372" y="50800"/>
                  </a:lnTo>
                  <a:close/>
                </a:path>
                <a:path w="4225290" h="2730500">
                  <a:moveTo>
                    <a:pt x="2033993" y="50800"/>
                  </a:moveTo>
                  <a:lnTo>
                    <a:pt x="1694210" y="50800"/>
                  </a:lnTo>
                  <a:lnTo>
                    <a:pt x="1695065" y="38100"/>
                  </a:lnTo>
                  <a:lnTo>
                    <a:pt x="2032711" y="38100"/>
                  </a:lnTo>
                  <a:lnTo>
                    <a:pt x="2033993" y="50800"/>
                  </a:lnTo>
                  <a:close/>
                </a:path>
                <a:path w="4225290" h="2730500">
                  <a:moveTo>
                    <a:pt x="2529774" y="50800"/>
                  </a:moveTo>
                  <a:lnTo>
                    <a:pt x="2187429" y="50800"/>
                  </a:lnTo>
                  <a:lnTo>
                    <a:pt x="2189138" y="38100"/>
                  </a:lnTo>
                  <a:lnTo>
                    <a:pt x="2527637" y="38100"/>
                  </a:lnTo>
                  <a:lnTo>
                    <a:pt x="2529774" y="50800"/>
                  </a:lnTo>
                  <a:close/>
                </a:path>
                <a:path w="4225290" h="2730500">
                  <a:moveTo>
                    <a:pt x="3027695" y="50800"/>
                  </a:moveTo>
                  <a:lnTo>
                    <a:pt x="2678082" y="50800"/>
                  </a:lnTo>
                  <a:lnTo>
                    <a:pt x="2680647" y="38100"/>
                  </a:lnTo>
                  <a:lnTo>
                    <a:pt x="3026413" y="38100"/>
                  </a:lnTo>
                  <a:lnTo>
                    <a:pt x="3027695" y="50800"/>
                  </a:lnTo>
                  <a:close/>
                </a:path>
                <a:path w="4225290" h="2730500">
                  <a:moveTo>
                    <a:pt x="3520911" y="50800"/>
                  </a:moveTo>
                  <a:lnTo>
                    <a:pt x="3180702" y="50800"/>
                  </a:lnTo>
                  <a:lnTo>
                    <a:pt x="3182412" y="38100"/>
                  </a:lnTo>
                  <a:lnTo>
                    <a:pt x="3520057" y="38100"/>
                  </a:lnTo>
                  <a:lnTo>
                    <a:pt x="3520911" y="50800"/>
                  </a:lnTo>
                  <a:close/>
                </a:path>
                <a:path w="4225290" h="2730500">
                  <a:moveTo>
                    <a:pt x="4022678" y="50800"/>
                  </a:moveTo>
                  <a:lnTo>
                    <a:pt x="3670501" y="50800"/>
                  </a:lnTo>
                  <a:lnTo>
                    <a:pt x="3674347" y="38100"/>
                  </a:lnTo>
                  <a:lnTo>
                    <a:pt x="4022251" y="38100"/>
                  </a:lnTo>
                  <a:lnTo>
                    <a:pt x="4022678" y="50800"/>
                  </a:lnTo>
                  <a:close/>
                </a:path>
                <a:path w="4225290" h="2730500">
                  <a:moveTo>
                    <a:pt x="556900" y="63500"/>
                  </a:moveTo>
                  <a:lnTo>
                    <a:pt x="172241" y="63500"/>
                  </a:lnTo>
                  <a:lnTo>
                    <a:pt x="175233" y="50800"/>
                  </a:lnTo>
                  <a:lnTo>
                    <a:pt x="556046" y="50800"/>
                  </a:lnTo>
                  <a:lnTo>
                    <a:pt x="556900" y="63500"/>
                  </a:lnTo>
                  <a:close/>
                </a:path>
                <a:path w="4225290" h="2730500">
                  <a:moveTo>
                    <a:pt x="1048837" y="63500"/>
                  </a:moveTo>
                  <a:lnTo>
                    <a:pt x="676572" y="63500"/>
                  </a:lnTo>
                  <a:lnTo>
                    <a:pt x="678282" y="50800"/>
                  </a:lnTo>
                  <a:lnTo>
                    <a:pt x="1047555" y="50800"/>
                  </a:lnTo>
                  <a:lnTo>
                    <a:pt x="1048837" y="63500"/>
                  </a:lnTo>
                  <a:close/>
                </a:path>
                <a:path w="4225290" h="2730500">
                  <a:moveTo>
                    <a:pt x="1558725" y="63500"/>
                  </a:moveTo>
                  <a:lnTo>
                    <a:pt x="1157397" y="63500"/>
                  </a:lnTo>
                  <a:lnTo>
                    <a:pt x="1159534" y="50800"/>
                  </a:lnTo>
                  <a:lnTo>
                    <a:pt x="1555305" y="50800"/>
                  </a:lnTo>
                  <a:lnTo>
                    <a:pt x="1558725" y="63500"/>
                  </a:lnTo>
                  <a:close/>
                </a:path>
                <a:path w="4225290" h="2730500">
                  <a:moveTo>
                    <a:pt x="2053226" y="63500"/>
                  </a:moveTo>
                  <a:lnTo>
                    <a:pt x="1666002" y="63500"/>
                  </a:lnTo>
                  <a:lnTo>
                    <a:pt x="1667284" y="50800"/>
                  </a:lnTo>
                  <a:lnTo>
                    <a:pt x="2051089" y="50800"/>
                  </a:lnTo>
                  <a:lnTo>
                    <a:pt x="2053226" y="63500"/>
                  </a:lnTo>
                  <a:close/>
                </a:path>
                <a:path w="4225290" h="2730500">
                  <a:moveTo>
                    <a:pt x="2554563" y="63500"/>
                  </a:moveTo>
                  <a:lnTo>
                    <a:pt x="2165631" y="63500"/>
                  </a:lnTo>
                  <a:lnTo>
                    <a:pt x="2167341" y="50800"/>
                  </a:lnTo>
                  <a:lnTo>
                    <a:pt x="2552853" y="50800"/>
                  </a:lnTo>
                  <a:lnTo>
                    <a:pt x="2554563" y="63500"/>
                  </a:lnTo>
                  <a:close/>
                </a:path>
                <a:path w="4225290" h="2730500">
                  <a:moveTo>
                    <a:pt x="2659704" y="63500"/>
                  </a:moveTo>
                  <a:lnTo>
                    <a:pt x="2641753" y="63500"/>
                  </a:lnTo>
                  <a:lnTo>
                    <a:pt x="2644318" y="50800"/>
                  </a:lnTo>
                  <a:lnTo>
                    <a:pt x="2657994" y="50800"/>
                  </a:lnTo>
                  <a:lnTo>
                    <a:pt x="2659704" y="63500"/>
                  </a:lnTo>
                  <a:close/>
                </a:path>
                <a:path w="4225290" h="2730500">
                  <a:moveTo>
                    <a:pt x="3055048" y="63500"/>
                  </a:moveTo>
                  <a:lnTo>
                    <a:pt x="2660986" y="63500"/>
                  </a:lnTo>
                  <a:lnTo>
                    <a:pt x="2660986" y="50800"/>
                  </a:lnTo>
                  <a:lnTo>
                    <a:pt x="3052056" y="50800"/>
                  </a:lnTo>
                  <a:lnTo>
                    <a:pt x="3055048" y="63500"/>
                  </a:lnTo>
                  <a:close/>
                </a:path>
                <a:path w="4225290" h="2730500">
                  <a:moveTo>
                    <a:pt x="3545273" y="63500"/>
                  </a:moveTo>
                  <a:lnTo>
                    <a:pt x="3146938" y="63500"/>
                  </a:lnTo>
                  <a:lnTo>
                    <a:pt x="3149075" y="50800"/>
                  </a:lnTo>
                  <a:lnTo>
                    <a:pt x="3543136" y="50800"/>
                  </a:lnTo>
                  <a:lnTo>
                    <a:pt x="3545273" y="63500"/>
                  </a:lnTo>
                  <a:close/>
                </a:path>
                <a:path w="4225290" h="2730500">
                  <a:moveTo>
                    <a:pt x="4047040" y="63500"/>
                  </a:moveTo>
                  <a:lnTo>
                    <a:pt x="3654259" y="63500"/>
                  </a:lnTo>
                  <a:lnTo>
                    <a:pt x="3655114" y="50800"/>
                  </a:lnTo>
                  <a:lnTo>
                    <a:pt x="4046613" y="50800"/>
                  </a:lnTo>
                  <a:lnTo>
                    <a:pt x="4047040" y="63500"/>
                  </a:lnTo>
                  <a:close/>
                </a:path>
                <a:path w="4225290" h="2730500">
                  <a:moveTo>
                    <a:pt x="579553" y="76200"/>
                  </a:moveTo>
                  <a:lnTo>
                    <a:pt x="159847" y="76200"/>
                  </a:lnTo>
                  <a:lnTo>
                    <a:pt x="160701" y="63500"/>
                  </a:lnTo>
                  <a:lnTo>
                    <a:pt x="578270" y="63500"/>
                  </a:lnTo>
                  <a:lnTo>
                    <a:pt x="579553" y="76200"/>
                  </a:lnTo>
                  <a:close/>
                </a:path>
                <a:path w="4225290" h="2730500">
                  <a:moveTo>
                    <a:pt x="1077045" y="76200"/>
                  </a:moveTo>
                  <a:lnTo>
                    <a:pt x="650074" y="76200"/>
                  </a:lnTo>
                  <a:lnTo>
                    <a:pt x="652211" y="63500"/>
                  </a:lnTo>
                  <a:lnTo>
                    <a:pt x="1073626" y="63500"/>
                  </a:lnTo>
                  <a:lnTo>
                    <a:pt x="1077045" y="76200"/>
                  </a:lnTo>
                  <a:close/>
                </a:path>
                <a:path w="4225290" h="2730500">
                  <a:moveTo>
                    <a:pt x="1569837" y="76200"/>
                  </a:moveTo>
                  <a:lnTo>
                    <a:pt x="1138164" y="76200"/>
                  </a:lnTo>
                  <a:lnTo>
                    <a:pt x="1139446" y="63500"/>
                  </a:lnTo>
                  <a:lnTo>
                    <a:pt x="1569410" y="63500"/>
                  </a:lnTo>
                  <a:lnTo>
                    <a:pt x="1569837" y="76200"/>
                  </a:lnTo>
                  <a:close/>
                </a:path>
                <a:path w="4225290" h="2730500">
                  <a:moveTo>
                    <a:pt x="2077160" y="76200"/>
                  </a:moveTo>
                  <a:lnTo>
                    <a:pt x="1655317" y="76200"/>
                  </a:lnTo>
                  <a:lnTo>
                    <a:pt x="1656172" y="63500"/>
                  </a:lnTo>
                  <a:lnTo>
                    <a:pt x="2076305" y="63500"/>
                  </a:lnTo>
                  <a:lnTo>
                    <a:pt x="2077160" y="76200"/>
                  </a:lnTo>
                  <a:close/>
                </a:path>
                <a:path w="4225290" h="2730500">
                  <a:moveTo>
                    <a:pt x="2570377" y="76200"/>
                  </a:moveTo>
                  <a:lnTo>
                    <a:pt x="2139560" y="76200"/>
                  </a:lnTo>
                  <a:lnTo>
                    <a:pt x="2141697" y="63500"/>
                  </a:lnTo>
                  <a:lnTo>
                    <a:pt x="2566103" y="63500"/>
                  </a:lnTo>
                  <a:lnTo>
                    <a:pt x="2570377" y="76200"/>
                  </a:lnTo>
                  <a:close/>
                </a:path>
                <a:path w="4225290" h="2730500">
                  <a:moveTo>
                    <a:pt x="3069580" y="76200"/>
                  </a:moveTo>
                  <a:lnTo>
                    <a:pt x="2632350" y="76200"/>
                  </a:lnTo>
                  <a:lnTo>
                    <a:pt x="2634060" y="63500"/>
                  </a:lnTo>
                  <a:lnTo>
                    <a:pt x="3067870" y="63500"/>
                  </a:lnTo>
                  <a:lnTo>
                    <a:pt x="3069580" y="76200"/>
                  </a:lnTo>
                  <a:close/>
                </a:path>
                <a:path w="4225290" h="2730500">
                  <a:moveTo>
                    <a:pt x="3560659" y="76200"/>
                  </a:moveTo>
                  <a:lnTo>
                    <a:pt x="3132834" y="76200"/>
                  </a:lnTo>
                  <a:lnTo>
                    <a:pt x="3135826" y="63500"/>
                  </a:lnTo>
                  <a:lnTo>
                    <a:pt x="3559377" y="63500"/>
                  </a:lnTo>
                  <a:lnTo>
                    <a:pt x="3560659" y="76200"/>
                  </a:lnTo>
                  <a:close/>
                </a:path>
                <a:path w="4225290" h="2730500">
                  <a:moveTo>
                    <a:pt x="3647848" y="76200"/>
                  </a:moveTo>
                  <a:lnTo>
                    <a:pt x="3632889" y="76200"/>
                  </a:lnTo>
                  <a:lnTo>
                    <a:pt x="3638873" y="63500"/>
                  </a:lnTo>
                  <a:lnTo>
                    <a:pt x="3646993" y="63500"/>
                  </a:lnTo>
                  <a:lnTo>
                    <a:pt x="3647848" y="76200"/>
                  </a:lnTo>
                  <a:close/>
                </a:path>
                <a:path w="4225290" h="2730500">
                  <a:moveTo>
                    <a:pt x="4067556" y="76200"/>
                  </a:moveTo>
                  <a:lnTo>
                    <a:pt x="3647848" y="76200"/>
                  </a:lnTo>
                  <a:lnTo>
                    <a:pt x="3647848" y="63500"/>
                  </a:lnTo>
                  <a:lnTo>
                    <a:pt x="4066701" y="63500"/>
                  </a:lnTo>
                  <a:lnTo>
                    <a:pt x="4067556" y="76200"/>
                  </a:lnTo>
                  <a:close/>
                </a:path>
                <a:path w="4225290" h="2730500">
                  <a:moveTo>
                    <a:pt x="596221" y="88900"/>
                  </a:moveTo>
                  <a:lnTo>
                    <a:pt x="132066" y="88900"/>
                  </a:lnTo>
                  <a:lnTo>
                    <a:pt x="135912" y="76200"/>
                  </a:lnTo>
                  <a:lnTo>
                    <a:pt x="594084" y="76200"/>
                  </a:lnTo>
                  <a:lnTo>
                    <a:pt x="596221" y="88900"/>
                  </a:lnTo>
                  <a:close/>
                </a:path>
                <a:path w="4225290" h="2730500">
                  <a:moveTo>
                    <a:pt x="1094996" y="88900"/>
                  </a:moveTo>
                  <a:lnTo>
                    <a:pt x="638961" y="88900"/>
                  </a:lnTo>
                  <a:lnTo>
                    <a:pt x="639389" y="76200"/>
                  </a:lnTo>
                  <a:lnTo>
                    <a:pt x="1093287" y="76200"/>
                  </a:lnTo>
                  <a:lnTo>
                    <a:pt x="1094996" y="88900"/>
                  </a:lnTo>
                  <a:close/>
                </a:path>
                <a:path w="4225290" h="2730500">
                  <a:moveTo>
                    <a:pt x="1595908" y="88900"/>
                  </a:moveTo>
                  <a:lnTo>
                    <a:pt x="1131753" y="88900"/>
                  </a:lnTo>
                  <a:lnTo>
                    <a:pt x="1132180" y="76200"/>
                  </a:lnTo>
                  <a:lnTo>
                    <a:pt x="1594626" y="76200"/>
                  </a:lnTo>
                  <a:lnTo>
                    <a:pt x="1595908" y="88900"/>
                  </a:lnTo>
                  <a:close/>
                </a:path>
                <a:path w="4225290" h="2730500">
                  <a:moveTo>
                    <a:pt x="2089982" y="88900"/>
                  </a:moveTo>
                  <a:lnTo>
                    <a:pt x="1627108" y="88900"/>
                  </a:lnTo>
                  <a:lnTo>
                    <a:pt x="1629245" y="76200"/>
                  </a:lnTo>
                  <a:lnTo>
                    <a:pt x="2087417" y="76200"/>
                  </a:lnTo>
                  <a:lnTo>
                    <a:pt x="2089982" y="88900"/>
                  </a:lnTo>
                  <a:close/>
                </a:path>
                <a:path w="4225290" h="2730500">
                  <a:moveTo>
                    <a:pt x="2587900" y="88900"/>
                  </a:moveTo>
                  <a:lnTo>
                    <a:pt x="2119900" y="88900"/>
                  </a:lnTo>
                  <a:lnTo>
                    <a:pt x="2123746" y="76200"/>
                  </a:lnTo>
                  <a:lnTo>
                    <a:pt x="2585336" y="76200"/>
                  </a:lnTo>
                  <a:lnTo>
                    <a:pt x="2587900" y="88900"/>
                  </a:lnTo>
                  <a:close/>
                </a:path>
                <a:path w="4225290" h="2730500">
                  <a:moveTo>
                    <a:pt x="2598158" y="88900"/>
                  </a:moveTo>
                  <a:lnTo>
                    <a:pt x="2587900" y="88900"/>
                  </a:lnTo>
                  <a:lnTo>
                    <a:pt x="2590465" y="76200"/>
                  </a:lnTo>
                  <a:lnTo>
                    <a:pt x="2595166" y="76200"/>
                  </a:lnTo>
                  <a:lnTo>
                    <a:pt x="2598158" y="88900"/>
                  </a:lnTo>
                  <a:close/>
                </a:path>
                <a:path w="4225290" h="2730500">
                  <a:moveTo>
                    <a:pt x="3089667" y="88900"/>
                  </a:moveTo>
                  <a:lnTo>
                    <a:pt x="2620811" y="88900"/>
                  </a:lnTo>
                  <a:lnTo>
                    <a:pt x="2621665" y="76200"/>
                  </a:lnTo>
                  <a:lnTo>
                    <a:pt x="3087530" y="76200"/>
                  </a:lnTo>
                  <a:lnTo>
                    <a:pt x="3089667" y="88900"/>
                  </a:lnTo>
                  <a:close/>
                </a:path>
                <a:path w="4225290" h="2730500">
                  <a:moveTo>
                    <a:pt x="3588012" y="88900"/>
                  </a:moveTo>
                  <a:lnTo>
                    <a:pt x="3113601" y="88900"/>
                  </a:lnTo>
                  <a:lnTo>
                    <a:pt x="3116166" y="76200"/>
                  </a:lnTo>
                  <a:lnTo>
                    <a:pt x="3586730" y="76200"/>
                  </a:lnTo>
                  <a:lnTo>
                    <a:pt x="3588012" y="88900"/>
                  </a:lnTo>
                  <a:close/>
                </a:path>
                <a:path w="4225290" h="2730500">
                  <a:moveTo>
                    <a:pt x="4082087" y="88900"/>
                  </a:moveTo>
                  <a:lnTo>
                    <a:pt x="3620922" y="88900"/>
                  </a:lnTo>
                  <a:lnTo>
                    <a:pt x="3626051" y="76200"/>
                  </a:lnTo>
                  <a:lnTo>
                    <a:pt x="4079950" y="76200"/>
                  </a:lnTo>
                  <a:lnTo>
                    <a:pt x="4082087" y="88900"/>
                  </a:lnTo>
                  <a:close/>
                </a:path>
                <a:path w="4225290" h="2730500">
                  <a:moveTo>
                    <a:pt x="614599" y="101600"/>
                  </a:moveTo>
                  <a:lnTo>
                    <a:pt x="127792" y="101600"/>
                  </a:lnTo>
                  <a:lnTo>
                    <a:pt x="128647" y="88900"/>
                  </a:lnTo>
                  <a:lnTo>
                    <a:pt x="613317" y="88900"/>
                  </a:lnTo>
                  <a:lnTo>
                    <a:pt x="614599" y="101600"/>
                  </a:lnTo>
                  <a:close/>
                </a:path>
                <a:path w="4225290" h="2730500">
                  <a:moveTo>
                    <a:pt x="1100980" y="101600"/>
                  </a:moveTo>
                  <a:lnTo>
                    <a:pt x="617591" y="101600"/>
                  </a:lnTo>
                  <a:lnTo>
                    <a:pt x="618446" y="88900"/>
                  </a:lnTo>
                  <a:lnTo>
                    <a:pt x="1100980" y="88900"/>
                  </a:lnTo>
                  <a:lnTo>
                    <a:pt x="1100980" y="101600"/>
                  </a:lnTo>
                  <a:close/>
                </a:path>
                <a:path w="4225290" h="2730500">
                  <a:moveTo>
                    <a:pt x="1607448" y="101600"/>
                  </a:moveTo>
                  <a:lnTo>
                    <a:pt x="1115512" y="101600"/>
                  </a:lnTo>
                  <a:lnTo>
                    <a:pt x="1120640" y="88900"/>
                  </a:lnTo>
                  <a:lnTo>
                    <a:pt x="1605738" y="88900"/>
                  </a:lnTo>
                  <a:lnTo>
                    <a:pt x="1607448" y="101600"/>
                  </a:lnTo>
                  <a:close/>
                </a:path>
                <a:path w="4225290" h="2730500">
                  <a:moveTo>
                    <a:pt x="2105796" y="101600"/>
                  </a:moveTo>
                  <a:lnTo>
                    <a:pt x="1614714" y="101600"/>
                  </a:lnTo>
                  <a:lnTo>
                    <a:pt x="1615569" y="88900"/>
                  </a:lnTo>
                  <a:lnTo>
                    <a:pt x="2104086" y="88900"/>
                  </a:lnTo>
                  <a:lnTo>
                    <a:pt x="2105796" y="101600"/>
                  </a:lnTo>
                  <a:close/>
                </a:path>
                <a:path w="4225290" h="2730500">
                  <a:moveTo>
                    <a:pt x="3096078" y="101600"/>
                  </a:moveTo>
                  <a:lnTo>
                    <a:pt x="2116481" y="101600"/>
                  </a:lnTo>
                  <a:lnTo>
                    <a:pt x="2116481" y="88900"/>
                  </a:lnTo>
                  <a:lnTo>
                    <a:pt x="3096505" y="88900"/>
                  </a:lnTo>
                  <a:lnTo>
                    <a:pt x="3096078" y="101600"/>
                  </a:lnTo>
                  <a:close/>
                </a:path>
                <a:path w="4225290" h="2730500">
                  <a:moveTo>
                    <a:pt x="3594423" y="101600"/>
                  </a:moveTo>
                  <a:lnTo>
                    <a:pt x="3106763" y="101600"/>
                  </a:lnTo>
                  <a:lnTo>
                    <a:pt x="3108900" y="88900"/>
                  </a:lnTo>
                  <a:lnTo>
                    <a:pt x="3593996" y="88900"/>
                  </a:lnTo>
                  <a:lnTo>
                    <a:pt x="3594423" y="101600"/>
                  </a:lnTo>
                  <a:close/>
                </a:path>
                <a:path w="4225290" h="2730500">
                  <a:moveTo>
                    <a:pt x="3615793" y="101600"/>
                  </a:moveTo>
                  <a:lnTo>
                    <a:pt x="3594851" y="101600"/>
                  </a:lnTo>
                  <a:lnTo>
                    <a:pt x="3597415" y="88900"/>
                  </a:lnTo>
                  <a:lnTo>
                    <a:pt x="3613229" y="88900"/>
                  </a:lnTo>
                  <a:lnTo>
                    <a:pt x="3615793" y="101600"/>
                  </a:lnTo>
                  <a:close/>
                </a:path>
                <a:path w="4225290" h="2730500">
                  <a:moveTo>
                    <a:pt x="4098329" y="101600"/>
                  </a:moveTo>
                  <a:lnTo>
                    <a:pt x="3615793" y="101600"/>
                  </a:lnTo>
                  <a:lnTo>
                    <a:pt x="3616221" y="88900"/>
                  </a:lnTo>
                  <a:lnTo>
                    <a:pt x="4096192" y="88900"/>
                  </a:lnTo>
                  <a:lnTo>
                    <a:pt x="4098329" y="101600"/>
                  </a:lnTo>
                  <a:close/>
                </a:path>
                <a:path w="4225290" h="2730500">
                  <a:moveTo>
                    <a:pt x="4108159" y="114300"/>
                  </a:moveTo>
                  <a:lnTo>
                    <a:pt x="104285" y="114300"/>
                  </a:lnTo>
                  <a:lnTo>
                    <a:pt x="104712" y="101600"/>
                  </a:lnTo>
                  <a:lnTo>
                    <a:pt x="4109014" y="101600"/>
                  </a:lnTo>
                  <a:lnTo>
                    <a:pt x="4108159" y="114300"/>
                  </a:lnTo>
                  <a:close/>
                </a:path>
                <a:path w="4225290" h="2730500">
                  <a:moveTo>
                    <a:pt x="4117989" y="127000"/>
                  </a:moveTo>
                  <a:lnTo>
                    <a:pt x="85479" y="127000"/>
                  </a:lnTo>
                  <a:lnTo>
                    <a:pt x="87189" y="114300"/>
                  </a:lnTo>
                  <a:lnTo>
                    <a:pt x="4117562" y="114300"/>
                  </a:lnTo>
                  <a:lnTo>
                    <a:pt x="4117989" y="127000"/>
                  </a:lnTo>
                  <a:close/>
                </a:path>
                <a:path w="4225290" h="2730500">
                  <a:moveTo>
                    <a:pt x="4129957" y="139700"/>
                  </a:moveTo>
                  <a:lnTo>
                    <a:pt x="83342" y="139700"/>
                  </a:lnTo>
                  <a:lnTo>
                    <a:pt x="84197" y="127000"/>
                  </a:lnTo>
                  <a:lnTo>
                    <a:pt x="4128674" y="127000"/>
                  </a:lnTo>
                  <a:lnTo>
                    <a:pt x="4129957" y="139700"/>
                  </a:lnTo>
                  <a:close/>
                </a:path>
                <a:path w="4225290" h="2730500">
                  <a:moveTo>
                    <a:pt x="4144061" y="152400"/>
                  </a:moveTo>
                  <a:lnTo>
                    <a:pt x="73939" y="152400"/>
                  </a:lnTo>
                  <a:lnTo>
                    <a:pt x="76076" y="139700"/>
                  </a:lnTo>
                  <a:lnTo>
                    <a:pt x="4142778" y="139700"/>
                  </a:lnTo>
                  <a:lnTo>
                    <a:pt x="4144061" y="152400"/>
                  </a:lnTo>
                  <a:close/>
                </a:path>
                <a:path w="4225290" h="2730500">
                  <a:moveTo>
                    <a:pt x="4152181" y="165100"/>
                  </a:moveTo>
                  <a:lnTo>
                    <a:pt x="73085" y="165100"/>
                  </a:lnTo>
                  <a:lnTo>
                    <a:pt x="73512" y="152400"/>
                  </a:lnTo>
                  <a:lnTo>
                    <a:pt x="4153036" y="152400"/>
                  </a:lnTo>
                  <a:lnTo>
                    <a:pt x="4152181" y="165100"/>
                  </a:lnTo>
                  <a:close/>
                </a:path>
                <a:path w="4225290" h="2730500">
                  <a:moveTo>
                    <a:pt x="4157310" y="177800"/>
                  </a:moveTo>
                  <a:lnTo>
                    <a:pt x="56416" y="177800"/>
                  </a:lnTo>
                  <a:lnTo>
                    <a:pt x="56416" y="165100"/>
                  </a:lnTo>
                  <a:lnTo>
                    <a:pt x="4156883" y="165100"/>
                  </a:lnTo>
                  <a:lnTo>
                    <a:pt x="4157310" y="177800"/>
                  </a:lnTo>
                  <a:close/>
                </a:path>
                <a:path w="4225290" h="2730500">
                  <a:moveTo>
                    <a:pt x="4170132" y="190500"/>
                  </a:moveTo>
                  <a:lnTo>
                    <a:pt x="52569" y="190500"/>
                  </a:lnTo>
                  <a:lnTo>
                    <a:pt x="52997" y="177800"/>
                  </a:lnTo>
                  <a:lnTo>
                    <a:pt x="4168850" y="177800"/>
                  </a:lnTo>
                  <a:lnTo>
                    <a:pt x="4170132" y="190500"/>
                  </a:lnTo>
                  <a:close/>
                </a:path>
                <a:path w="4225290" h="2730500">
                  <a:moveTo>
                    <a:pt x="4176115" y="203200"/>
                  </a:moveTo>
                  <a:lnTo>
                    <a:pt x="40175" y="203200"/>
                  </a:lnTo>
                  <a:lnTo>
                    <a:pt x="41885" y="190500"/>
                  </a:lnTo>
                  <a:lnTo>
                    <a:pt x="4174406" y="190500"/>
                  </a:lnTo>
                  <a:lnTo>
                    <a:pt x="4176115" y="203200"/>
                  </a:lnTo>
                  <a:close/>
                </a:path>
                <a:path w="4225290" h="2730500">
                  <a:moveTo>
                    <a:pt x="4184664" y="215900"/>
                  </a:moveTo>
                  <a:lnTo>
                    <a:pt x="38038" y="215900"/>
                  </a:lnTo>
                  <a:lnTo>
                    <a:pt x="38038" y="203200"/>
                  </a:lnTo>
                  <a:lnTo>
                    <a:pt x="4183381" y="203200"/>
                  </a:lnTo>
                  <a:lnTo>
                    <a:pt x="4184664" y="215900"/>
                  </a:lnTo>
                  <a:close/>
                </a:path>
                <a:path w="4225290" h="2730500">
                  <a:moveTo>
                    <a:pt x="4185091" y="228600"/>
                  </a:moveTo>
                  <a:lnTo>
                    <a:pt x="29490" y="228600"/>
                  </a:lnTo>
                  <a:lnTo>
                    <a:pt x="31627" y="215900"/>
                  </a:lnTo>
                  <a:lnTo>
                    <a:pt x="4185091" y="215900"/>
                  </a:lnTo>
                  <a:lnTo>
                    <a:pt x="4185091" y="228600"/>
                  </a:lnTo>
                  <a:close/>
                </a:path>
                <a:path w="4225290" h="2730500">
                  <a:moveTo>
                    <a:pt x="4189364" y="241300"/>
                  </a:moveTo>
                  <a:lnTo>
                    <a:pt x="25216" y="241300"/>
                  </a:lnTo>
                  <a:lnTo>
                    <a:pt x="26926" y="228600"/>
                  </a:lnTo>
                  <a:lnTo>
                    <a:pt x="4188510" y="228600"/>
                  </a:lnTo>
                  <a:lnTo>
                    <a:pt x="4189364" y="241300"/>
                  </a:lnTo>
                  <a:close/>
                </a:path>
                <a:path w="4225290" h="2730500">
                  <a:moveTo>
                    <a:pt x="4193212" y="254000"/>
                  </a:moveTo>
                  <a:lnTo>
                    <a:pt x="21369" y="254000"/>
                  </a:lnTo>
                  <a:lnTo>
                    <a:pt x="22652" y="241300"/>
                  </a:lnTo>
                  <a:lnTo>
                    <a:pt x="4193212" y="241300"/>
                  </a:lnTo>
                  <a:lnTo>
                    <a:pt x="4193212" y="254000"/>
                  </a:lnTo>
                  <a:close/>
                </a:path>
                <a:path w="4225290" h="2730500">
                  <a:moveTo>
                    <a:pt x="4193212" y="266700"/>
                  </a:moveTo>
                  <a:lnTo>
                    <a:pt x="20942" y="266700"/>
                  </a:lnTo>
                  <a:lnTo>
                    <a:pt x="20087" y="254000"/>
                  </a:lnTo>
                  <a:lnTo>
                    <a:pt x="4194066" y="254000"/>
                  </a:lnTo>
                  <a:lnTo>
                    <a:pt x="4193212" y="266700"/>
                  </a:lnTo>
                  <a:close/>
                </a:path>
                <a:path w="4225290" h="2730500">
                  <a:moveTo>
                    <a:pt x="4201332" y="279400"/>
                  </a:moveTo>
                  <a:lnTo>
                    <a:pt x="17095" y="279400"/>
                  </a:lnTo>
                  <a:lnTo>
                    <a:pt x="19660" y="266700"/>
                  </a:lnTo>
                  <a:lnTo>
                    <a:pt x="4199195" y="266700"/>
                  </a:lnTo>
                  <a:lnTo>
                    <a:pt x="4201332" y="279400"/>
                  </a:lnTo>
                  <a:close/>
                </a:path>
                <a:path w="4225290" h="2730500">
                  <a:moveTo>
                    <a:pt x="4204324" y="292100"/>
                  </a:moveTo>
                  <a:lnTo>
                    <a:pt x="19232" y="292100"/>
                  </a:lnTo>
                  <a:lnTo>
                    <a:pt x="20515" y="279400"/>
                  </a:lnTo>
                  <a:lnTo>
                    <a:pt x="4204324" y="279400"/>
                  </a:lnTo>
                  <a:lnTo>
                    <a:pt x="4204324" y="292100"/>
                  </a:lnTo>
                  <a:close/>
                </a:path>
                <a:path w="4225290" h="2730500">
                  <a:moveTo>
                    <a:pt x="4207743" y="304800"/>
                  </a:moveTo>
                  <a:lnTo>
                    <a:pt x="14104" y="304800"/>
                  </a:lnTo>
                  <a:lnTo>
                    <a:pt x="12821" y="292100"/>
                  </a:lnTo>
                  <a:lnTo>
                    <a:pt x="4206461" y="292100"/>
                  </a:lnTo>
                  <a:lnTo>
                    <a:pt x="4207743" y="304800"/>
                  </a:lnTo>
                  <a:close/>
                </a:path>
                <a:path w="4225290" h="2730500">
                  <a:moveTo>
                    <a:pt x="4211163" y="317500"/>
                  </a:moveTo>
                  <a:lnTo>
                    <a:pt x="8120" y="317500"/>
                  </a:lnTo>
                  <a:lnTo>
                    <a:pt x="7265" y="304800"/>
                  </a:lnTo>
                  <a:lnTo>
                    <a:pt x="4209026" y="304800"/>
                  </a:lnTo>
                  <a:lnTo>
                    <a:pt x="4211163" y="317500"/>
                  </a:lnTo>
                  <a:close/>
                </a:path>
                <a:path w="4225290" h="2730500">
                  <a:moveTo>
                    <a:pt x="4209881" y="330200"/>
                  </a:moveTo>
                  <a:lnTo>
                    <a:pt x="8975" y="330200"/>
                  </a:lnTo>
                  <a:lnTo>
                    <a:pt x="11112" y="317500"/>
                  </a:lnTo>
                  <a:lnTo>
                    <a:pt x="4210736" y="317500"/>
                  </a:lnTo>
                  <a:lnTo>
                    <a:pt x="4209881" y="330200"/>
                  </a:lnTo>
                  <a:close/>
                </a:path>
                <a:path w="4225290" h="2730500">
                  <a:moveTo>
                    <a:pt x="4212446" y="342900"/>
                  </a:moveTo>
                  <a:lnTo>
                    <a:pt x="6838" y="342900"/>
                  </a:lnTo>
                  <a:lnTo>
                    <a:pt x="8120" y="330200"/>
                  </a:lnTo>
                  <a:lnTo>
                    <a:pt x="4210736" y="330200"/>
                  </a:lnTo>
                  <a:lnTo>
                    <a:pt x="4212446" y="342900"/>
                  </a:lnTo>
                  <a:close/>
                </a:path>
                <a:path w="4225290" h="2730500">
                  <a:moveTo>
                    <a:pt x="4212873" y="355600"/>
                  </a:moveTo>
                  <a:lnTo>
                    <a:pt x="3846" y="355600"/>
                  </a:lnTo>
                  <a:lnTo>
                    <a:pt x="3419" y="342900"/>
                  </a:lnTo>
                  <a:lnTo>
                    <a:pt x="4214155" y="342900"/>
                  </a:lnTo>
                  <a:lnTo>
                    <a:pt x="4212873" y="355600"/>
                  </a:lnTo>
                  <a:close/>
                </a:path>
                <a:path w="4225290" h="2730500">
                  <a:moveTo>
                    <a:pt x="4216292" y="368300"/>
                  </a:moveTo>
                  <a:lnTo>
                    <a:pt x="1282" y="368300"/>
                  </a:lnTo>
                  <a:lnTo>
                    <a:pt x="1709" y="355600"/>
                  </a:lnTo>
                  <a:lnTo>
                    <a:pt x="4214583" y="355600"/>
                  </a:lnTo>
                  <a:lnTo>
                    <a:pt x="4216292" y="368300"/>
                  </a:lnTo>
                  <a:close/>
                </a:path>
                <a:path w="4225290" h="2730500">
                  <a:moveTo>
                    <a:pt x="4213728" y="381000"/>
                  </a:moveTo>
                  <a:lnTo>
                    <a:pt x="6410" y="381000"/>
                  </a:lnTo>
                  <a:lnTo>
                    <a:pt x="5556" y="368300"/>
                  </a:lnTo>
                  <a:lnTo>
                    <a:pt x="4214583" y="368300"/>
                  </a:lnTo>
                  <a:lnTo>
                    <a:pt x="4213728" y="381000"/>
                  </a:lnTo>
                  <a:close/>
                </a:path>
                <a:path w="4225290" h="2730500">
                  <a:moveTo>
                    <a:pt x="4223974" y="393700"/>
                  </a:moveTo>
                  <a:lnTo>
                    <a:pt x="3846" y="393700"/>
                  </a:lnTo>
                  <a:lnTo>
                    <a:pt x="5983" y="381000"/>
                  </a:lnTo>
                  <a:lnTo>
                    <a:pt x="4222704" y="381000"/>
                  </a:lnTo>
                  <a:lnTo>
                    <a:pt x="4223974" y="393700"/>
                  </a:lnTo>
                  <a:close/>
                </a:path>
                <a:path w="4225290" h="2730500">
                  <a:moveTo>
                    <a:pt x="4221837" y="406400"/>
                  </a:moveTo>
                  <a:lnTo>
                    <a:pt x="7265" y="406400"/>
                  </a:lnTo>
                  <a:lnTo>
                    <a:pt x="8120" y="393700"/>
                  </a:lnTo>
                  <a:lnTo>
                    <a:pt x="4225256" y="393700"/>
                  </a:lnTo>
                  <a:lnTo>
                    <a:pt x="4221837" y="406400"/>
                  </a:lnTo>
                  <a:close/>
                </a:path>
                <a:path w="4225290" h="2730500">
                  <a:moveTo>
                    <a:pt x="4214998" y="419100"/>
                  </a:moveTo>
                  <a:lnTo>
                    <a:pt x="5128" y="419100"/>
                  </a:lnTo>
                  <a:lnTo>
                    <a:pt x="5128" y="406400"/>
                  </a:lnTo>
                  <a:lnTo>
                    <a:pt x="4214998" y="406400"/>
                  </a:lnTo>
                  <a:lnTo>
                    <a:pt x="4214998" y="419100"/>
                  </a:lnTo>
                  <a:close/>
                </a:path>
                <a:path w="4225290" h="2730500">
                  <a:moveTo>
                    <a:pt x="4213289" y="431800"/>
                  </a:moveTo>
                  <a:lnTo>
                    <a:pt x="10257" y="431800"/>
                  </a:lnTo>
                  <a:lnTo>
                    <a:pt x="9830" y="419100"/>
                  </a:lnTo>
                  <a:lnTo>
                    <a:pt x="4214999" y="419100"/>
                  </a:lnTo>
                  <a:lnTo>
                    <a:pt x="4213289" y="431800"/>
                  </a:lnTo>
                  <a:close/>
                </a:path>
                <a:path w="4225290" h="2730500">
                  <a:moveTo>
                    <a:pt x="4212007" y="444500"/>
                  </a:moveTo>
                  <a:lnTo>
                    <a:pt x="12821" y="444500"/>
                  </a:lnTo>
                  <a:lnTo>
                    <a:pt x="15813" y="431800"/>
                  </a:lnTo>
                  <a:lnTo>
                    <a:pt x="4213717" y="431800"/>
                  </a:lnTo>
                  <a:lnTo>
                    <a:pt x="4212007" y="444500"/>
                  </a:lnTo>
                  <a:close/>
                </a:path>
                <a:path w="4225290" h="2730500">
                  <a:moveTo>
                    <a:pt x="4210298" y="457200"/>
                  </a:moveTo>
                  <a:lnTo>
                    <a:pt x="19232" y="457200"/>
                  </a:lnTo>
                  <a:lnTo>
                    <a:pt x="14104" y="444500"/>
                  </a:lnTo>
                  <a:lnTo>
                    <a:pt x="4208589" y="444500"/>
                  </a:lnTo>
                  <a:lnTo>
                    <a:pt x="4210298" y="457200"/>
                  </a:lnTo>
                  <a:close/>
                </a:path>
                <a:path w="4225290" h="2730500">
                  <a:moveTo>
                    <a:pt x="4208161" y="469900"/>
                  </a:moveTo>
                  <a:lnTo>
                    <a:pt x="23079" y="469900"/>
                  </a:lnTo>
                  <a:lnTo>
                    <a:pt x="23934" y="457200"/>
                  </a:lnTo>
                  <a:lnTo>
                    <a:pt x="4207734" y="457200"/>
                  </a:lnTo>
                  <a:lnTo>
                    <a:pt x="4208161" y="469900"/>
                  </a:lnTo>
                  <a:close/>
                </a:path>
                <a:path w="4225290" h="2730500">
                  <a:moveTo>
                    <a:pt x="4206024" y="482600"/>
                  </a:moveTo>
                  <a:lnTo>
                    <a:pt x="23079" y="482600"/>
                  </a:lnTo>
                  <a:lnTo>
                    <a:pt x="20515" y="469900"/>
                  </a:lnTo>
                  <a:lnTo>
                    <a:pt x="4206024" y="469900"/>
                  </a:lnTo>
                  <a:lnTo>
                    <a:pt x="4206024" y="482600"/>
                  </a:lnTo>
                  <a:close/>
                </a:path>
                <a:path w="4225290" h="2730500">
                  <a:moveTo>
                    <a:pt x="4189783" y="495300"/>
                  </a:moveTo>
                  <a:lnTo>
                    <a:pt x="27353" y="495300"/>
                  </a:lnTo>
                  <a:lnTo>
                    <a:pt x="28208" y="482600"/>
                  </a:lnTo>
                  <a:lnTo>
                    <a:pt x="4191493" y="482600"/>
                  </a:lnTo>
                  <a:lnTo>
                    <a:pt x="4189783" y="495300"/>
                  </a:lnTo>
                  <a:close/>
                </a:path>
                <a:path w="4225290" h="2730500">
                  <a:moveTo>
                    <a:pt x="4190211" y="508000"/>
                  </a:moveTo>
                  <a:lnTo>
                    <a:pt x="38893" y="508000"/>
                  </a:lnTo>
                  <a:lnTo>
                    <a:pt x="35046" y="495300"/>
                  </a:lnTo>
                  <a:lnTo>
                    <a:pt x="4188501" y="495300"/>
                  </a:lnTo>
                  <a:lnTo>
                    <a:pt x="4190211" y="508000"/>
                  </a:lnTo>
                  <a:close/>
                </a:path>
                <a:path w="4225290" h="2730500">
                  <a:moveTo>
                    <a:pt x="4185082" y="520700"/>
                  </a:moveTo>
                  <a:lnTo>
                    <a:pt x="34191" y="520700"/>
                  </a:lnTo>
                  <a:lnTo>
                    <a:pt x="32909" y="508000"/>
                  </a:lnTo>
                  <a:lnTo>
                    <a:pt x="4186792" y="508000"/>
                  </a:lnTo>
                  <a:lnTo>
                    <a:pt x="4185082" y="520700"/>
                  </a:lnTo>
                  <a:close/>
                </a:path>
                <a:path w="4225290" h="2730500">
                  <a:moveTo>
                    <a:pt x="4176107" y="533400"/>
                  </a:moveTo>
                  <a:lnTo>
                    <a:pt x="43594" y="533400"/>
                  </a:lnTo>
                  <a:lnTo>
                    <a:pt x="41885" y="520700"/>
                  </a:lnTo>
                  <a:lnTo>
                    <a:pt x="4176534" y="520700"/>
                  </a:lnTo>
                  <a:lnTo>
                    <a:pt x="4176107" y="533400"/>
                  </a:lnTo>
                  <a:close/>
                </a:path>
                <a:path w="4225290" h="2730500">
                  <a:moveTo>
                    <a:pt x="4171406" y="546100"/>
                  </a:moveTo>
                  <a:lnTo>
                    <a:pt x="45731" y="546100"/>
                  </a:lnTo>
                  <a:lnTo>
                    <a:pt x="44449" y="533400"/>
                  </a:lnTo>
                  <a:lnTo>
                    <a:pt x="4170978" y="533400"/>
                  </a:lnTo>
                  <a:lnTo>
                    <a:pt x="4171406" y="546100"/>
                  </a:lnTo>
                  <a:close/>
                </a:path>
                <a:path w="4225290" h="2730500">
                  <a:moveTo>
                    <a:pt x="4164140" y="558800"/>
                  </a:moveTo>
                  <a:lnTo>
                    <a:pt x="58981" y="558800"/>
                  </a:lnTo>
                  <a:lnTo>
                    <a:pt x="60690" y="546100"/>
                  </a:lnTo>
                  <a:lnTo>
                    <a:pt x="4166705" y="546100"/>
                  </a:lnTo>
                  <a:lnTo>
                    <a:pt x="4164140" y="558800"/>
                  </a:lnTo>
                  <a:close/>
                </a:path>
                <a:path w="4225290" h="2730500">
                  <a:moveTo>
                    <a:pt x="4157302" y="571500"/>
                  </a:moveTo>
                  <a:lnTo>
                    <a:pt x="71803" y="571500"/>
                  </a:lnTo>
                  <a:lnTo>
                    <a:pt x="70948" y="558800"/>
                  </a:lnTo>
                  <a:lnTo>
                    <a:pt x="4158157" y="558800"/>
                  </a:lnTo>
                  <a:lnTo>
                    <a:pt x="4157302" y="571500"/>
                  </a:lnTo>
                  <a:close/>
                </a:path>
                <a:path w="4225290" h="2730500">
                  <a:moveTo>
                    <a:pt x="4150037" y="584200"/>
                  </a:moveTo>
                  <a:lnTo>
                    <a:pt x="81633" y="584200"/>
                  </a:lnTo>
                  <a:lnTo>
                    <a:pt x="81633" y="571500"/>
                  </a:lnTo>
                  <a:lnTo>
                    <a:pt x="4152601" y="571500"/>
                  </a:lnTo>
                  <a:lnTo>
                    <a:pt x="4150037" y="584200"/>
                  </a:lnTo>
                  <a:close/>
                </a:path>
                <a:path w="4225290" h="2730500">
                  <a:moveTo>
                    <a:pt x="4141916" y="596900"/>
                  </a:moveTo>
                  <a:lnTo>
                    <a:pt x="90608" y="596900"/>
                  </a:lnTo>
                  <a:lnTo>
                    <a:pt x="90181" y="584200"/>
                  </a:lnTo>
                  <a:lnTo>
                    <a:pt x="4141489" y="584200"/>
                  </a:lnTo>
                  <a:lnTo>
                    <a:pt x="4141916" y="596900"/>
                  </a:lnTo>
                  <a:close/>
                </a:path>
                <a:path w="4225290" h="2730500">
                  <a:moveTo>
                    <a:pt x="4133368" y="609600"/>
                  </a:moveTo>
                  <a:lnTo>
                    <a:pt x="95310" y="609600"/>
                  </a:lnTo>
                  <a:lnTo>
                    <a:pt x="89753" y="596900"/>
                  </a:lnTo>
                  <a:lnTo>
                    <a:pt x="4133796" y="596900"/>
                  </a:lnTo>
                  <a:lnTo>
                    <a:pt x="4133368" y="609600"/>
                  </a:lnTo>
                  <a:close/>
                </a:path>
                <a:path w="4225290" h="2730500">
                  <a:moveTo>
                    <a:pt x="4123111" y="622300"/>
                  </a:moveTo>
                  <a:lnTo>
                    <a:pt x="102575" y="622300"/>
                  </a:lnTo>
                  <a:lnTo>
                    <a:pt x="105140" y="609600"/>
                  </a:lnTo>
                  <a:lnTo>
                    <a:pt x="4121402" y="609600"/>
                  </a:lnTo>
                  <a:lnTo>
                    <a:pt x="4123111" y="622300"/>
                  </a:lnTo>
                  <a:close/>
                </a:path>
                <a:path w="4225290" h="2730500">
                  <a:moveTo>
                    <a:pt x="4132087" y="635000"/>
                  </a:moveTo>
                  <a:lnTo>
                    <a:pt x="94027" y="635000"/>
                  </a:lnTo>
                  <a:lnTo>
                    <a:pt x="95310" y="622300"/>
                  </a:lnTo>
                  <a:lnTo>
                    <a:pt x="4130377" y="622300"/>
                  </a:lnTo>
                  <a:lnTo>
                    <a:pt x="4132087" y="635000"/>
                  </a:lnTo>
                  <a:close/>
                </a:path>
                <a:path w="4225290" h="2730500">
                  <a:moveTo>
                    <a:pt x="4141916" y="647700"/>
                  </a:moveTo>
                  <a:lnTo>
                    <a:pt x="77359" y="647700"/>
                  </a:lnTo>
                  <a:lnTo>
                    <a:pt x="79068" y="635000"/>
                  </a:lnTo>
                  <a:lnTo>
                    <a:pt x="4142771" y="635000"/>
                  </a:lnTo>
                  <a:lnTo>
                    <a:pt x="4141916" y="647700"/>
                  </a:lnTo>
                  <a:close/>
                </a:path>
                <a:path w="4225290" h="2730500">
                  <a:moveTo>
                    <a:pt x="4149182" y="660400"/>
                  </a:moveTo>
                  <a:lnTo>
                    <a:pt x="67529" y="660400"/>
                  </a:lnTo>
                  <a:lnTo>
                    <a:pt x="70948" y="647700"/>
                  </a:lnTo>
                  <a:lnTo>
                    <a:pt x="4147900" y="647700"/>
                  </a:lnTo>
                  <a:lnTo>
                    <a:pt x="4149182" y="660400"/>
                  </a:lnTo>
                  <a:close/>
                </a:path>
                <a:path w="4225290" h="2730500">
                  <a:moveTo>
                    <a:pt x="4151319" y="673100"/>
                  </a:moveTo>
                  <a:lnTo>
                    <a:pt x="60263" y="673100"/>
                  </a:lnTo>
                  <a:lnTo>
                    <a:pt x="62400" y="660400"/>
                  </a:lnTo>
                  <a:lnTo>
                    <a:pt x="4150465" y="660400"/>
                  </a:lnTo>
                  <a:lnTo>
                    <a:pt x="4151319" y="673100"/>
                  </a:lnTo>
                  <a:close/>
                </a:path>
                <a:path w="4225290" h="2730500">
                  <a:moveTo>
                    <a:pt x="4169271" y="685800"/>
                  </a:moveTo>
                  <a:lnTo>
                    <a:pt x="53424" y="685800"/>
                  </a:lnTo>
                  <a:lnTo>
                    <a:pt x="54707" y="673100"/>
                  </a:lnTo>
                  <a:lnTo>
                    <a:pt x="4167988" y="673100"/>
                  </a:lnTo>
                  <a:lnTo>
                    <a:pt x="4169271" y="685800"/>
                  </a:lnTo>
                  <a:close/>
                </a:path>
                <a:path w="4225290" h="2730500">
                  <a:moveTo>
                    <a:pt x="4173972" y="698500"/>
                  </a:moveTo>
                  <a:lnTo>
                    <a:pt x="44022" y="698500"/>
                  </a:lnTo>
                  <a:lnTo>
                    <a:pt x="46586" y="685800"/>
                  </a:lnTo>
                  <a:lnTo>
                    <a:pt x="4173972" y="685800"/>
                  </a:lnTo>
                  <a:lnTo>
                    <a:pt x="4173972" y="698500"/>
                  </a:lnTo>
                  <a:close/>
                </a:path>
                <a:path w="4225290" h="2730500">
                  <a:moveTo>
                    <a:pt x="4179956" y="711200"/>
                  </a:moveTo>
                  <a:lnTo>
                    <a:pt x="35046" y="711200"/>
                  </a:lnTo>
                  <a:lnTo>
                    <a:pt x="35901" y="698500"/>
                  </a:lnTo>
                  <a:lnTo>
                    <a:pt x="4178246" y="698500"/>
                  </a:lnTo>
                  <a:lnTo>
                    <a:pt x="4179956" y="711200"/>
                  </a:lnTo>
                  <a:close/>
                </a:path>
                <a:path w="4225290" h="2730500">
                  <a:moveTo>
                    <a:pt x="4186367" y="723900"/>
                  </a:moveTo>
                  <a:lnTo>
                    <a:pt x="33337" y="723900"/>
                  </a:lnTo>
                  <a:lnTo>
                    <a:pt x="32909" y="711200"/>
                  </a:lnTo>
                  <a:lnTo>
                    <a:pt x="4185939" y="711200"/>
                  </a:lnTo>
                  <a:lnTo>
                    <a:pt x="4186367" y="723900"/>
                  </a:lnTo>
                  <a:close/>
                </a:path>
                <a:path w="4225290" h="2730500">
                  <a:moveTo>
                    <a:pt x="4186794" y="736600"/>
                  </a:moveTo>
                  <a:lnTo>
                    <a:pt x="27780" y="736600"/>
                  </a:lnTo>
                  <a:lnTo>
                    <a:pt x="27780" y="723900"/>
                  </a:lnTo>
                  <a:lnTo>
                    <a:pt x="4186794" y="723900"/>
                  </a:lnTo>
                  <a:lnTo>
                    <a:pt x="4186794" y="736600"/>
                  </a:lnTo>
                  <a:close/>
                </a:path>
                <a:path w="4225290" h="2730500">
                  <a:moveTo>
                    <a:pt x="4193205" y="749300"/>
                  </a:moveTo>
                  <a:lnTo>
                    <a:pt x="20515" y="749300"/>
                  </a:lnTo>
                  <a:lnTo>
                    <a:pt x="21797" y="736600"/>
                  </a:lnTo>
                  <a:lnTo>
                    <a:pt x="4193205" y="736600"/>
                  </a:lnTo>
                  <a:lnTo>
                    <a:pt x="4193205" y="749300"/>
                  </a:lnTo>
                  <a:close/>
                </a:path>
                <a:path w="4225290" h="2730500">
                  <a:moveTo>
                    <a:pt x="4205172" y="762000"/>
                  </a:moveTo>
                  <a:lnTo>
                    <a:pt x="17950" y="762000"/>
                  </a:lnTo>
                  <a:lnTo>
                    <a:pt x="18805" y="749300"/>
                  </a:lnTo>
                  <a:lnTo>
                    <a:pt x="4203463" y="749300"/>
                  </a:lnTo>
                  <a:lnTo>
                    <a:pt x="4205172" y="762000"/>
                  </a:lnTo>
                  <a:close/>
                </a:path>
                <a:path w="4225290" h="2730500">
                  <a:moveTo>
                    <a:pt x="4207309" y="774700"/>
                  </a:moveTo>
                  <a:lnTo>
                    <a:pt x="19232" y="774700"/>
                  </a:lnTo>
                  <a:lnTo>
                    <a:pt x="17523" y="762000"/>
                  </a:lnTo>
                  <a:lnTo>
                    <a:pt x="4206454" y="762000"/>
                  </a:lnTo>
                  <a:lnTo>
                    <a:pt x="4207309" y="774700"/>
                  </a:lnTo>
                  <a:close/>
                </a:path>
                <a:path w="4225290" h="2730500">
                  <a:moveTo>
                    <a:pt x="4206026" y="787400"/>
                  </a:moveTo>
                  <a:lnTo>
                    <a:pt x="12394" y="787400"/>
                  </a:lnTo>
                  <a:lnTo>
                    <a:pt x="14958" y="774700"/>
                  </a:lnTo>
                  <a:lnTo>
                    <a:pt x="4205599" y="774700"/>
                  </a:lnTo>
                  <a:lnTo>
                    <a:pt x="4206026" y="787400"/>
                  </a:lnTo>
                  <a:close/>
                </a:path>
                <a:path w="4225290" h="2730500">
                  <a:moveTo>
                    <a:pt x="4212865" y="800100"/>
                  </a:moveTo>
                  <a:lnTo>
                    <a:pt x="11539" y="800100"/>
                  </a:lnTo>
                  <a:lnTo>
                    <a:pt x="14958" y="787400"/>
                  </a:lnTo>
                  <a:lnTo>
                    <a:pt x="4213292" y="787400"/>
                  </a:lnTo>
                  <a:lnTo>
                    <a:pt x="4212865" y="800100"/>
                  </a:lnTo>
                  <a:close/>
                </a:path>
                <a:path w="4225290" h="2730500">
                  <a:moveTo>
                    <a:pt x="4213292" y="812800"/>
                  </a:moveTo>
                  <a:lnTo>
                    <a:pt x="11112" y="812800"/>
                  </a:lnTo>
                  <a:lnTo>
                    <a:pt x="11539" y="800100"/>
                  </a:lnTo>
                  <a:lnTo>
                    <a:pt x="4213292" y="800100"/>
                  </a:lnTo>
                  <a:lnTo>
                    <a:pt x="4213292" y="812800"/>
                  </a:lnTo>
                  <a:close/>
                </a:path>
                <a:path w="4225290" h="2730500">
                  <a:moveTo>
                    <a:pt x="4219276" y="825500"/>
                  </a:moveTo>
                  <a:lnTo>
                    <a:pt x="11112" y="825500"/>
                  </a:lnTo>
                  <a:lnTo>
                    <a:pt x="11967" y="812800"/>
                  </a:lnTo>
                  <a:lnTo>
                    <a:pt x="4217566" y="812800"/>
                  </a:lnTo>
                  <a:lnTo>
                    <a:pt x="4219276" y="825500"/>
                  </a:lnTo>
                  <a:close/>
                </a:path>
                <a:path w="4225290" h="2730500">
                  <a:moveTo>
                    <a:pt x="4218421" y="838200"/>
                  </a:moveTo>
                  <a:lnTo>
                    <a:pt x="2991" y="838200"/>
                  </a:lnTo>
                  <a:lnTo>
                    <a:pt x="8547" y="825500"/>
                  </a:lnTo>
                  <a:lnTo>
                    <a:pt x="4218848" y="825500"/>
                  </a:lnTo>
                  <a:lnTo>
                    <a:pt x="4218421" y="838200"/>
                  </a:lnTo>
                  <a:close/>
                </a:path>
                <a:path w="4225290" h="2730500">
                  <a:moveTo>
                    <a:pt x="4221840" y="850900"/>
                  </a:moveTo>
                  <a:lnTo>
                    <a:pt x="1709" y="850900"/>
                  </a:lnTo>
                  <a:lnTo>
                    <a:pt x="427" y="838200"/>
                  </a:lnTo>
                  <a:lnTo>
                    <a:pt x="4220131" y="838200"/>
                  </a:lnTo>
                  <a:lnTo>
                    <a:pt x="4221840" y="850900"/>
                  </a:lnTo>
                  <a:close/>
                </a:path>
                <a:path w="4225290" h="2730500">
                  <a:moveTo>
                    <a:pt x="4222696" y="863600"/>
                  </a:moveTo>
                  <a:lnTo>
                    <a:pt x="0" y="863600"/>
                  </a:lnTo>
                  <a:lnTo>
                    <a:pt x="0" y="850900"/>
                  </a:lnTo>
                  <a:lnTo>
                    <a:pt x="4222268" y="850900"/>
                  </a:lnTo>
                  <a:lnTo>
                    <a:pt x="4222696" y="863600"/>
                  </a:lnTo>
                  <a:close/>
                </a:path>
                <a:path w="4225290" h="2730500">
                  <a:moveTo>
                    <a:pt x="4216712" y="876300"/>
                  </a:moveTo>
                  <a:lnTo>
                    <a:pt x="8120" y="876300"/>
                  </a:lnTo>
                  <a:lnTo>
                    <a:pt x="8547" y="863600"/>
                  </a:lnTo>
                  <a:lnTo>
                    <a:pt x="4215857" y="863600"/>
                  </a:lnTo>
                  <a:lnTo>
                    <a:pt x="4216712" y="876300"/>
                  </a:lnTo>
                  <a:close/>
                </a:path>
                <a:path w="4225290" h="2730500">
                  <a:moveTo>
                    <a:pt x="4220985" y="889000"/>
                  </a:moveTo>
                  <a:lnTo>
                    <a:pt x="3846" y="889000"/>
                  </a:lnTo>
                  <a:lnTo>
                    <a:pt x="3419" y="876300"/>
                  </a:lnTo>
                  <a:lnTo>
                    <a:pt x="4219276" y="876300"/>
                  </a:lnTo>
                  <a:lnTo>
                    <a:pt x="4220985" y="889000"/>
                  </a:lnTo>
                  <a:close/>
                </a:path>
                <a:path w="4225290" h="2730500">
                  <a:moveTo>
                    <a:pt x="4221413" y="901700"/>
                  </a:moveTo>
                  <a:lnTo>
                    <a:pt x="6410" y="901700"/>
                  </a:lnTo>
                  <a:lnTo>
                    <a:pt x="4701" y="889000"/>
                  </a:lnTo>
                  <a:lnTo>
                    <a:pt x="4223122" y="889000"/>
                  </a:lnTo>
                  <a:lnTo>
                    <a:pt x="4221413" y="901700"/>
                  </a:lnTo>
                  <a:close/>
                </a:path>
                <a:path w="4225290" h="2730500">
                  <a:moveTo>
                    <a:pt x="4222268" y="914400"/>
                  </a:moveTo>
                  <a:lnTo>
                    <a:pt x="10684" y="914400"/>
                  </a:lnTo>
                  <a:lnTo>
                    <a:pt x="9402" y="901700"/>
                  </a:lnTo>
                  <a:lnTo>
                    <a:pt x="4221413" y="901700"/>
                  </a:lnTo>
                  <a:lnTo>
                    <a:pt x="4222268" y="914400"/>
                  </a:lnTo>
                  <a:close/>
                </a:path>
                <a:path w="4225290" h="2730500">
                  <a:moveTo>
                    <a:pt x="4217994" y="927100"/>
                  </a:moveTo>
                  <a:lnTo>
                    <a:pt x="7265" y="927100"/>
                  </a:lnTo>
                  <a:lnTo>
                    <a:pt x="8547" y="914400"/>
                  </a:lnTo>
                  <a:lnTo>
                    <a:pt x="4218422" y="914400"/>
                  </a:lnTo>
                  <a:lnTo>
                    <a:pt x="4217994" y="927100"/>
                  </a:lnTo>
                  <a:close/>
                </a:path>
                <a:path w="4225290" h="2730500">
                  <a:moveTo>
                    <a:pt x="4211156" y="939800"/>
                  </a:moveTo>
                  <a:lnTo>
                    <a:pt x="10257" y="939800"/>
                  </a:lnTo>
                  <a:lnTo>
                    <a:pt x="11539" y="927100"/>
                  </a:lnTo>
                  <a:lnTo>
                    <a:pt x="4211584" y="927100"/>
                  </a:lnTo>
                  <a:lnTo>
                    <a:pt x="4211156" y="939800"/>
                  </a:lnTo>
                  <a:close/>
                </a:path>
                <a:path w="4225290" h="2730500">
                  <a:moveTo>
                    <a:pt x="4212011" y="952500"/>
                  </a:moveTo>
                  <a:lnTo>
                    <a:pt x="14531" y="952500"/>
                  </a:lnTo>
                  <a:lnTo>
                    <a:pt x="15386" y="939800"/>
                  </a:lnTo>
                  <a:lnTo>
                    <a:pt x="4213293" y="939800"/>
                  </a:lnTo>
                  <a:lnTo>
                    <a:pt x="4212011" y="952500"/>
                  </a:lnTo>
                  <a:close/>
                </a:path>
                <a:path w="4225290" h="2730500">
                  <a:moveTo>
                    <a:pt x="4200471" y="977900"/>
                  </a:moveTo>
                  <a:lnTo>
                    <a:pt x="20942" y="977900"/>
                  </a:lnTo>
                  <a:lnTo>
                    <a:pt x="20942" y="965200"/>
                  </a:lnTo>
                  <a:lnTo>
                    <a:pt x="23079" y="952500"/>
                  </a:lnTo>
                  <a:lnTo>
                    <a:pt x="4211584" y="952500"/>
                  </a:lnTo>
                  <a:lnTo>
                    <a:pt x="4208592" y="965200"/>
                  </a:lnTo>
                  <a:lnTo>
                    <a:pt x="4200899" y="965200"/>
                  </a:lnTo>
                  <a:lnTo>
                    <a:pt x="4200471" y="977900"/>
                  </a:lnTo>
                  <a:close/>
                </a:path>
                <a:path w="4225290" h="2730500">
                  <a:moveTo>
                    <a:pt x="4194488" y="990600"/>
                  </a:moveTo>
                  <a:lnTo>
                    <a:pt x="21797" y="990600"/>
                  </a:lnTo>
                  <a:lnTo>
                    <a:pt x="20087" y="977900"/>
                  </a:lnTo>
                  <a:lnTo>
                    <a:pt x="4195343" y="977900"/>
                  </a:lnTo>
                  <a:lnTo>
                    <a:pt x="4194488" y="990600"/>
                  </a:lnTo>
                  <a:close/>
                </a:path>
                <a:path w="4225290" h="2730500">
                  <a:moveTo>
                    <a:pt x="4191924" y="1003300"/>
                  </a:moveTo>
                  <a:lnTo>
                    <a:pt x="35046" y="1003300"/>
                  </a:lnTo>
                  <a:lnTo>
                    <a:pt x="33764" y="990600"/>
                  </a:lnTo>
                  <a:lnTo>
                    <a:pt x="4192351" y="990600"/>
                  </a:lnTo>
                  <a:lnTo>
                    <a:pt x="4191924" y="1003300"/>
                  </a:lnTo>
                  <a:close/>
                </a:path>
                <a:path w="4225290" h="2730500">
                  <a:moveTo>
                    <a:pt x="4186795" y="1016000"/>
                  </a:moveTo>
                  <a:lnTo>
                    <a:pt x="38893" y="1016000"/>
                  </a:lnTo>
                  <a:lnTo>
                    <a:pt x="38038" y="1003300"/>
                  </a:lnTo>
                  <a:lnTo>
                    <a:pt x="4186368" y="1003300"/>
                  </a:lnTo>
                  <a:lnTo>
                    <a:pt x="4186795" y="1016000"/>
                  </a:lnTo>
                  <a:close/>
                </a:path>
                <a:path w="4225290" h="2730500">
                  <a:moveTo>
                    <a:pt x="4181666" y="1028700"/>
                  </a:moveTo>
                  <a:lnTo>
                    <a:pt x="37611" y="1028700"/>
                  </a:lnTo>
                  <a:lnTo>
                    <a:pt x="38038" y="1016000"/>
                  </a:lnTo>
                  <a:lnTo>
                    <a:pt x="4183376" y="1016000"/>
                  </a:lnTo>
                  <a:lnTo>
                    <a:pt x="4181666" y="1028700"/>
                  </a:lnTo>
                  <a:close/>
                </a:path>
                <a:path w="4225290" h="2730500">
                  <a:moveTo>
                    <a:pt x="4174828" y="1041400"/>
                  </a:moveTo>
                  <a:lnTo>
                    <a:pt x="55134" y="1041400"/>
                  </a:lnTo>
                  <a:lnTo>
                    <a:pt x="55134" y="1028700"/>
                  </a:lnTo>
                  <a:lnTo>
                    <a:pt x="4179102" y="1028700"/>
                  </a:lnTo>
                  <a:lnTo>
                    <a:pt x="4174828" y="1041400"/>
                  </a:lnTo>
                  <a:close/>
                </a:path>
                <a:path w="4225290" h="2730500">
                  <a:moveTo>
                    <a:pt x="4168844" y="1054100"/>
                  </a:moveTo>
                  <a:lnTo>
                    <a:pt x="59408" y="1054100"/>
                  </a:lnTo>
                  <a:lnTo>
                    <a:pt x="57271" y="1041400"/>
                  </a:lnTo>
                  <a:lnTo>
                    <a:pt x="4168844" y="1041400"/>
                  </a:lnTo>
                  <a:lnTo>
                    <a:pt x="4168844" y="1054100"/>
                  </a:lnTo>
                  <a:close/>
                </a:path>
                <a:path w="4225290" h="2730500">
                  <a:moveTo>
                    <a:pt x="4167562" y="1066800"/>
                  </a:moveTo>
                  <a:lnTo>
                    <a:pt x="61118" y="1066800"/>
                  </a:lnTo>
                  <a:lnTo>
                    <a:pt x="58553" y="1054100"/>
                  </a:lnTo>
                  <a:lnTo>
                    <a:pt x="4170127" y="1054100"/>
                  </a:lnTo>
                  <a:lnTo>
                    <a:pt x="4167562" y="1066800"/>
                  </a:lnTo>
                  <a:close/>
                </a:path>
                <a:path w="4225290" h="2730500">
                  <a:moveTo>
                    <a:pt x="4149612" y="1079500"/>
                  </a:moveTo>
                  <a:lnTo>
                    <a:pt x="77359" y="1079500"/>
                  </a:lnTo>
                  <a:lnTo>
                    <a:pt x="73512" y="1066800"/>
                  </a:lnTo>
                  <a:lnTo>
                    <a:pt x="4152604" y="1066800"/>
                  </a:lnTo>
                  <a:lnTo>
                    <a:pt x="4149612" y="1079500"/>
                  </a:lnTo>
                  <a:close/>
                </a:path>
                <a:path w="4225290" h="2730500">
                  <a:moveTo>
                    <a:pt x="4143628" y="1092200"/>
                  </a:moveTo>
                  <a:lnTo>
                    <a:pt x="80351" y="1092200"/>
                  </a:lnTo>
                  <a:lnTo>
                    <a:pt x="80778" y="1079500"/>
                  </a:lnTo>
                  <a:lnTo>
                    <a:pt x="4141919" y="1079500"/>
                  </a:lnTo>
                  <a:lnTo>
                    <a:pt x="4143628" y="1092200"/>
                  </a:lnTo>
                  <a:close/>
                </a:path>
                <a:path w="4225290" h="2730500">
                  <a:moveTo>
                    <a:pt x="4135508" y="1104900"/>
                  </a:moveTo>
                  <a:lnTo>
                    <a:pt x="88899" y="1104900"/>
                  </a:lnTo>
                  <a:lnTo>
                    <a:pt x="89326" y="1092200"/>
                  </a:lnTo>
                  <a:lnTo>
                    <a:pt x="4139782" y="1092200"/>
                  </a:lnTo>
                  <a:lnTo>
                    <a:pt x="4135508" y="1104900"/>
                  </a:lnTo>
                  <a:close/>
                </a:path>
                <a:path w="4225290" h="2730500">
                  <a:moveTo>
                    <a:pt x="4118412" y="1117600"/>
                  </a:moveTo>
                  <a:lnTo>
                    <a:pt x="96164" y="1117600"/>
                  </a:lnTo>
                  <a:lnTo>
                    <a:pt x="96592" y="1104900"/>
                  </a:lnTo>
                  <a:lnTo>
                    <a:pt x="4120976" y="1104900"/>
                  </a:lnTo>
                  <a:lnTo>
                    <a:pt x="4118412" y="1117600"/>
                  </a:lnTo>
                  <a:close/>
                </a:path>
                <a:path w="4225290" h="2730500">
                  <a:moveTo>
                    <a:pt x="4126533" y="1130300"/>
                  </a:moveTo>
                  <a:lnTo>
                    <a:pt x="87189" y="1130300"/>
                  </a:lnTo>
                  <a:lnTo>
                    <a:pt x="88899" y="1117600"/>
                  </a:lnTo>
                  <a:lnTo>
                    <a:pt x="4125250" y="1117600"/>
                  </a:lnTo>
                  <a:lnTo>
                    <a:pt x="4126533" y="1130300"/>
                  </a:lnTo>
                  <a:close/>
                </a:path>
                <a:path w="4225290" h="2730500">
                  <a:moveTo>
                    <a:pt x="4138500" y="1143000"/>
                  </a:moveTo>
                  <a:lnTo>
                    <a:pt x="79923" y="1143000"/>
                  </a:lnTo>
                  <a:lnTo>
                    <a:pt x="79923" y="1130300"/>
                  </a:lnTo>
                  <a:lnTo>
                    <a:pt x="4138072" y="1130300"/>
                  </a:lnTo>
                  <a:lnTo>
                    <a:pt x="4138500" y="1143000"/>
                  </a:lnTo>
                  <a:close/>
                </a:path>
                <a:path w="4225290" h="2730500">
                  <a:moveTo>
                    <a:pt x="4147475" y="1155700"/>
                  </a:moveTo>
                  <a:lnTo>
                    <a:pt x="69666" y="1155700"/>
                  </a:lnTo>
                  <a:lnTo>
                    <a:pt x="72657" y="1143000"/>
                  </a:lnTo>
                  <a:lnTo>
                    <a:pt x="4146620" y="1143000"/>
                  </a:lnTo>
                  <a:lnTo>
                    <a:pt x="4147475" y="1155700"/>
                  </a:lnTo>
                  <a:close/>
                </a:path>
                <a:path w="4225290" h="2730500">
                  <a:moveTo>
                    <a:pt x="4161151" y="1168400"/>
                  </a:moveTo>
                  <a:lnTo>
                    <a:pt x="60690" y="1168400"/>
                  </a:lnTo>
                  <a:lnTo>
                    <a:pt x="60263" y="1155700"/>
                  </a:lnTo>
                  <a:lnTo>
                    <a:pt x="4158587" y="1155700"/>
                  </a:lnTo>
                  <a:lnTo>
                    <a:pt x="4161151" y="1168400"/>
                  </a:lnTo>
                  <a:close/>
                </a:path>
                <a:path w="4225290" h="2730500">
                  <a:moveTo>
                    <a:pt x="4167135" y="1181100"/>
                  </a:moveTo>
                  <a:lnTo>
                    <a:pt x="58126" y="1181100"/>
                  </a:lnTo>
                  <a:lnTo>
                    <a:pt x="58126" y="1168400"/>
                  </a:lnTo>
                  <a:lnTo>
                    <a:pt x="4167990" y="1168400"/>
                  </a:lnTo>
                  <a:lnTo>
                    <a:pt x="4167135" y="1181100"/>
                  </a:lnTo>
                  <a:close/>
                </a:path>
                <a:path w="4225290" h="2730500">
                  <a:moveTo>
                    <a:pt x="4177820" y="1193800"/>
                  </a:moveTo>
                  <a:lnTo>
                    <a:pt x="44022" y="1193800"/>
                  </a:lnTo>
                  <a:lnTo>
                    <a:pt x="49150" y="1181100"/>
                  </a:lnTo>
                  <a:lnTo>
                    <a:pt x="4175256" y="1181100"/>
                  </a:lnTo>
                  <a:lnTo>
                    <a:pt x="4177820" y="1193800"/>
                  </a:lnTo>
                  <a:close/>
                </a:path>
                <a:path w="4225290" h="2730500">
                  <a:moveTo>
                    <a:pt x="4183804" y="1219200"/>
                  </a:moveTo>
                  <a:lnTo>
                    <a:pt x="36328" y="1219200"/>
                  </a:lnTo>
                  <a:lnTo>
                    <a:pt x="36756" y="1206500"/>
                  </a:lnTo>
                  <a:lnTo>
                    <a:pt x="41885" y="1206500"/>
                  </a:lnTo>
                  <a:lnTo>
                    <a:pt x="43594" y="1193800"/>
                  </a:lnTo>
                  <a:lnTo>
                    <a:pt x="4185086" y="1193800"/>
                  </a:lnTo>
                  <a:lnTo>
                    <a:pt x="4187223" y="1206500"/>
                  </a:lnTo>
                  <a:lnTo>
                    <a:pt x="4183804" y="1219200"/>
                  </a:lnTo>
                  <a:close/>
                </a:path>
                <a:path w="4225290" h="2730500">
                  <a:moveTo>
                    <a:pt x="4194489" y="1231900"/>
                  </a:moveTo>
                  <a:lnTo>
                    <a:pt x="35046" y="1231900"/>
                  </a:lnTo>
                  <a:lnTo>
                    <a:pt x="33337" y="1219200"/>
                  </a:lnTo>
                  <a:lnTo>
                    <a:pt x="4193207" y="1219200"/>
                  </a:lnTo>
                  <a:lnTo>
                    <a:pt x="4194489" y="1231900"/>
                  </a:lnTo>
                  <a:close/>
                </a:path>
                <a:path w="4225290" h="2730500">
                  <a:moveTo>
                    <a:pt x="4199618" y="1244600"/>
                  </a:moveTo>
                  <a:lnTo>
                    <a:pt x="30345" y="1244600"/>
                  </a:lnTo>
                  <a:lnTo>
                    <a:pt x="31200" y="1231900"/>
                  </a:lnTo>
                  <a:lnTo>
                    <a:pt x="4199191" y="1231900"/>
                  </a:lnTo>
                  <a:lnTo>
                    <a:pt x="4199618" y="1244600"/>
                  </a:lnTo>
                  <a:close/>
                </a:path>
                <a:path w="4225290" h="2730500">
                  <a:moveTo>
                    <a:pt x="4203465" y="1257300"/>
                  </a:moveTo>
                  <a:lnTo>
                    <a:pt x="24789" y="1257300"/>
                  </a:lnTo>
                  <a:lnTo>
                    <a:pt x="25643" y="1244600"/>
                  </a:lnTo>
                  <a:lnTo>
                    <a:pt x="4203037" y="1244600"/>
                  </a:lnTo>
                  <a:lnTo>
                    <a:pt x="4203465" y="1257300"/>
                  </a:lnTo>
                  <a:close/>
                </a:path>
                <a:path w="4225290" h="2730500">
                  <a:moveTo>
                    <a:pt x="4207739" y="1282700"/>
                  </a:moveTo>
                  <a:lnTo>
                    <a:pt x="18378" y="1282700"/>
                  </a:lnTo>
                  <a:lnTo>
                    <a:pt x="19232" y="1270000"/>
                  </a:lnTo>
                  <a:lnTo>
                    <a:pt x="19660" y="1257300"/>
                  </a:lnTo>
                  <a:lnTo>
                    <a:pt x="4209448" y="1257300"/>
                  </a:lnTo>
                  <a:lnTo>
                    <a:pt x="4209448" y="1270000"/>
                  </a:lnTo>
                  <a:lnTo>
                    <a:pt x="4209876" y="1270000"/>
                  </a:lnTo>
                  <a:lnTo>
                    <a:pt x="4207739" y="1282700"/>
                  </a:lnTo>
                  <a:close/>
                </a:path>
                <a:path w="4225290" h="2730500">
                  <a:moveTo>
                    <a:pt x="4212013" y="1295400"/>
                  </a:moveTo>
                  <a:lnTo>
                    <a:pt x="13249" y="1295400"/>
                  </a:lnTo>
                  <a:lnTo>
                    <a:pt x="14104" y="1282700"/>
                  </a:lnTo>
                  <a:lnTo>
                    <a:pt x="4214150" y="1282700"/>
                  </a:lnTo>
                  <a:lnTo>
                    <a:pt x="4212013" y="1295400"/>
                  </a:lnTo>
                  <a:close/>
                </a:path>
                <a:path w="4225290" h="2730500">
                  <a:moveTo>
                    <a:pt x="4212013" y="1308100"/>
                  </a:moveTo>
                  <a:lnTo>
                    <a:pt x="8548" y="1308100"/>
                  </a:lnTo>
                  <a:lnTo>
                    <a:pt x="9830" y="1295400"/>
                  </a:lnTo>
                  <a:lnTo>
                    <a:pt x="4210303" y="1295400"/>
                  </a:lnTo>
                  <a:lnTo>
                    <a:pt x="4212013" y="1308100"/>
                  </a:lnTo>
                  <a:close/>
                </a:path>
                <a:path w="4225290" h="2730500">
                  <a:moveTo>
                    <a:pt x="4220561" y="1320800"/>
                  </a:moveTo>
                  <a:lnTo>
                    <a:pt x="6411" y="1320800"/>
                  </a:lnTo>
                  <a:lnTo>
                    <a:pt x="4701" y="1308100"/>
                  </a:lnTo>
                  <a:lnTo>
                    <a:pt x="4220988" y="1308100"/>
                  </a:lnTo>
                  <a:lnTo>
                    <a:pt x="4220561" y="1320800"/>
                  </a:lnTo>
                  <a:close/>
                </a:path>
                <a:path w="4225290" h="2730500">
                  <a:moveTo>
                    <a:pt x="4218425" y="1333500"/>
                  </a:moveTo>
                  <a:lnTo>
                    <a:pt x="7265" y="1333500"/>
                  </a:lnTo>
                  <a:lnTo>
                    <a:pt x="6411" y="1320800"/>
                  </a:lnTo>
                  <a:lnTo>
                    <a:pt x="4218852" y="1320800"/>
                  </a:lnTo>
                  <a:lnTo>
                    <a:pt x="4218425" y="1333500"/>
                  </a:lnTo>
                  <a:close/>
                </a:path>
                <a:path w="4225290" h="2730500">
                  <a:moveTo>
                    <a:pt x="4217997" y="1346200"/>
                  </a:moveTo>
                  <a:lnTo>
                    <a:pt x="5128" y="1346200"/>
                  </a:lnTo>
                  <a:lnTo>
                    <a:pt x="7693" y="1333500"/>
                  </a:lnTo>
                  <a:lnTo>
                    <a:pt x="4220562" y="1333500"/>
                  </a:lnTo>
                  <a:lnTo>
                    <a:pt x="4217997" y="1346200"/>
                  </a:lnTo>
                  <a:close/>
                </a:path>
                <a:path w="4225290" h="2730500">
                  <a:moveTo>
                    <a:pt x="4220989" y="1358900"/>
                  </a:moveTo>
                  <a:lnTo>
                    <a:pt x="2137" y="1358900"/>
                  </a:lnTo>
                  <a:lnTo>
                    <a:pt x="1282" y="1346200"/>
                  </a:lnTo>
                  <a:lnTo>
                    <a:pt x="4219707" y="1346200"/>
                  </a:lnTo>
                  <a:lnTo>
                    <a:pt x="4220989" y="1358900"/>
                  </a:lnTo>
                  <a:close/>
                </a:path>
                <a:path w="4225290" h="2730500">
                  <a:moveTo>
                    <a:pt x="4218425" y="1371600"/>
                  </a:moveTo>
                  <a:lnTo>
                    <a:pt x="854" y="1371600"/>
                  </a:lnTo>
                  <a:lnTo>
                    <a:pt x="854" y="1358900"/>
                  </a:lnTo>
                  <a:lnTo>
                    <a:pt x="4218852" y="1358900"/>
                  </a:lnTo>
                  <a:lnTo>
                    <a:pt x="4218425" y="1371600"/>
                  </a:lnTo>
                  <a:close/>
                </a:path>
                <a:path w="4225290" h="2730500">
                  <a:moveTo>
                    <a:pt x="4220135" y="1384300"/>
                  </a:moveTo>
                  <a:lnTo>
                    <a:pt x="1709" y="1384300"/>
                  </a:lnTo>
                  <a:lnTo>
                    <a:pt x="2136" y="1371600"/>
                  </a:lnTo>
                  <a:lnTo>
                    <a:pt x="4220135" y="1371600"/>
                  </a:lnTo>
                  <a:lnTo>
                    <a:pt x="4220135" y="1384300"/>
                  </a:lnTo>
                  <a:close/>
                </a:path>
                <a:path w="4225290" h="2730500">
                  <a:moveTo>
                    <a:pt x="4217143" y="1397000"/>
                  </a:moveTo>
                  <a:lnTo>
                    <a:pt x="7265" y="1397000"/>
                  </a:lnTo>
                  <a:lnTo>
                    <a:pt x="2991" y="1384300"/>
                  </a:lnTo>
                  <a:lnTo>
                    <a:pt x="4217571" y="1384300"/>
                  </a:lnTo>
                  <a:lnTo>
                    <a:pt x="4217143" y="1397000"/>
                  </a:lnTo>
                  <a:close/>
                </a:path>
                <a:path w="4225290" h="2730500">
                  <a:moveTo>
                    <a:pt x="4213724" y="1409700"/>
                  </a:moveTo>
                  <a:lnTo>
                    <a:pt x="9402" y="1409700"/>
                  </a:lnTo>
                  <a:lnTo>
                    <a:pt x="8548" y="1397000"/>
                  </a:lnTo>
                  <a:lnTo>
                    <a:pt x="4214579" y="1397000"/>
                  </a:lnTo>
                  <a:lnTo>
                    <a:pt x="4213724" y="1409700"/>
                  </a:lnTo>
                  <a:close/>
                </a:path>
                <a:path w="4225290" h="2730500">
                  <a:moveTo>
                    <a:pt x="4212869" y="1422400"/>
                  </a:moveTo>
                  <a:lnTo>
                    <a:pt x="5983" y="1422400"/>
                  </a:lnTo>
                  <a:lnTo>
                    <a:pt x="7265" y="1409700"/>
                  </a:lnTo>
                  <a:lnTo>
                    <a:pt x="4213297" y="1409700"/>
                  </a:lnTo>
                  <a:lnTo>
                    <a:pt x="4212869" y="1422400"/>
                  </a:lnTo>
                  <a:close/>
                </a:path>
                <a:path w="4225290" h="2730500">
                  <a:moveTo>
                    <a:pt x="4209877" y="1435100"/>
                  </a:moveTo>
                  <a:lnTo>
                    <a:pt x="10257" y="1435100"/>
                  </a:lnTo>
                  <a:lnTo>
                    <a:pt x="11112" y="1422400"/>
                  </a:lnTo>
                  <a:lnTo>
                    <a:pt x="4209450" y="1422400"/>
                  </a:lnTo>
                  <a:lnTo>
                    <a:pt x="4209877" y="1435100"/>
                  </a:lnTo>
                  <a:close/>
                </a:path>
                <a:path w="4225290" h="2730500">
                  <a:moveTo>
                    <a:pt x="4210732" y="1447800"/>
                  </a:moveTo>
                  <a:lnTo>
                    <a:pt x="14104" y="1447800"/>
                  </a:lnTo>
                  <a:lnTo>
                    <a:pt x="15386" y="1435100"/>
                  </a:lnTo>
                  <a:lnTo>
                    <a:pt x="4210732" y="1435100"/>
                  </a:lnTo>
                  <a:lnTo>
                    <a:pt x="4210732" y="1447800"/>
                  </a:lnTo>
                  <a:close/>
                </a:path>
                <a:path w="4225290" h="2730500">
                  <a:moveTo>
                    <a:pt x="4207740" y="1460500"/>
                  </a:moveTo>
                  <a:lnTo>
                    <a:pt x="17095" y="1460500"/>
                  </a:lnTo>
                  <a:lnTo>
                    <a:pt x="15386" y="1447800"/>
                  </a:lnTo>
                  <a:lnTo>
                    <a:pt x="4209450" y="1447800"/>
                  </a:lnTo>
                  <a:lnTo>
                    <a:pt x="4207740" y="1460500"/>
                  </a:lnTo>
                  <a:close/>
                </a:path>
                <a:path w="4225290" h="2730500">
                  <a:moveTo>
                    <a:pt x="4197483" y="1473200"/>
                  </a:moveTo>
                  <a:lnTo>
                    <a:pt x="17095" y="1473200"/>
                  </a:lnTo>
                  <a:lnTo>
                    <a:pt x="15813" y="1460500"/>
                  </a:lnTo>
                  <a:lnTo>
                    <a:pt x="4197483" y="1460500"/>
                  </a:lnTo>
                  <a:lnTo>
                    <a:pt x="4197483" y="1473200"/>
                  </a:lnTo>
                  <a:close/>
                </a:path>
                <a:path w="4225290" h="2730500">
                  <a:moveTo>
                    <a:pt x="4200902" y="1485900"/>
                  </a:moveTo>
                  <a:lnTo>
                    <a:pt x="26071" y="1485900"/>
                  </a:lnTo>
                  <a:lnTo>
                    <a:pt x="26926" y="1473200"/>
                  </a:lnTo>
                  <a:lnTo>
                    <a:pt x="4200047" y="1473200"/>
                  </a:lnTo>
                  <a:lnTo>
                    <a:pt x="4200902" y="1485900"/>
                  </a:lnTo>
                  <a:close/>
                </a:path>
                <a:path w="4225290" h="2730500">
                  <a:moveTo>
                    <a:pt x="4198337" y="1498600"/>
                  </a:moveTo>
                  <a:lnTo>
                    <a:pt x="27780" y="1498600"/>
                  </a:lnTo>
                  <a:lnTo>
                    <a:pt x="26498" y="1485900"/>
                  </a:lnTo>
                  <a:lnTo>
                    <a:pt x="4197483" y="1485900"/>
                  </a:lnTo>
                  <a:lnTo>
                    <a:pt x="4198337" y="1498600"/>
                  </a:lnTo>
                  <a:close/>
                </a:path>
                <a:path w="4225290" h="2730500">
                  <a:moveTo>
                    <a:pt x="4192781" y="1511300"/>
                  </a:moveTo>
                  <a:lnTo>
                    <a:pt x="34191" y="1511300"/>
                  </a:lnTo>
                  <a:lnTo>
                    <a:pt x="34191" y="1498600"/>
                  </a:lnTo>
                  <a:lnTo>
                    <a:pt x="4194491" y="1498600"/>
                  </a:lnTo>
                  <a:lnTo>
                    <a:pt x="4192781" y="1511300"/>
                  </a:lnTo>
                  <a:close/>
                </a:path>
                <a:path w="4225290" h="2730500">
                  <a:moveTo>
                    <a:pt x="4187225" y="1524000"/>
                  </a:moveTo>
                  <a:lnTo>
                    <a:pt x="38465" y="1524000"/>
                  </a:lnTo>
                  <a:lnTo>
                    <a:pt x="35046" y="1511300"/>
                  </a:lnTo>
                  <a:lnTo>
                    <a:pt x="4188507" y="1511300"/>
                  </a:lnTo>
                  <a:lnTo>
                    <a:pt x="4187225" y="1524000"/>
                  </a:lnTo>
                  <a:close/>
                </a:path>
                <a:path w="4225290" h="2730500">
                  <a:moveTo>
                    <a:pt x="4178677" y="1536700"/>
                  </a:moveTo>
                  <a:lnTo>
                    <a:pt x="45304" y="1536700"/>
                  </a:lnTo>
                  <a:lnTo>
                    <a:pt x="44449" y="1524000"/>
                  </a:lnTo>
                  <a:lnTo>
                    <a:pt x="4181668" y="1524000"/>
                  </a:lnTo>
                  <a:lnTo>
                    <a:pt x="4178677" y="1536700"/>
                  </a:lnTo>
                  <a:close/>
                </a:path>
                <a:path w="4225290" h="2730500">
                  <a:moveTo>
                    <a:pt x="4170129" y="1549400"/>
                  </a:moveTo>
                  <a:lnTo>
                    <a:pt x="49150" y="1549400"/>
                  </a:lnTo>
                  <a:lnTo>
                    <a:pt x="47441" y="1536700"/>
                  </a:lnTo>
                  <a:lnTo>
                    <a:pt x="4172693" y="1536700"/>
                  </a:lnTo>
                  <a:lnTo>
                    <a:pt x="4170129" y="1549400"/>
                  </a:lnTo>
                  <a:close/>
                </a:path>
                <a:path w="4225290" h="2730500">
                  <a:moveTo>
                    <a:pt x="4165428" y="1562100"/>
                  </a:moveTo>
                  <a:lnTo>
                    <a:pt x="57271" y="1562100"/>
                  </a:lnTo>
                  <a:lnTo>
                    <a:pt x="54279" y="1549400"/>
                  </a:lnTo>
                  <a:lnTo>
                    <a:pt x="4167565" y="1549400"/>
                  </a:lnTo>
                  <a:lnTo>
                    <a:pt x="4165428" y="1562100"/>
                  </a:lnTo>
                  <a:close/>
                </a:path>
                <a:path w="4225290" h="2730500">
                  <a:moveTo>
                    <a:pt x="4156880" y="1574800"/>
                  </a:moveTo>
                  <a:lnTo>
                    <a:pt x="61545" y="1574800"/>
                  </a:lnTo>
                  <a:lnTo>
                    <a:pt x="60263" y="1562100"/>
                  </a:lnTo>
                  <a:lnTo>
                    <a:pt x="4158162" y="1562100"/>
                  </a:lnTo>
                  <a:lnTo>
                    <a:pt x="4156880" y="1574800"/>
                  </a:lnTo>
                  <a:close/>
                </a:path>
                <a:path w="4225290" h="2730500">
                  <a:moveTo>
                    <a:pt x="4144912" y="1587500"/>
                  </a:moveTo>
                  <a:lnTo>
                    <a:pt x="70093" y="1587500"/>
                  </a:lnTo>
                  <a:lnTo>
                    <a:pt x="69666" y="1574800"/>
                  </a:lnTo>
                  <a:lnTo>
                    <a:pt x="4145340" y="1574800"/>
                  </a:lnTo>
                  <a:lnTo>
                    <a:pt x="4144912" y="1587500"/>
                  </a:lnTo>
                  <a:close/>
                </a:path>
                <a:path w="4225290" h="2730500">
                  <a:moveTo>
                    <a:pt x="4135510" y="1600200"/>
                  </a:moveTo>
                  <a:lnTo>
                    <a:pt x="90608" y="1600200"/>
                  </a:lnTo>
                  <a:lnTo>
                    <a:pt x="86334" y="1587500"/>
                  </a:lnTo>
                  <a:lnTo>
                    <a:pt x="4137647" y="1587500"/>
                  </a:lnTo>
                  <a:lnTo>
                    <a:pt x="4135510" y="1600200"/>
                  </a:lnTo>
                  <a:close/>
                </a:path>
                <a:path w="4225290" h="2730500">
                  <a:moveTo>
                    <a:pt x="4129953" y="1612900"/>
                  </a:moveTo>
                  <a:lnTo>
                    <a:pt x="98729" y="1612900"/>
                  </a:lnTo>
                  <a:lnTo>
                    <a:pt x="98729" y="1600200"/>
                  </a:lnTo>
                  <a:lnTo>
                    <a:pt x="4130808" y="1600200"/>
                  </a:lnTo>
                  <a:lnTo>
                    <a:pt x="4129953" y="1612900"/>
                  </a:lnTo>
                  <a:close/>
                </a:path>
                <a:path w="4225290" h="2730500">
                  <a:moveTo>
                    <a:pt x="4130808" y="1625600"/>
                  </a:moveTo>
                  <a:lnTo>
                    <a:pt x="89753" y="1625600"/>
                  </a:lnTo>
                  <a:lnTo>
                    <a:pt x="91463" y="1612900"/>
                  </a:lnTo>
                  <a:lnTo>
                    <a:pt x="4129099" y="1612900"/>
                  </a:lnTo>
                  <a:lnTo>
                    <a:pt x="4130808" y="1625600"/>
                  </a:lnTo>
                  <a:close/>
                </a:path>
                <a:path w="4225290" h="2730500">
                  <a:moveTo>
                    <a:pt x="4144058" y="1638300"/>
                  </a:moveTo>
                  <a:lnTo>
                    <a:pt x="74367" y="1638300"/>
                  </a:lnTo>
                  <a:lnTo>
                    <a:pt x="77359" y="1625600"/>
                  </a:lnTo>
                  <a:lnTo>
                    <a:pt x="4142348" y="1625600"/>
                  </a:lnTo>
                  <a:lnTo>
                    <a:pt x="4144058" y="1638300"/>
                  </a:lnTo>
                  <a:close/>
                </a:path>
                <a:path w="4225290" h="2730500">
                  <a:moveTo>
                    <a:pt x="4150041" y="1651000"/>
                  </a:moveTo>
                  <a:lnTo>
                    <a:pt x="67956" y="1651000"/>
                  </a:lnTo>
                  <a:lnTo>
                    <a:pt x="69238" y="1638300"/>
                  </a:lnTo>
                  <a:lnTo>
                    <a:pt x="4150468" y="1638300"/>
                  </a:lnTo>
                  <a:lnTo>
                    <a:pt x="4150041" y="1651000"/>
                  </a:lnTo>
                  <a:close/>
                </a:path>
                <a:path w="4225290" h="2730500">
                  <a:moveTo>
                    <a:pt x="4158589" y="1663700"/>
                  </a:moveTo>
                  <a:lnTo>
                    <a:pt x="59408" y="1663700"/>
                  </a:lnTo>
                  <a:lnTo>
                    <a:pt x="61545" y="1651000"/>
                  </a:lnTo>
                  <a:lnTo>
                    <a:pt x="4157306" y="1651000"/>
                  </a:lnTo>
                  <a:lnTo>
                    <a:pt x="4158589" y="1663700"/>
                  </a:lnTo>
                  <a:close/>
                </a:path>
                <a:path w="4225290" h="2730500">
                  <a:moveTo>
                    <a:pt x="4167137" y="1676400"/>
                  </a:moveTo>
                  <a:lnTo>
                    <a:pt x="58981" y="1676400"/>
                  </a:lnTo>
                  <a:lnTo>
                    <a:pt x="58126" y="1663700"/>
                  </a:lnTo>
                  <a:lnTo>
                    <a:pt x="4168419" y="1663700"/>
                  </a:lnTo>
                  <a:lnTo>
                    <a:pt x="4167137" y="1676400"/>
                  </a:lnTo>
                  <a:close/>
                </a:path>
                <a:path w="4225290" h="2730500">
                  <a:moveTo>
                    <a:pt x="4179959" y="1689100"/>
                  </a:moveTo>
                  <a:lnTo>
                    <a:pt x="46586" y="1689100"/>
                  </a:lnTo>
                  <a:lnTo>
                    <a:pt x="47013" y="1676400"/>
                  </a:lnTo>
                  <a:lnTo>
                    <a:pt x="4176112" y="1676400"/>
                  </a:lnTo>
                  <a:lnTo>
                    <a:pt x="4179959" y="1689100"/>
                  </a:lnTo>
                  <a:close/>
                </a:path>
                <a:path w="4225290" h="2730500">
                  <a:moveTo>
                    <a:pt x="4188079" y="1701800"/>
                  </a:moveTo>
                  <a:lnTo>
                    <a:pt x="39748" y="1701800"/>
                  </a:lnTo>
                  <a:lnTo>
                    <a:pt x="42312" y="1689100"/>
                  </a:lnTo>
                  <a:lnTo>
                    <a:pt x="4186370" y="1689100"/>
                  </a:lnTo>
                  <a:lnTo>
                    <a:pt x="4188079" y="1701800"/>
                  </a:lnTo>
                  <a:close/>
                </a:path>
                <a:path w="4225290" h="2730500">
                  <a:moveTo>
                    <a:pt x="4188079" y="1714500"/>
                  </a:moveTo>
                  <a:lnTo>
                    <a:pt x="36328" y="1714500"/>
                  </a:lnTo>
                  <a:lnTo>
                    <a:pt x="35474" y="1701800"/>
                  </a:lnTo>
                  <a:lnTo>
                    <a:pt x="4190216" y="1701800"/>
                  </a:lnTo>
                  <a:lnTo>
                    <a:pt x="4188079" y="1714500"/>
                  </a:lnTo>
                  <a:close/>
                </a:path>
                <a:path w="4225290" h="2730500">
                  <a:moveTo>
                    <a:pt x="4191499" y="1727200"/>
                  </a:moveTo>
                  <a:lnTo>
                    <a:pt x="32909" y="1727200"/>
                  </a:lnTo>
                  <a:lnTo>
                    <a:pt x="34191" y="1714500"/>
                  </a:lnTo>
                  <a:lnTo>
                    <a:pt x="4192353" y="1714500"/>
                  </a:lnTo>
                  <a:lnTo>
                    <a:pt x="4191499" y="1727200"/>
                  </a:lnTo>
                  <a:close/>
                </a:path>
                <a:path w="4225290" h="2730500">
                  <a:moveTo>
                    <a:pt x="4198338" y="1739900"/>
                  </a:moveTo>
                  <a:lnTo>
                    <a:pt x="24361" y="1739900"/>
                  </a:lnTo>
                  <a:lnTo>
                    <a:pt x="24789" y="1727200"/>
                  </a:lnTo>
                  <a:lnTo>
                    <a:pt x="4197055" y="1727200"/>
                  </a:lnTo>
                  <a:lnTo>
                    <a:pt x="4198338" y="1739900"/>
                  </a:lnTo>
                  <a:close/>
                </a:path>
                <a:path w="4225290" h="2730500">
                  <a:moveTo>
                    <a:pt x="4198765" y="1752600"/>
                  </a:moveTo>
                  <a:lnTo>
                    <a:pt x="21369" y="1752600"/>
                  </a:lnTo>
                  <a:lnTo>
                    <a:pt x="22652" y="1739900"/>
                  </a:lnTo>
                  <a:lnTo>
                    <a:pt x="4197483" y="1739900"/>
                  </a:lnTo>
                  <a:lnTo>
                    <a:pt x="4198765" y="1752600"/>
                  </a:lnTo>
                  <a:close/>
                </a:path>
                <a:path w="4225290" h="2730500">
                  <a:moveTo>
                    <a:pt x="4205603" y="1765300"/>
                  </a:moveTo>
                  <a:lnTo>
                    <a:pt x="12822" y="1765300"/>
                  </a:lnTo>
                  <a:lnTo>
                    <a:pt x="14531" y="1752600"/>
                  </a:lnTo>
                  <a:lnTo>
                    <a:pt x="4206458" y="1752600"/>
                  </a:lnTo>
                  <a:lnTo>
                    <a:pt x="4205603" y="1765300"/>
                  </a:lnTo>
                  <a:close/>
                </a:path>
                <a:path w="4225290" h="2730500">
                  <a:moveTo>
                    <a:pt x="4206887" y="1778000"/>
                  </a:moveTo>
                  <a:lnTo>
                    <a:pt x="12394" y="1778000"/>
                  </a:lnTo>
                  <a:lnTo>
                    <a:pt x="11539" y="1765300"/>
                  </a:lnTo>
                  <a:lnTo>
                    <a:pt x="4203895" y="1765300"/>
                  </a:lnTo>
                  <a:lnTo>
                    <a:pt x="4206887" y="1778000"/>
                  </a:lnTo>
                  <a:close/>
                </a:path>
                <a:path w="4225290" h="2730500">
                  <a:moveTo>
                    <a:pt x="4215435" y="1803400"/>
                  </a:moveTo>
                  <a:lnTo>
                    <a:pt x="13249" y="1803400"/>
                  </a:lnTo>
                  <a:lnTo>
                    <a:pt x="13249" y="1790700"/>
                  </a:lnTo>
                  <a:lnTo>
                    <a:pt x="6838" y="1790700"/>
                  </a:lnTo>
                  <a:lnTo>
                    <a:pt x="9402" y="1778000"/>
                  </a:lnTo>
                  <a:lnTo>
                    <a:pt x="4214153" y="1778000"/>
                  </a:lnTo>
                  <a:lnTo>
                    <a:pt x="4215007" y="1790700"/>
                  </a:lnTo>
                  <a:lnTo>
                    <a:pt x="4215435" y="1803400"/>
                  </a:lnTo>
                  <a:close/>
                </a:path>
                <a:path w="4225290" h="2730500">
                  <a:moveTo>
                    <a:pt x="4217144" y="1816100"/>
                  </a:moveTo>
                  <a:lnTo>
                    <a:pt x="12394" y="1816100"/>
                  </a:lnTo>
                  <a:lnTo>
                    <a:pt x="11112" y="1803400"/>
                  </a:lnTo>
                  <a:lnTo>
                    <a:pt x="4216717" y="1803400"/>
                  </a:lnTo>
                  <a:lnTo>
                    <a:pt x="4217144" y="1816100"/>
                  </a:lnTo>
                  <a:close/>
                </a:path>
                <a:path w="4225290" h="2730500">
                  <a:moveTo>
                    <a:pt x="4212443" y="1828800"/>
                  </a:moveTo>
                  <a:lnTo>
                    <a:pt x="5556" y="1828800"/>
                  </a:lnTo>
                  <a:lnTo>
                    <a:pt x="8975" y="1816100"/>
                  </a:lnTo>
                  <a:lnTo>
                    <a:pt x="4210734" y="1816100"/>
                  </a:lnTo>
                  <a:lnTo>
                    <a:pt x="4212443" y="1828800"/>
                  </a:lnTo>
                  <a:close/>
                </a:path>
                <a:path w="4225290" h="2730500">
                  <a:moveTo>
                    <a:pt x="4220136" y="1841500"/>
                  </a:moveTo>
                  <a:lnTo>
                    <a:pt x="4701" y="1841500"/>
                  </a:lnTo>
                  <a:lnTo>
                    <a:pt x="3846" y="1828800"/>
                  </a:lnTo>
                  <a:lnTo>
                    <a:pt x="4218427" y="1828800"/>
                  </a:lnTo>
                  <a:lnTo>
                    <a:pt x="4220136" y="1841500"/>
                  </a:lnTo>
                  <a:close/>
                </a:path>
                <a:path w="4225290" h="2730500">
                  <a:moveTo>
                    <a:pt x="4224410" y="1854200"/>
                  </a:moveTo>
                  <a:lnTo>
                    <a:pt x="2991" y="1854200"/>
                  </a:lnTo>
                  <a:lnTo>
                    <a:pt x="2564" y="1841500"/>
                  </a:lnTo>
                  <a:lnTo>
                    <a:pt x="4223983" y="1841500"/>
                  </a:lnTo>
                  <a:lnTo>
                    <a:pt x="4224410" y="1854200"/>
                  </a:lnTo>
                  <a:close/>
                </a:path>
                <a:path w="4225290" h="2730500">
                  <a:moveTo>
                    <a:pt x="4217145" y="1866900"/>
                  </a:moveTo>
                  <a:lnTo>
                    <a:pt x="4701" y="1866900"/>
                  </a:lnTo>
                  <a:lnTo>
                    <a:pt x="3846" y="1854200"/>
                  </a:lnTo>
                  <a:lnTo>
                    <a:pt x="4219282" y="1854200"/>
                  </a:lnTo>
                  <a:lnTo>
                    <a:pt x="4217145" y="1866900"/>
                  </a:lnTo>
                  <a:close/>
                </a:path>
                <a:path w="4225290" h="2730500">
                  <a:moveTo>
                    <a:pt x="4218427" y="1879600"/>
                  </a:moveTo>
                  <a:lnTo>
                    <a:pt x="2564" y="1879600"/>
                  </a:lnTo>
                  <a:lnTo>
                    <a:pt x="3846" y="1866900"/>
                  </a:lnTo>
                  <a:lnTo>
                    <a:pt x="4218427" y="1866900"/>
                  </a:lnTo>
                  <a:lnTo>
                    <a:pt x="4218427" y="1879600"/>
                  </a:lnTo>
                  <a:close/>
                </a:path>
                <a:path w="4225290" h="2730500">
                  <a:moveTo>
                    <a:pt x="4220564" y="1892300"/>
                  </a:moveTo>
                  <a:lnTo>
                    <a:pt x="854" y="1892300"/>
                  </a:lnTo>
                  <a:lnTo>
                    <a:pt x="1282" y="1879600"/>
                  </a:lnTo>
                  <a:lnTo>
                    <a:pt x="4220136" y="1879600"/>
                  </a:lnTo>
                  <a:lnTo>
                    <a:pt x="4220564" y="1892300"/>
                  </a:lnTo>
                  <a:close/>
                </a:path>
                <a:path w="4225290" h="2730500">
                  <a:moveTo>
                    <a:pt x="4215862" y="1905000"/>
                  </a:moveTo>
                  <a:lnTo>
                    <a:pt x="8975" y="1905000"/>
                  </a:lnTo>
                  <a:lnTo>
                    <a:pt x="3419" y="1892300"/>
                  </a:lnTo>
                  <a:lnTo>
                    <a:pt x="4217572" y="1892300"/>
                  </a:lnTo>
                  <a:lnTo>
                    <a:pt x="4215862" y="1905000"/>
                  </a:lnTo>
                  <a:close/>
                </a:path>
                <a:path w="4225290" h="2730500">
                  <a:moveTo>
                    <a:pt x="4217144" y="1930400"/>
                  </a:moveTo>
                  <a:lnTo>
                    <a:pt x="11112" y="1930400"/>
                  </a:lnTo>
                  <a:lnTo>
                    <a:pt x="11539" y="1917700"/>
                  </a:lnTo>
                  <a:lnTo>
                    <a:pt x="5556" y="1917700"/>
                  </a:lnTo>
                  <a:lnTo>
                    <a:pt x="4701" y="1905000"/>
                  </a:lnTo>
                  <a:lnTo>
                    <a:pt x="4214152" y="1905000"/>
                  </a:lnTo>
                  <a:lnTo>
                    <a:pt x="4215862" y="1917700"/>
                  </a:lnTo>
                  <a:lnTo>
                    <a:pt x="4217144" y="1930400"/>
                  </a:lnTo>
                  <a:close/>
                </a:path>
                <a:path w="4225290" h="2730500">
                  <a:moveTo>
                    <a:pt x="4214153" y="1943100"/>
                  </a:moveTo>
                  <a:lnTo>
                    <a:pt x="16241" y="1943100"/>
                  </a:lnTo>
                  <a:lnTo>
                    <a:pt x="16241" y="1930400"/>
                  </a:lnTo>
                  <a:lnTo>
                    <a:pt x="4214580" y="1930400"/>
                  </a:lnTo>
                  <a:lnTo>
                    <a:pt x="4214153" y="1943100"/>
                  </a:lnTo>
                  <a:close/>
                </a:path>
                <a:path w="4225290" h="2730500">
                  <a:moveTo>
                    <a:pt x="4212443" y="1955800"/>
                  </a:moveTo>
                  <a:lnTo>
                    <a:pt x="19660" y="1955800"/>
                  </a:lnTo>
                  <a:lnTo>
                    <a:pt x="21370" y="1943100"/>
                  </a:lnTo>
                  <a:lnTo>
                    <a:pt x="4210306" y="1943100"/>
                  </a:lnTo>
                  <a:lnTo>
                    <a:pt x="4212443" y="1955800"/>
                  </a:lnTo>
                  <a:close/>
                </a:path>
                <a:path w="4225290" h="2730500">
                  <a:moveTo>
                    <a:pt x="4206459" y="1968500"/>
                  </a:moveTo>
                  <a:lnTo>
                    <a:pt x="24789" y="1968500"/>
                  </a:lnTo>
                  <a:lnTo>
                    <a:pt x="26071" y="1955800"/>
                  </a:lnTo>
                  <a:lnTo>
                    <a:pt x="4210306" y="1955800"/>
                  </a:lnTo>
                  <a:lnTo>
                    <a:pt x="4206459" y="1968500"/>
                  </a:lnTo>
                  <a:close/>
                </a:path>
                <a:path w="4225290" h="2730500">
                  <a:moveTo>
                    <a:pt x="4198339" y="1981200"/>
                  </a:moveTo>
                  <a:lnTo>
                    <a:pt x="20942" y="1981200"/>
                  </a:lnTo>
                  <a:lnTo>
                    <a:pt x="21797" y="1968500"/>
                  </a:lnTo>
                  <a:lnTo>
                    <a:pt x="4197057" y="1968500"/>
                  </a:lnTo>
                  <a:lnTo>
                    <a:pt x="4198339" y="1981200"/>
                  </a:lnTo>
                  <a:close/>
                </a:path>
                <a:path w="4225290" h="2730500">
                  <a:moveTo>
                    <a:pt x="4204322" y="1993900"/>
                  </a:moveTo>
                  <a:lnTo>
                    <a:pt x="29490" y="1993900"/>
                  </a:lnTo>
                  <a:lnTo>
                    <a:pt x="29063" y="1981200"/>
                  </a:lnTo>
                  <a:lnTo>
                    <a:pt x="4203895" y="1981200"/>
                  </a:lnTo>
                  <a:lnTo>
                    <a:pt x="4204322" y="1993900"/>
                  </a:lnTo>
                  <a:close/>
                </a:path>
                <a:path w="4225290" h="2730500">
                  <a:moveTo>
                    <a:pt x="4197912" y="2006600"/>
                  </a:moveTo>
                  <a:lnTo>
                    <a:pt x="28208" y="2006600"/>
                  </a:lnTo>
                  <a:lnTo>
                    <a:pt x="31627" y="1993900"/>
                  </a:lnTo>
                  <a:lnTo>
                    <a:pt x="4199194" y="1993900"/>
                  </a:lnTo>
                  <a:lnTo>
                    <a:pt x="4197912" y="2006600"/>
                  </a:lnTo>
                  <a:close/>
                </a:path>
                <a:path w="4225290" h="2730500">
                  <a:moveTo>
                    <a:pt x="4186800" y="2019300"/>
                  </a:moveTo>
                  <a:lnTo>
                    <a:pt x="38038" y="2019300"/>
                  </a:lnTo>
                  <a:lnTo>
                    <a:pt x="36329" y="2006600"/>
                  </a:lnTo>
                  <a:lnTo>
                    <a:pt x="4186800" y="2006600"/>
                  </a:lnTo>
                  <a:lnTo>
                    <a:pt x="4186800" y="2019300"/>
                  </a:lnTo>
                  <a:close/>
                </a:path>
                <a:path w="4225290" h="2730500">
                  <a:moveTo>
                    <a:pt x="4179533" y="2032000"/>
                  </a:moveTo>
                  <a:lnTo>
                    <a:pt x="44449" y="2032000"/>
                  </a:lnTo>
                  <a:lnTo>
                    <a:pt x="41030" y="2019300"/>
                  </a:lnTo>
                  <a:lnTo>
                    <a:pt x="4179533" y="2019300"/>
                  </a:lnTo>
                  <a:lnTo>
                    <a:pt x="4179533" y="2032000"/>
                  </a:lnTo>
                  <a:close/>
                </a:path>
                <a:path w="4225290" h="2730500">
                  <a:moveTo>
                    <a:pt x="4178252" y="2044700"/>
                  </a:moveTo>
                  <a:lnTo>
                    <a:pt x="53852" y="2044700"/>
                  </a:lnTo>
                  <a:lnTo>
                    <a:pt x="53425" y="2032000"/>
                  </a:lnTo>
                  <a:lnTo>
                    <a:pt x="4180816" y="2032000"/>
                  </a:lnTo>
                  <a:lnTo>
                    <a:pt x="4178252" y="2044700"/>
                  </a:lnTo>
                  <a:close/>
                </a:path>
                <a:path w="4225290" h="2730500">
                  <a:moveTo>
                    <a:pt x="4165857" y="2057400"/>
                  </a:moveTo>
                  <a:lnTo>
                    <a:pt x="62827" y="2057400"/>
                  </a:lnTo>
                  <a:lnTo>
                    <a:pt x="64110" y="2044700"/>
                  </a:lnTo>
                  <a:lnTo>
                    <a:pt x="4166285" y="2044700"/>
                  </a:lnTo>
                  <a:lnTo>
                    <a:pt x="4165857" y="2057400"/>
                  </a:lnTo>
                  <a:close/>
                </a:path>
                <a:path w="4225290" h="2730500">
                  <a:moveTo>
                    <a:pt x="4165430" y="2070100"/>
                  </a:moveTo>
                  <a:lnTo>
                    <a:pt x="69238" y="2070100"/>
                  </a:lnTo>
                  <a:lnTo>
                    <a:pt x="71375" y="2057400"/>
                  </a:lnTo>
                  <a:lnTo>
                    <a:pt x="4167994" y="2057400"/>
                  </a:lnTo>
                  <a:lnTo>
                    <a:pt x="4165430" y="2070100"/>
                  </a:lnTo>
                  <a:close/>
                </a:path>
                <a:path w="4225290" h="2730500">
                  <a:moveTo>
                    <a:pt x="4149616" y="2082800"/>
                  </a:moveTo>
                  <a:lnTo>
                    <a:pt x="80351" y="2082800"/>
                  </a:lnTo>
                  <a:lnTo>
                    <a:pt x="79923" y="2070100"/>
                  </a:lnTo>
                  <a:lnTo>
                    <a:pt x="4151753" y="2070100"/>
                  </a:lnTo>
                  <a:lnTo>
                    <a:pt x="4149616" y="2082800"/>
                  </a:lnTo>
                  <a:close/>
                </a:path>
                <a:path w="4225290" h="2730500">
                  <a:moveTo>
                    <a:pt x="4141068" y="2095500"/>
                  </a:moveTo>
                  <a:lnTo>
                    <a:pt x="83342" y="2095500"/>
                  </a:lnTo>
                  <a:lnTo>
                    <a:pt x="80778" y="2082800"/>
                  </a:lnTo>
                  <a:lnTo>
                    <a:pt x="4142778" y="2082800"/>
                  </a:lnTo>
                  <a:lnTo>
                    <a:pt x="4141068" y="2095500"/>
                  </a:lnTo>
                  <a:close/>
                </a:path>
                <a:path w="4225290" h="2730500">
                  <a:moveTo>
                    <a:pt x="4131238" y="2108200"/>
                  </a:moveTo>
                  <a:lnTo>
                    <a:pt x="99156" y="2108200"/>
                  </a:lnTo>
                  <a:lnTo>
                    <a:pt x="98729" y="2095500"/>
                  </a:lnTo>
                  <a:lnTo>
                    <a:pt x="4131238" y="2095500"/>
                  </a:lnTo>
                  <a:lnTo>
                    <a:pt x="4131238" y="2108200"/>
                  </a:lnTo>
                  <a:close/>
                </a:path>
                <a:path w="4225290" h="2730500">
                  <a:moveTo>
                    <a:pt x="4126537" y="2120900"/>
                  </a:moveTo>
                  <a:lnTo>
                    <a:pt x="94027" y="2120900"/>
                  </a:lnTo>
                  <a:lnTo>
                    <a:pt x="95310" y="2108200"/>
                  </a:lnTo>
                  <a:lnTo>
                    <a:pt x="4125255" y="2108200"/>
                  </a:lnTo>
                  <a:lnTo>
                    <a:pt x="4126537" y="2120900"/>
                  </a:lnTo>
                  <a:close/>
                </a:path>
                <a:path w="4225290" h="2730500">
                  <a:moveTo>
                    <a:pt x="4143632" y="2133600"/>
                  </a:moveTo>
                  <a:lnTo>
                    <a:pt x="86334" y="2133600"/>
                  </a:lnTo>
                  <a:lnTo>
                    <a:pt x="85052" y="2120900"/>
                  </a:lnTo>
                  <a:lnTo>
                    <a:pt x="4142778" y="2120900"/>
                  </a:lnTo>
                  <a:lnTo>
                    <a:pt x="4143632" y="2133600"/>
                  </a:lnTo>
                  <a:close/>
                </a:path>
                <a:path w="4225290" h="2730500">
                  <a:moveTo>
                    <a:pt x="4151325" y="2146300"/>
                  </a:moveTo>
                  <a:lnTo>
                    <a:pt x="74367" y="2146300"/>
                  </a:lnTo>
                  <a:lnTo>
                    <a:pt x="76077" y="2133600"/>
                  </a:lnTo>
                  <a:lnTo>
                    <a:pt x="4153035" y="2133600"/>
                  </a:lnTo>
                  <a:lnTo>
                    <a:pt x="4151325" y="2146300"/>
                  </a:lnTo>
                  <a:close/>
                </a:path>
                <a:path w="4225290" h="2730500">
                  <a:moveTo>
                    <a:pt x="4158591" y="2159000"/>
                  </a:moveTo>
                  <a:lnTo>
                    <a:pt x="64964" y="2159000"/>
                  </a:lnTo>
                  <a:lnTo>
                    <a:pt x="66247" y="2146300"/>
                  </a:lnTo>
                  <a:lnTo>
                    <a:pt x="4157309" y="2146300"/>
                  </a:lnTo>
                  <a:lnTo>
                    <a:pt x="4158591" y="2159000"/>
                  </a:lnTo>
                  <a:close/>
                </a:path>
                <a:path w="4225290" h="2730500">
                  <a:moveTo>
                    <a:pt x="4165002" y="2171700"/>
                  </a:moveTo>
                  <a:lnTo>
                    <a:pt x="58981" y="2171700"/>
                  </a:lnTo>
                  <a:lnTo>
                    <a:pt x="60690" y="2159000"/>
                  </a:lnTo>
                  <a:lnTo>
                    <a:pt x="4164575" y="2159000"/>
                  </a:lnTo>
                  <a:lnTo>
                    <a:pt x="4165002" y="2171700"/>
                  </a:lnTo>
                  <a:close/>
                </a:path>
                <a:path w="4225290" h="2730500">
                  <a:moveTo>
                    <a:pt x="4170986" y="2184400"/>
                  </a:moveTo>
                  <a:lnTo>
                    <a:pt x="52997" y="2184400"/>
                  </a:lnTo>
                  <a:lnTo>
                    <a:pt x="53852" y="2171700"/>
                  </a:lnTo>
                  <a:lnTo>
                    <a:pt x="4170986" y="2171700"/>
                  </a:lnTo>
                  <a:lnTo>
                    <a:pt x="4170986" y="2184400"/>
                  </a:lnTo>
                  <a:close/>
                </a:path>
                <a:path w="4225290" h="2730500">
                  <a:moveTo>
                    <a:pt x="4177397" y="2197100"/>
                  </a:moveTo>
                  <a:lnTo>
                    <a:pt x="54707" y="2197100"/>
                  </a:lnTo>
                  <a:lnTo>
                    <a:pt x="54707" y="2184400"/>
                  </a:lnTo>
                  <a:lnTo>
                    <a:pt x="4176542" y="2184400"/>
                  </a:lnTo>
                  <a:lnTo>
                    <a:pt x="4177397" y="2197100"/>
                  </a:lnTo>
                  <a:close/>
                </a:path>
                <a:path w="4225290" h="2730500">
                  <a:moveTo>
                    <a:pt x="4190219" y="2209800"/>
                  </a:moveTo>
                  <a:lnTo>
                    <a:pt x="40603" y="2209800"/>
                  </a:lnTo>
                  <a:lnTo>
                    <a:pt x="40175" y="2197100"/>
                  </a:lnTo>
                  <a:lnTo>
                    <a:pt x="4188937" y="2197100"/>
                  </a:lnTo>
                  <a:lnTo>
                    <a:pt x="4190219" y="2209800"/>
                  </a:lnTo>
                  <a:close/>
                </a:path>
                <a:path w="4225290" h="2730500">
                  <a:moveTo>
                    <a:pt x="4199194" y="2222500"/>
                  </a:moveTo>
                  <a:lnTo>
                    <a:pt x="35046" y="2222500"/>
                  </a:lnTo>
                  <a:lnTo>
                    <a:pt x="37183" y="2209800"/>
                  </a:lnTo>
                  <a:lnTo>
                    <a:pt x="4199194" y="2209800"/>
                  </a:lnTo>
                  <a:lnTo>
                    <a:pt x="4199194" y="2222500"/>
                  </a:lnTo>
                  <a:close/>
                </a:path>
                <a:path w="4225290" h="2730500">
                  <a:moveTo>
                    <a:pt x="4192783" y="2235200"/>
                  </a:moveTo>
                  <a:lnTo>
                    <a:pt x="30772" y="2235200"/>
                  </a:lnTo>
                  <a:lnTo>
                    <a:pt x="30345" y="2222500"/>
                  </a:lnTo>
                  <a:lnTo>
                    <a:pt x="4195348" y="2222500"/>
                  </a:lnTo>
                  <a:lnTo>
                    <a:pt x="4192783" y="2235200"/>
                  </a:lnTo>
                  <a:close/>
                </a:path>
                <a:path w="4225290" h="2730500">
                  <a:moveTo>
                    <a:pt x="4205178" y="2247900"/>
                  </a:moveTo>
                  <a:lnTo>
                    <a:pt x="26926" y="2247900"/>
                  </a:lnTo>
                  <a:lnTo>
                    <a:pt x="25216" y="2235200"/>
                  </a:lnTo>
                  <a:lnTo>
                    <a:pt x="4203041" y="2235200"/>
                  </a:lnTo>
                  <a:lnTo>
                    <a:pt x="4205178" y="2247900"/>
                  </a:lnTo>
                  <a:close/>
                </a:path>
                <a:path w="4225290" h="2730500">
                  <a:moveTo>
                    <a:pt x="4204751" y="2260600"/>
                  </a:moveTo>
                  <a:lnTo>
                    <a:pt x="16668" y="2260600"/>
                  </a:lnTo>
                  <a:lnTo>
                    <a:pt x="17950" y="2247900"/>
                  </a:lnTo>
                  <a:lnTo>
                    <a:pt x="4206888" y="2247900"/>
                  </a:lnTo>
                  <a:lnTo>
                    <a:pt x="4204751" y="2260600"/>
                  </a:lnTo>
                  <a:close/>
                </a:path>
                <a:path w="4225290" h="2730500">
                  <a:moveTo>
                    <a:pt x="4212871" y="2273300"/>
                  </a:moveTo>
                  <a:lnTo>
                    <a:pt x="12394" y="2273300"/>
                  </a:lnTo>
                  <a:lnTo>
                    <a:pt x="12822" y="2260600"/>
                  </a:lnTo>
                  <a:lnTo>
                    <a:pt x="4213726" y="2260600"/>
                  </a:lnTo>
                  <a:lnTo>
                    <a:pt x="4212871" y="2273300"/>
                  </a:lnTo>
                  <a:close/>
                </a:path>
                <a:path w="4225290" h="2730500">
                  <a:moveTo>
                    <a:pt x="4209880" y="2286000"/>
                  </a:moveTo>
                  <a:lnTo>
                    <a:pt x="7693" y="2286000"/>
                  </a:lnTo>
                  <a:lnTo>
                    <a:pt x="9402" y="2273300"/>
                  </a:lnTo>
                  <a:lnTo>
                    <a:pt x="4210307" y="2273300"/>
                  </a:lnTo>
                  <a:lnTo>
                    <a:pt x="4209880" y="2286000"/>
                  </a:lnTo>
                  <a:close/>
                </a:path>
                <a:path w="4225290" h="2730500">
                  <a:moveTo>
                    <a:pt x="4213299" y="2298700"/>
                  </a:moveTo>
                  <a:lnTo>
                    <a:pt x="2137" y="2298700"/>
                  </a:lnTo>
                  <a:lnTo>
                    <a:pt x="3846" y="2286000"/>
                  </a:lnTo>
                  <a:lnTo>
                    <a:pt x="4213299" y="2286000"/>
                  </a:lnTo>
                  <a:lnTo>
                    <a:pt x="4213299" y="2298700"/>
                  </a:lnTo>
                  <a:close/>
                </a:path>
                <a:path w="4225290" h="2730500">
                  <a:moveTo>
                    <a:pt x="4217573" y="2311400"/>
                  </a:moveTo>
                  <a:lnTo>
                    <a:pt x="11112" y="2311400"/>
                  </a:lnTo>
                  <a:lnTo>
                    <a:pt x="5128" y="2298700"/>
                  </a:lnTo>
                  <a:lnTo>
                    <a:pt x="4218856" y="2298700"/>
                  </a:lnTo>
                  <a:lnTo>
                    <a:pt x="4217573" y="2311400"/>
                  </a:lnTo>
                  <a:close/>
                </a:path>
                <a:path w="4225290" h="2730500">
                  <a:moveTo>
                    <a:pt x="4214154" y="2324100"/>
                  </a:moveTo>
                  <a:lnTo>
                    <a:pt x="6838" y="2324100"/>
                  </a:lnTo>
                  <a:lnTo>
                    <a:pt x="10257" y="2311400"/>
                  </a:lnTo>
                  <a:lnTo>
                    <a:pt x="4216719" y="2311400"/>
                  </a:lnTo>
                  <a:lnTo>
                    <a:pt x="4214154" y="2324100"/>
                  </a:lnTo>
                  <a:close/>
                </a:path>
                <a:path w="4225290" h="2730500">
                  <a:moveTo>
                    <a:pt x="4220138" y="2336800"/>
                  </a:moveTo>
                  <a:lnTo>
                    <a:pt x="9830" y="2336800"/>
                  </a:lnTo>
                  <a:lnTo>
                    <a:pt x="12394" y="2324100"/>
                  </a:lnTo>
                  <a:lnTo>
                    <a:pt x="4218856" y="2324100"/>
                  </a:lnTo>
                  <a:lnTo>
                    <a:pt x="4220138" y="2336800"/>
                  </a:lnTo>
                  <a:close/>
                </a:path>
                <a:path w="4225290" h="2730500">
                  <a:moveTo>
                    <a:pt x="4219283" y="2349500"/>
                  </a:moveTo>
                  <a:lnTo>
                    <a:pt x="7693" y="2349500"/>
                  </a:lnTo>
                  <a:lnTo>
                    <a:pt x="8120" y="2336800"/>
                  </a:lnTo>
                  <a:lnTo>
                    <a:pt x="4218428" y="2336800"/>
                  </a:lnTo>
                  <a:lnTo>
                    <a:pt x="4219283" y="2349500"/>
                  </a:lnTo>
                  <a:close/>
                </a:path>
                <a:path w="4225290" h="2730500">
                  <a:moveTo>
                    <a:pt x="4222274" y="2374900"/>
                  </a:moveTo>
                  <a:lnTo>
                    <a:pt x="3846" y="2374900"/>
                  </a:lnTo>
                  <a:lnTo>
                    <a:pt x="3846" y="2362200"/>
                  </a:lnTo>
                  <a:lnTo>
                    <a:pt x="5128" y="2349500"/>
                  </a:lnTo>
                  <a:lnTo>
                    <a:pt x="4223984" y="2349500"/>
                  </a:lnTo>
                  <a:lnTo>
                    <a:pt x="4222702" y="2362200"/>
                  </a:lnTo>
                  <a:lnTo>
                    <a:pt x="4220565" y="2362200"/>
                  </a:lnTo>
                  <a:lnTo>
                    <a:pt x="4222274" y="2374900"/>
                  </a:lnTo>
                  <a:close/>
                </a:path>
                <a:path w="4225290" h="2730500">
                  <a:moveTo>
                    <a:pt x="4220992" y="2387600"/>
                  </a:moveTo>
                  <a:lnTo>
                    <a:pt x="8975" y="2387600"/>
                  </a:lnTo>
                  <a:lnTo>
                    <a:pt x="8548" y="2374900"/>
                  </a:lnTo>
                  <a:lnTo>
                    <a:pt x="4220565" y="2374900"/>
                  </a:lnTo>
                  <a:lnTo>
                    <a:pt x="4220992" y="2387600"/>
                  </a:lnTo>
                  <a:close/>
                </a:path>
                <a:path w="4225290" h="2730500">
                  <a:moveTo>
                    <a:pt x="4222274" y="2400300"/>
                  </a:moveTo>
                  <a:lnTo>
                    <a:pt x="5983" y="2400300"/>
                  </a:lnTo>
                  <a:lnTo>
                    <a:pt x="5556" y="2387600"/>
                  </a:lnTo>
                  <a:lnTo>
                    <a:pt x="4221847" y="2387600"/>
                  </a:lnTo>
                  <a:lnTo>
                    <a:pt x="4222274" y="2400300"/>
                  </a:lnTo>
                  <a:close/>
                </a:path>
                <a:path w="4225290" h="2730500">
                  <a:moveTo>
                    <a:pt x="4219710" y="2413000"/>
                  </a:moveTo>
                  <a:lnTo>
                    <a:pt x="7265" y="2413000"/>
                  </a:lnTo>
                  <a:lnTo>
                    <a:pt x="5556" y="2400300"/>
                  </a:lnTo>
                  <a:lnTo>
                    <a:pt x="4219710" y="2400300"/>
                  </a:lnTo>
                  <a:lnTo>
                    <a:pt x="4219710" y="2413000"/>
                  </a:lnTo>
                  <a:close/>
                </a:path>
                <a:path w="4225290" h="2730500">
                  <a:moveTo>
                    <a:pt x="4216719" y="2425700"/>
                  </a:moveTo>
                  <a:lnTo>
                    <a:pt x="9830" y="2425700"/>
                  </a:lnTo>
                  <a:lnTo>
                    <a:pt x="10257" y="2413000"/>
                  </a:lnTo>
                  <a:lnTo>
                    <a:pt x="4218856" y="2413000"/>
                  </a:lnTo>
                  <a:lnTo>
                    <a:pt x="4216719" y="2425700"/>
                  </a:lnTo>
                  <a:close/>
                </a:path>
                <a:path w="4225290" h="2730500">
                  <a:moveTo>
                    <a:pt x="4218000" y="2438400"/>
                  </a:moveTo>
                  <a:lnTo>
                    <a:pt x="11967" y="2438400"/>
                  </a:lnTo>
                  <a:lnTo>
                    <a:pt x="11967" y="2425700"/>
                  </a:lnTo>
                  <a:lnTo>
                    <a:pt x="4218856" y="2425700"/>
                  </a:lnTo>
                  <a:lnTo>
                    <a:pt x="4218000" y="2438400"/>
                  </a:lnTo>
                  <a:close/>
                </a:path>
                <a:path w="4225290" h="2730500">
                  <a:moveTo>
                    <a:pt x="4206461" y="2451100"/>
                  </a:moveTo>
                  <a:lnTo>
                    <a:pt x="10685" y="2451100"/>
                  </a:lnTo>
                  <a:lnTo>
                    <a:pt x="10685" y="2438400"/>
                  </a:lnTo>
                  <a:lnTo>
                    <a:pt x="4207743" y="2438400"/>
                  </a:lnTo>
                  <a:lnTo>
                    <a:pt x="4206461" y="2451100"/>
                  </a:lnTo>
                  <a:close/>
                </a:path>
                <a:path w="4225290" h="2730500">
                  <a:moveTo>
                    <a:pt x="4194066" y="2463800"/>
                  </a:moveTo>
                  <a:lnTo>
                    <a:pt x="25644" y="2463800"/>
                  </a:lnTo>
                  <a:lnTo>
                    <a:pt x="24361" y="2451100"/>
                  </a:lnTo>
                  <a:lnTo>
                    <a:pt x="4196630" y="2451100"/>
                  </a:lnTo>
                  <a:lnTo>
                    <a:pt x="4194066" y="2463800"/>
                  </a:lnTo>
                  <a:close/>
                </a:path>
                <a:path w="4225290" h="2730500">
                  <a:moveTo>
                    <a:pt x="4199195" y="2476500"/>
                  </a:moveTo>
                  <a:lnTo>
                    <a:pt x="29490" y="2476500"/>
                  </a:lnTo>
                  <a:lnTo>
                    <a:pt x="23934" y="2463800"/>
                  </a:lnTo>
                  <a:lnTo>
                    <a:pt x="4200050" y="2463800"/>
                  </a:lnTo>
                  <a:lnTo>
                    <a:pt x="4199195" y="2476500"/>
                  </a:lnTo>
                  <a:close/>
                </a:path>
                <a:path w="4225290" h="2730500">
                  <a:moveTo>
                    <a:pt x="4191930" y="2489200"/>
                  </a:moveTo>
                  <a:lnTo>
                    <a:pt x="25644" y="2489200"/>
                  </a:lnTo>
                  <a:lnTo>
                    <a:pt x="28635" y="2476500"/>
                  </a:lnTo>
                  <a:lnTo>
                    <a:pt x="4194921" y="2476500"/>
                  </a:lnTo>
                  <a:lnTo>
                    <a:pt x="4191930" y="2489200"/>
                  </a:lnTo>
                  <a:close/>
                </a:path>
                <a:path w="4225290" h="2730500">
                  <a:moveTo>
                    <a:pt x="4188511" y="2501900"/>
                  </a:moveTo>
                  <a:lnTo>
                    <a:pt x="35046" y="2501900"/>
                  </a:lnTo>
                  <a:lnTo>
                    <a:pt x="34192" y="2489200"/>
                  </a:lnTo>
                  <a:lnTo>
                    <a:pt x="4191930" y="2489200"/>
                  </a:lnTo>
                  <a:lnTo>
                    <a:pt x="4188511" y="2501900"/>
                  </a:lnTo>
                  <a:close/>
                </a:path>
                <a:path w="4225290" h="2730500">
                  <a:moveTo>
                    <a:pt x="4183382" y="2514600"/>
                  </a:moveTo>
                  <a:lnTo>
                    <a:pt x="39320" y="2514600"/>
                  </a:lnTo>
                  <a:lnTo>
                    <a:pt x="34619" y="2501900"/>
                  </a:lnTo>
                  <a:lnTo>
                    <a:pt x="4183810" y="2501900"/>
                  </a:lnTo>
                  <a:lnTo>
                    <a:pt x="4183382" y="2514600"/>
                  </a:lnTo>
                  <a:close/>
                </a:path>
                <a:path w="4225290" h="2730500">
                  <a:moveTo>
                    <a:pt x="4176544" y="2527300"/>
                  </a:moveTo>
                  <a:lnTo>
                    <a:pt x="46586" y="2527300"/>
                  </a:lnTo>
                  <a:lnTo>
                    <a:pt x="45731" y="2514600"/>
                  </a:lnTo>
                  <a:lnTo>
                    <a:pt x="4179109" y="2514600"/>
                  </a:lnTo>
                  <a:lnTo>
                    <a:pt x="4176544" y="2527300"/>
                  </a:lnTo>
                  <a:close/>
                </a:path>
                <a:path w="4225290" h="2730500">
                  <a:moveTo>
                    <a:pt x="4165431" y="2540000"/>
                  </a:moveTo>
                  <a:lnTo>
                    <a:pt x="51715" y="2540000"/>
                  </a:lnTo>
                  <a:lnTo>
                    <a:pt x="48296" y="2527300"/>
                  </a:lnTo>
                  <a:lnTo>
                    <a:pt x="4165859" y="2527300"/>
                  </a:lnTo>
                  <a:lnTo>
                    <a:pt x="4165431" y="2540000"/>
                  </a:lnTo>
                  <a:close/>
                </a:path>
                <a:path w="4225290" h="2730500">
                  <a:moveTo>
                    <a:pt x="4158593" y="2552700"/>
                  </a:moveTo>
                  <a:lnTo>
                    <a:pt x="72657" y="2552700"/>
                  </a:lnTo>
                  <a:lnTo>
                    <a:pt x="73085" y="2540000"/>
                  </a:lnTo>
                  <a:lnTo>
                    <a:pt x="4162440" y="2540000"/>
                  </a:lnTo>
                  <a:lnTo>
                    <a:pt x="4158593" y="2552700"/>
                  </a:lnTo>
                  <a:close/>
                </a:path>
                <a:path w="4225290" h="2730500">
                  <a:moveTo>
                    <a:pt x="4156456" y="2565400"/>
                  </a:moveTo>
                  <a:lnTo>
                    <a:pt x="73512" y="2565400"/>
                  </a:lnTo>
                  <a:lnTo>
                    <a:pt x="73085" y="2552700"/>
                  </a:lnTo>
                  <a:lnTo>
                    <a:pt x="4159021" y="2552700"/>
                  </a:lnTo>
                  <a:lnTo>
                    <a:pt x="4156456" y="2565400"/>
                  </a:lnTo>
                  <a:close/>
                </a:path>
                <a:path w="4225290" h="2730500">
                  <a:moveTo>
                    <a:pt x="4144489" y="2578100"/>
                  </a:moveTo>
                  <a:lnTo>
                    <a:pt x="75649" y="2578100"/>
                  </a:lnTo>
                  <a:lnTo>
                    <a:pt x="75649" y="2565400"/>
                  </a:lnTo>
                  <a:lnTo>
                    <a:pt x="4145344" y="2565400"/>
                  </a:lnTo>
                  <a:lnTo>
                    <a:pt x="4144489" y="2578100"/>
                  </a:lnTo>
                  <a:close/>
                </a:path>
                <a:path w="4225290" h="2730500">
                  <a:moveTo>
                    <a:pt x="4135086" y="2590800"/>
                  </a:moveTo>
                  <a:lnTo>
                    <a:pt x="80351" y="2590800"/>
                  </a:lnTo>
                  <a:lnTo>
                    <a:pt x="75222" y="2578100"/>
                  </a:lnTo>
                  <a:lnTo>
                    <a:pt x="4135514" y="2578100"/>
                  </a:lnTo>
                  <a:lnTo>
                    <a:pt x="4135086" y="2590800"/>
                  </a:lnTo>
                  <a:close/>
                </a:path>
                <a:path w="4225290" h="2730500">
                  <a:moveTo>
                    <a:pt x="4122265" y="2603500"/>
                  </a:moveTo>
                  <a:lnTo>
                    <a:pt x="97874" y="2603500"/>
                  </a:lnTo>
                  <a:lnTo>
                    <a:pt x="94027" y="2590800"/>
                  </a:lnTo>
                  <a:lnTo>
                    <a:pt x="4123546" y="2590800"/>
                  </a:lnTo>
                  <a:lnTo>
                    <a:pt x="4122265" y="2603500"/>
                  </a:lnTo>
                  <a:close/>
                </a:path>
                <a:path w="4225290" h="2730500">
                  <a:moveTo>
                    <a:pt x="4111580" y="2616200"/>
                  </a:moveTo>
                  <a:lnTo>
                    <a:pt x="117962" y="2616200"/>
                  </a:lnTo>
                  <a:lnTo>
                    <a:pt x="118816" y="2603500"/>
                  </a:lnTo>
                  <a:lnTo>
                    <a:pt x="4114998" y="2603500"/>
                  </a:lnTo>
                  <a:lnTo>
                    <a:pt x="4111580" y="2616200"/>
                  </a:lnTo>
                  <a:close/>
                </a:path>
                <a:path w="4225290" h="2730500">
                  <a:moveTo>
                    <a:pt x="1112092" y="2628900"/>
                  </a:moveTo>
                  <a:lnTo>
                    <a:pt x="135485" y="2628900"/>
                  </a:lnTo>
                  <a:lnTo>
                    <a:pt x="135058" y="2616200"/>
                  </a:lnTo>
                  <a:lnTo>
                    <a:pt x="1113802" y="2616200"/>
                  </a:lnTo>
                  <a:lnTo>
                    <a:pt x="1112092" y="2628900"/>
                  </a:lnTo>
                  <a:close/>
                </a:path>
                <a:path w="4225290" h="2730500">
                  <a:moveTo>
                    <a:pt x="2599441" y="2628900"/>
                  </a:moveTo>
                  <a:lnTo>
                    <a:pt x="1119358" y="2628900"/>
                  </a:lnTo>
                  <a:lnTo>
                    <a:pt x="1118931" y="2616200"/>
                  </a:lnTo>
                  <a:lnTo>
                    <a:pt x="2601151" y="2616200"/>
                  </a:lnTo>
                  <a:lnTo>
                    <a:pt x="2599441" y="2628900"/>
                  </a:lnTo>
                  <a:close/>
                </a:path>
                <a:path w="4225290" h="2730500">
                  <a:moveTo>
                    <a:pt x="3100781" y="2628900"/>
                  </a:moveTo>
                  <a:lnTo>
                    <a:pt x="2614827" y="2628900"/>
                  </a:lnTo>
                  <a:lnTo>
                    <a:pt x="2613973" y="2616200"/>
                  </a:lnTo>
                  <a:lnTo>
                    <a:pt x="3102064" y="2616200"/>
                  </a:lnTo>
                  <a:lnTo>
                    <a:pt x="3100781" y="2628900"/>
                  </a:lnTo>
                  <a:close/>
                </a:path>
                <a:path w="4225290" h="2730500">
                  <a:moveTo>
                    <a:pt x="3597419" y="2628900"/>
                  </a:moveTo>
                  <a:lnTo>
                    <a:pt x="3117023" y="2628900"/>
                  </a:lnTo>
                  <a:lnTo>
                    <a:pt x="3116595" y="2616200"/>
                  </a:lnTo>
                  <a:lnTo>
                    <a:pt x="3599129" y="2616200"/>
                  </a:lnTo>
                  <a:lnTo>
                    <a:pt x="3597419" y="2628900"/>
                  </a:lnTo>
                  <a:close/>
                </a:path>
                <a:path w="4225290" h="2730500">
                  <a:moveTo>
                    <a:pt x="4101322" y="2628900"/>
                  </a:moveTo>
                  <a:lnTo>
                    <a:pt x="3605540" y="2628900"/>
                  </a:lnTo>
                  <a:lnTo>
                    <a:pt x="3605112" y="2616200"/>
                  </a:lnTo>
                  <a:lnTo>
                    <a:pt x="4103459" y="2616200"/>
                  </a:lnTo>
                  <a:lnTo>
                    <a:pt x="4101322" y="2628900"/>
                  </a:lnTo>
                  <a:close/>
                </a:path>
                <a:path w="4225290" h="2730500">
                  <a:moveTo>
                    <a:pt x="599213" y="2641600"/>
                  </a:moveTo>
                  <a:lnTo>
                    <a:pt x="144033" y="2641600"/>
                  </a:lnTo>
                  <a:lnTo>
                    <a:pt x="143178" y="2628900"/>
                  </a:lnTo>
                  <a:lnTo>
                    <a:pt x="600068" y="2628900"/>
                  </a:lnTo>
                  <a:lnTo>
                    <a:pt x="599213" y="2641600"/>
                  </a:lnTo>
                  <a:close/>
                </a:path>
                <a:path w="4225290" h="2730500">
                  <a:moveTo>
                    <a:pt x="1093287" y="2641600"/>
                  </a:moveTo>
                  <a:lnTo>
                    <a:pt x="636824" y="2641600"/>
                  </a:lnTo>
                  <a:lnTo>
                    <a:pt x="638534" y="2628900"/>
                  </a:lnTo>
                  <a:lnTo>
                    <a:pt x="1094996" y="2628900"/>
                  </a:lnTo>
                  <a:lnTo>
                    <a:pt x="1093287" y="2641600"/>
                  </a:lnTo>
                  <a:close/>
                </a:path>
                <a:path w="4225290" h="2730500">
                  <a:moveTo>
                    <a:pt x="1602319" y="2641600"/>
                  </a:moveTo>
                  <a:lnTo>
                    <a:pt x="1127906" y="2641600"/>
                  </a:lnTo>
                  <a:lnTo>
                    <a:pt x="1125769" y="2628900"/>
                  </a:lnTo>
                  <a:lnTo>
                    <a:pt x="1601892" y="2628900"/>
                  </a:lnTo>
                  <a:lnTo>
                    <a:pt x="1602319" y="2641600"/>
                  </a:lnTo>
                  <a:close/>
                </a:path>
                <a:path w="4225290" h="2730500">
                  <a:moveTo>
                    <a:pt x="2104086" y="2641600"/>
                  </a:moveTo>
                  <a:lnTo>
                    <a:pt x="1633092" y="2641600"/>
                  </a:lnTo>
                  <a:lnTo>
                    <a:pt x="1632237" y="2628900"/>
                  </a:lnTo>
                  <a:lnTo>
                    <a:pt x="2107077" y="2628900"/>
                  </a:lnTo>
                  <a:lnTo>
                    <a:pt x="2104086" y="2641600"/>
                  </a:lnTo>
                  <a:close/>
                </a:path>
                <a:path w="4225290" h="2730500">
                  <a:moveTo>
                    <a:pt x="2587474" y="2641600"/>
                  </a:moveTo>
                  <a:lnTo>
                    <a:pt x="2120754" y="2641600"/>
                  </a:lnTo>
                  <a:lnTo>
                    <a:pt x="2121609" y="2628900"/>
                  </a:lnTo>
                  <a:lnTo>
                    <a:pt x="2588756" y="2628900"/>
                  </a:lnTo>
                  <a:lnTo>
                    <a:pt x="2587474" y="2641600"/>
                  </a:lnTo>
                  <a:close/>
                </a:path>
                <a:path w="4225290" h="2730500">
                  <a:moveTo>
                    <a:pt x="3091379" y="2641600"/>
                  </a:moveTo>
                  <a:lnTo>
                    <a:pt x="2622093" y="2641600"/>
                  </a:lnTo>
                  <a:lnTo>
                    <a:pt x="2616537" y="2628900"/>
                  </a:lnTo>
                  <a:lnTo>
                    <a:pt x="3094798" y="2628900"/>
                  </a:lnTo>
                  <a:lnTo>
                    <a:pt x="3091379" y="2641600"/>
                  </a:lnTo>
                  <a:close/>
                </a:path>
                <a:path w="4225290" h="2730500">
                  <a:moveTo>
                    <a:pt x="3587161" y="2641600"/>
                  </a:moveTo>
                  <a:lnTo>
                    <a:pt x="3122151" y="2641600"/>
                  </a:lnTo>
                  <a:lnTo>
                    <a:pt x="3118732" y="2628900"/>
                  </a:lnTo>
                  <a:lnTo>
                    <a:pt x="3589298" y="2628900"/>
                  </a:lnTo>
                  <a:lnTo>
                    <a:pt x="3587161" y="2641600"/>
                  </a:lnTo>
                  <a:close/>
                </a:path>
                <a:path w="4225290" h="2730500">
                  <a:moveTo>
                    <a:pt x="4087218" y="2641600"/>
                  </a:moveTo>
                  <a:lnTo>
                    <a:pt x="3623063" y="2641600"/>
                  </a:lnTo>
                  <a:lnTo>
                    <a:pt x="3620926" y="2628900"/>
                  </a:lnTo>
                  <a:lnTo>
                    <a:pt x="4089355" y="2628900"/>
                  </a:lnTo>
                  <a:lnTo>
                    <a:pt x="4087218" y="2641600"/>
                  </a:lnTo>
                  <a:close/>
                </a:path>
                <a:path w="4225290" h="2730500">
                  <a:moveTo>
                    <a:pt x="583827" y="2654300"/>
                  </a:moveTo>
                  <a:lnTo>
                    <a:pt x="161984" y="2654300"/>
                  </a:lnTo>
                  <a:lnTo>
                    <a:pt x="162411" y="2641600"/>
                  </a:lnTo>
                  <a:lnTo>
                    <a:pt x="585109" y="2641600"/>
                  </a:lnTo>
                  <a:lnTo>
                    <a:pt x="583827" y="2654300"/>
                  </a:lnTo>
                  <a:close/>
                </a:path>
                <a:path w="4225290" h="2730500">
                  <a:moveTo>
                    <a:pt x="1075336" y="2654300"/>
                  </a:moveTo>
                  <a:lnTo>
                    <a:pt x="645372" y="2654300"/>
                  </a:lnTo>
                  <a:lnTo>
                    <a:pt x="643663" y="2641600"/>
                  </a:lnTo>
                  <a:lnTo>
                    <a:pt x="1075763" y="2641600"/>
                  </a:lnTo>
                  <a:lnTo>
                    <a:pt x="1075336" y="2654300"/>
                  </a:lnTo>
                  <a:close/>
                </a:path>
                <a:path w="4225290" h="2730500">
                  <a:moveTo>
                    <a:pt x="1583941" y="2654300"/>
                  </a:moveTo>
                  <a:lnTo>
                    <a:pt x="1148421" y="2654300"/>
                  </a:lnTo>
                  <a:lnTo>
                    <a:pt x="1146711" y="2641600"/>
                  </a:lnTo>
                  <a:lnTo>
                    <a:pt x="1585651" y="2641600"/>
                  </a:lnTo>
                  <a:lnTo>
                    <a:pt x="1583941" y="2654300"/>
                  </a:lnTo>
                  <a:close/>
                </a:path>
                <a:path w="4225290" h="2730500">
                  <a:moveTo>
                    <a:pt x="2083143" y="2654300"/>
                  </a:moveTo>
                  <a:lnTo>
                    <a:pt x="1644632" y="2654300"/>
                  </a:lnTo>
                  <a:lnTo>
                    <a:pt x="1643350" y="2641600"/>
                  </a:lnTo>
                  <a:lnTo>
                    <a:pt x="2087417" y="2641600"/>
                  </a:lnTo>
                  <a:lnTo>
                    <a:pt x="2083143" y="2654300"/>
                  </a:lnTo>
                  <a:close/>
                </a:path>
                <a:path w="4225290" h="2730500">
                  <a:moveTo>
                    <a:pt x="2574225" y="2654300"/>
                  </a:moveTo>
                  <a:lnTo>
                    <a:pt x="2137423" y="2654300"/>
                  </a:lnTo>
                  <a:lnTo>
                    <a:pt x="2136568" y="2641600"/>
                  </a:lnTo>
                  <a:lnTo>
                    <a:pt x="2574225" y="2641600"/>
                  </a:lnTo>
                  <a:lnTo>
                    <a:pt x="2574225" y="2654300"/>
                  </a:lnTo>
                  <a:close/>
                </a:path>
                <a:path w="4225290" h="2730500">
                  <a:moveTo>
                    <a:pt x="3067872" y="2654300"/>
                  </a:moveTo>
                  <a:lnTo>
                    <a:pt x="2642608" y="2654300"/>
                  </a:lnTo>
                  <a:lnTo>
                    <a:pt x="2640044" y="2641600"/>
                  </a:lnTo>
                  <a:lnTo>
                    <a:pt x="3068726" y="2641600"/>
                  </a:lnTo>
                  <a:lnTo>
                    <a:pt x="3067872" y="2654300"/>
                  </a:lnTo>
                  <a:close/>
                </a:path>
                <a:path w="4225290" h="2730500">
                  <a:moveTo>
                    <a:pt x="3074710" y="2654300"/>
                  </a:moveTo>
                  <a:lnTo>
                    <a:pt x="3071291" y="2654300"/>
                  </a:lnTo>
                  <a:lnTo>
                    <a:pt x="3068726" y="2641600"/>
                  </a:lnTo>
                  <a:lnTo>
                    <a:pt x="3076847" y="2641600"/>
                  </a:lnTo>
                  <a:lnTo>
                    <a:pt x="3074710" y="2654300"/>
                  </a:lnTo>
                  <a:close/>
                </a:path>
                <a:path w="4225290" h="2730500">
                  <a:moveTo>
                    <a:pt x="3566646" y="2654300"/>
                  </a:moveTo>
                  <a:lnTo>
                    <a:pt x="3139675" y="2654300"/>
                  </a:lnTo>
                  <a:lnTo>
                    <a:pt x="3140529" y="2641600"/>
                  </a:lnTo>
                  <a:lnTo>
                    <a:pt x="3566646" y="2641600"/>
                  </a:lnTo>
                  <a:lnTo>
                    <a:pt x="3566646" y="2654300"/>
                  </a:lnTo>
                  <a:close/>
                </a:path>
                <a:path w="4225290" h="2730500">
                  <a:moveTo>
                    <a:pt x="4072687" y="2654300"/>
                  </a:moveTo>
                  <a:lnTo>
                    <a:pt x="3638450" y="2654300"/>
                  </a:lnTo>
                  <a:lnTo>
                    <a:pt x="3637167" y="2641600"/>
                  </a:lnTo>
                  <a:lnTo>
                    <a:pt x="4077389" y="2641600"/>
                  </a:lnTo>
                  <a:lnTo>
                    <a:pt x="4072687" y="2654300"/>
                  </a:lnTo>
                  <a:close/>
                </a:path>
                <a:path w="4225290" h="2730500">
                  <a:moveTo>
                    <a:pt x="568013" y="2667000"/>
                  </a:moveTo>
                  <a:lnTo>
                    <a:pt x="174806" y="2667000"/>
                  </a:lnTo>
                  <a:lnTo>
                    <a:pt x="174806" y="2654300"/>
                  </a:lnTo>
                  <a:lnTo>
                    <a:pt x="571005" y="2654300"/>
                  </a:lnTo>
                  <a:lnTo>
                    <a:pt x="568013" y="2667000"/>
                  </a:lnTo>
                  <a:close/>
                </a:path>
                <a:path w="4225290" h="2730500">
                  <a:moveTo>
                    <a:pt x="1066788" y="2667000"/>
                  </a:moveTo>
                  <a:lnTo>
                    <a:pt x="677427" y="2667000"/>
                  </a:lnTo>
                  <a:lnTo>
                    <a:pt x="675718" y="2654300"/>
                  </a:lnTo>
                  <a:lnTo>
                    <a:pt x="1068497" y="2654300"/>
                  </a:lnTo>
                  <a:lnTo>
                    <a:pt x="1066788" y="2667000"/>
                  </a:lnTo>
                  <a:close/>
                </a:path>
                <a:path w="4225290" h="2730500">
                  <a:moveTo>
                    <a:pt x="1560434" y="2667000"/>
                  </a:moveTo>
                  <a:lnTo>
                    <a:pt x="1156542" y="2667000"/>
                  </a:lnTo>
                  <a:lnTo>
                    <a:pt x="1153977" y="2654300"/>
                  </a:lnTo>
                  <a:lnTo>
                    <a:pt x="1562571" y="2654300"/>
                  </a:lnTo>
                  <a:lnTo>
                    <a:pt x="1560434" y="2667000"/>
                  </a:lnTo>
                  <a:close/>
                </a:path>
                <a:path w="4225290" h="2730500">
                  <a:moveTo>
                    <a:pt x="2054507" y="2667000"/>
                  </a:moveTo>
                  <a:lnTo>
                    <a:pt x="1660873" y="2667000"/>
                  </a:lnTo>
                  <a:lnTo>
                    <a:pt x="1660446" y="2654300"/>
                  </a:lnTo>
                  <a:lnTo>
                    <a:pt x="2055362" y="2654300"/>
                  </a:lnTo>
                  <a:lnTo>
                    <a:pt x="2054507" y="2667000"/>
                  </a:lnTo>
                  <a:close/>
                </a:path>
                <a:path w="4225290" h="2730500">
                  <a:moveTo>
                    <a:pt x="2555846" y="2667000"/>
                  </a:moveTo>
                  <a:lnTo>
                    <a:pt x="2165631" y="2667000"/>
                  </a:lnTo>
                  <a:lnTo>
                    <a:pt x="2163922" y="2654300"/>
                  </a:lnTo>
                  <a:lnTo>
                    <a:pt x="2557556" y="2654300"/>
                  </a:lnTo>
                  <a:lnTo>
                    <a:pt x="2555846" y="2667000"/>
                  </a:lnTo>
                  <a:close/>
                </a:path>
                <a:path w="4225290" h="2730500">
                  <a:moveTo>
                    <a:pt x="3051203" y="2667000"/>
                  </a:moveTo>
                  <a:lnTo>
                    <a:pt x="2662269" y="2667000"/>
                  </a:lnTo>
                  <a:lnTo>
                    <a:pt x="2659277" y="2654300"/>
                  </a:lnTo>
                  <a:lnTo>
                    <a:pt x="3053340" y="2654300"/>
                  </a:lnTo>
                  <a:lnTo>
                    <a:pt x="3051203" y="2667000"/>
                  </a:lnTo>
                  <a:close/>
                </a:path>
                <a:path w="4225290" h="2730500">
                  <a:moveTo>
                    <a:pt x="3552115" y="2667000"/>
                  </a:moveTo>
                  <a:lnTo>
                    <a:pt x="3155488" y="2667000"/>
                  </a:lnTo>
                  <a:lnTo>
                    <a:pt x="3153779" y="2654300"/>
                  </a:lnTo>
                  <a:lnTo>
                    <a:pt x="3553397" y="2654300"/>
                  </a:lnTo>
                  <a:lnTo>
                    <a:pt x="3552115" y="2667000"/>
                  </a:lnTo>
                  <a:close/>
                </a:path>
                <a:path w="4225290" h="2730500">
                  <a:moveTo>
                    <a:pt x="4051745" y="2667000"/>
                  </a:moveTo>
                  <a:lnTo>
                    <a:pt x="3657255" y="2667000"/>
                  </a:lnTo>
                  <a:lnTo>
                    <a:pt x="3658537" y="2654300"/>
                  </a:lnTo>
                  <a:lnTo>
                    <a:pt x="4053027" y="2654300"/>
                  </a:lnTo>
                  <a:lnTo>
                    <a:pt x="4051745" y="2667000"/>
                  </a:lnTo>
                  <a:close/>
                </a:path>
                <a:path w="4225290" h="2730500">
                  <a:moveTo>
                    <a:pt x="553054" y="2679700"/>
                  </a:moveTo>
                  <a:lnTo>
                    <a:pt x="196603" y="2679700"/>
                  </a:lnTo>
                  <a:lnTo>
                    <a:pt x="195321" y="2667000"/>
                  </a:lnTo>
                  <a:lnTo>
                    <a:pt x="556046" y="2667000"/>
                  </a:lnTo>
                  <a:lnTo>
                    <a:pt x="553054" y="2679700"/>
                  </a:lnTo>
                  <a:close/>
                </a:path>
                <a:path w="4225290" h="2730500">
                  <a:moveTo>
                    <a:pt x="1032596" y="2679700"/>
                  </a:moveTo>
                  <a:lnTo>
                    <a:pt x="682556" y="2679700"/>
                  </a:lnTo>
                  <a:lnTo>
                    <a:pt x="679137" y="2667000"/>
                  </a:lnTo>
                  <a:lnTo>
                    <a:pt x="1033023" y="2667000"/>
                  </a:lnTo>
                  <a:lnTo>
                    <a:pt x="1032596" y="2679700"/>
                  </a:lnTo>
                  <a:close/>
                </a:path>
                <a:path w="4225290" h="2730500">
                  <a:moveTo>
                    <a:pt x="1046273" y="2679700"/>
                  </a:moveTo>
                  <a:lnTo>
                    <a:pt x="1039862" y="2679700"/>
                  </a:lnTo>
                  <a:lnTo>
                    <a:pt x="1038152" y="2667000"/>
                  </a:lnTo>
                  <a:lnTo>
                    <a:pt x="1051829" y="2667000"/>
                  </a:lnTo>
                  <a:lnTo>
                    <a:pt x="1046273" y="2679700"/>
                  </a:lnTo>
                  <a:close/>
                </a:path>
                <a:path w="4225290" h="2730500">
                  <a:moveTo>
                    <a:pt x="1551031" y="2679700"/>
                  </a:moveTo>
                  <a:lnTo>
                    <a:pt x="1184750" y="2679700"/>
                  </a:lnTo>
                  <a:lnTo>
                    <a:pt x="1180903" y="2667000"/>
                  </a:lnTo>
                  <a:lnTo>
                    <a:pt x="1553596" y="2667000"/>
                  </a:lnTo>
                  <a:lnTo>
                    <a:pt x="1551031" y="2679700"/>
                  </a:lnTo>
                  <a:close/>
                </a:path>
                <a:path w="4225290" h="2730500">
                  <a:moveTo>
                    <a:pt x="2045532" y="2679700"/>
                  </a:moveTo>
                  <a:lnTo>
                    <a:pt x="1683098" y="2679700"/>
                  </a:lnTo>
                  <a:lnTo>
                    <a:pt x="1681816" y="2667000"/>
                  </a:lnTo>
                  <a:lnTo>
                    <a:pt x="2048951" y="2667000"/>
                  </a:lnTo>
                  <a:lnTo>
                    <a:pt x="2045532" y="2679700"/>
                  </a:lnTo>
                  <a:close/>
                </a:path>
                <a:path w="4225290" h="2730500">
                  <a:moveTo>
                    <a:pt x="2546444" y="2679700"/>
                  </a:moveTo>
                  <a:lnTo>
                    <a:pt x="2175034" y="2679700"/>
                  </a:lnTo>
                  <a:lnTo>
                    <a:pt x="2170760" y="2667000"/>
                  </a:lnTo>
                  <a:lnTo>
                    <a:pt x="2548581" y="2667000"/>
                  </a:lnTo>
                  <a:lnTo>
                    <a:pt x="2546444" y="2679700"/>
                  </a:lnTo>
                  <a:close/>
                </a:path>
                <a:path w="4225290" h="2730500">
                  <a:moveTo>
                    <a:pt x="3038808" y="2679700"/>
                  </a:moveTo>
                  <a:lnTo>
                    <a:pt x="2681929" y="2679700"/>
                  </a:lnTo>
                  <a:lnTo>
                    <a:pt x="2679365" y="2667000"/>
                  </a:lnTo>
                  <a:lnTo>
                    <a:pt x="3040518" y="2667000"/>
                  </a:lnTo>
                  <a:lnTo>
                    <a:pt x="3038808" y="2679700"/>
                  </a:lnTo>
                  <a:close/>
                </a:path>
                <a:path w="4225290" h="2730500">
                  <a:moveTo>
                    <a:pt x="3542712" y="2679700"/>
                  </a:moveTo>
                  <a:lnTo>
                    <a:pt x="3178141" y="2679700"/>
                  </a:lnTo>
                  <a:lnTo>
                    <a:pt x="3175576" y="2667000"/>
                  </a:lnTo>
                  <a:lnTo>
                    <a:pt x="3546559" y="2667000"/>
                  </a:lnTo>
                  <a:lnTo>
                    <a:pt x="3542712" y="2679700"/>
                  </a:lnTo>
                  <a:close/>
                </a:path>
                <a:path w="4225290" h="2730500">
                  <a:moveTo>
                    <a:pt x="4029520" y="2679700"/>
                  </a:moveTo>
                  <a:lnTo>
                    <a:pt x="3676061" y="2679700"/>
                  </a:lnTo>
                  <a:lnTo>
                    <a:pt x="3673924" y="2667000"/>
                  </a:lnTo>
                  <a:lnTo>
                    <a:pt x="4031230" y="2667000"/>
                  </a:lnTo>
                  <a:lnTo>
                    <a:pt x="4029520" y="2679700"/>
                  </a:lnTo>
                  <a:close/>
                </a:path>
                <a:path w="4225290" h="2730500">
                  <a:moveTo>
                    <a:pt x="504331" y="2692400"/>
                  </a:moveTo>
                  <a:lnTo>
                    <a:pt x="222674" y="2692400"/>
                  </a:lnTo>
                  <a:lnTo>
                    <a:pt x="221820" y="2679700"/>
                  </a:lnTo>
                  <a:lnTo>
                    <a:pt x="506040" y="2679700"/>
                  </a:lnTo>
                  <a:lnTo>
                    <a:pt x="504331" y="2692400"/>
                  </a:lnTo>
                  <a:close/>
                </a:path>
                <a:path w="4225290" h="2730500">
                  <a:moveTo>
                    <a:pt x="527410" y="2692400"/>
                  </a:moveTo>
                  <a:lnTo>
                    <a:pt x="522709" y="2692400"/>
                  </a:lnTo>
                  <a:lnTo>
                    <a:pt x="520572" y="2679700"/>
                  </a:lnTo>
                  <a:lnTo>
                    <a:pt x="530829" y="2679700"/>
                  </a:lnTo>
                  <a:lnTo>
                    <a:pt x="527410" y="2692400"/>
                  </a:lnTo>
                  <a:close/>
                </a:path>
                <a:path w="4225290" h="2730500">
                  <a:moveTo>
                    <a:pt x="1027895" y="2692400"/>
                  </a:moveTo>
                  <a:lnTo>
                    <a:pt x="721449" y="2692400"/>
                  </a:lnTo>
                  <a:lnTo>
                    <a:pt x="720167" y="2679700"/>
                  </a:lnTo>
                  <a:lnTo>
                    <a:pt x="1030032" y="2679700"/>
                  </a:lnTo>
                  <a:lnTo>
                    <a:pt x="1027895" y="2692400"/>
                  </a:lnTo>
                  <a:close/>
                </a:path>
                <a:path w="4225290" h="2730500">
                  <a:moveTo>
                    <a:pt x="1514275" y="2692400"/>
                  </a:moveTo>
                  <a:lnTo>
                    <a:pt x="1203556" y="2692400"/>
                  </a:lnTo>
                  <a:lnTo>
                    <a:pt x="1200564" y="2679700"/>
                  </a:lnTo>
                  <a:lnTo>
                    <a:pt x="1515130" y="2679700"/>
                  </a:lnTo>
                  <a:lnTo>
                    <a:pt x="1514275" y="2692400"/>
                  </a:lnTo>
                  <a:close/>
                </a:path>
                <a:path w="4225290" h="2730500">
                  <a:moveTo>
                    <a:pt x="2011768" y="2692400"/>
                  </a:moveTo>
                  <a:lnTo>
                    <a:pt x="1713871" y="2692400"/>
                  </a:lnTo>
                  <a:lnTo>
                    <a:pt x="1713016" y="2679700"/>
                  </a:lnTo>
                  <a:lnTo>
                    <a:pt x="2012623" y="2679700"/>
                  </a:lnTo>
                  <a:lnTo>
                    <a:pt x="2011768" y="2692400"/>
                  </a:lnTo>
                  <a:close/>
                </a:path>
                <a:path w="4225290" h="2730500">
                  <a:moveTo>
                    <a:pt x="2511825" y="2692400"/>
                  </a:moveTo>
                  <a:lnTo>
                    <a:pt x="2204952" y="2692400"/>
                  </a:lnTo>
                  <a:lnTo>
                    <a:pt x="2203243" y="2679700"/>
                  </a:lnTo>
                  <a:lnTo>
                    <a:pt x="2514816" y="2679700"/>
                  </a:lnTo>
                  <a:lnTo>
                    <a:pt x="2511825" y="2692400"/>
                  </a:lnTo>
                  <a:close/>
                </a:path>
                <a:path w="4225290" h="2730500">
                  <a:moveTo>
                    <a:pt x="2712702" y="2692400"/>
                  </a:moveTo>
                  <a:lnTo>
                    <a:pt x="2702872" y="2692400"/>
                  </a:lnTo>
                  <a:lnTo>
                    <a:pt x="2701590" y="2679700"/>
                  </a:lnTo>
                  <a:lnTo>
                    <a:pt x="2715266" y="2679700"/>
                  </a:lnTo>
                  <a:lnTo>
                    <a:pt x="2712702" y="2692400"/>
                  </a:lnTo>
                  <a:close/>
                </a:path>
                <a:path w="4225290" h="2730500">
                  <a:moveTo>
                    <a:pt x="3000343" y="2692400"/>
                  </a:moveTo>
                  <a:lnTo>
                    <a:pt x="2714839" y="2692400"/>
                  </a:lnTo>
                  <a:lnTo>
                    <a:pt x="2715266" y="2679700"/>
                  </a:lnTo>
                  <a:lnTo>
                    <a:pt x="3002480" y="2679700"/>
                  </a:lnTo>
                  <a:lnTo>
                    <a:pt x="3000343" y="2692400"/>
                  </a:lnTo>
                  <a:close/>
                </a:path>
                <a:path w="4225290" h="2730500">
                  <a:moveTo>
                    <a:pt x="3006326" y="2692400"/>
                  </a:moveTo>
                  <a:lnTo>
                    <a:pt x="3004189" y="2679700"/>
                  </a:lnTo>
                  <a:lnTo>
                    <a:pt x="3008891" y="2679700"/>
                  </a:lnTo>
                  <a:lnTo>
                    <a:pt x="3006326" y="2692400"/>
                  </a:lnTo>
                  <a:close/>
                </a:path>
                <a:path w="4225290" h="2730500">
                  <a:moveTo>
                    <a:pt x="3499545" y="2692400"/>
                  </a:moveTo>
                  <a:lnTo>
                    <a:pt x="3204212" y="2692400"/>
                  </a:lnTo>
                  <a:lnTo>
                    <a:pt x="3202930" y="2679700"/>
                  </a:lnTo>
                  <a:lnTo>
                    <a:pt x="3499972" y="2679700"/>
                  </a:lnTo>
                  <a:lnTo>
                    <a:pt x="3499545" y="2692400"/>
                  </a:lnTo>
                  <a:close/>
                </a:path>
                <a:path w="4225290" h="2730500">
                  <a:moveTo>
                    <a:pt x="3508093" y="2692400"/>
                  </a:moveTo>
                  <a:lnTo>
                    <a:pt x="3502109" y="2692400"/>
                  </a:lnTo>
                  <a:lnTo>
                    <a:pt x="3499972" y="2679700"/>
                  </a:lnTo>
                  <a:lnTo>
                    <a:pt x="3512367" y="2679700"/>
                  </a:lnTo>
                  <a:lnTo>
                    <a:pt x="3508093" y="2692400"/>
                  </a:lnTo>
                  <a:close/>
                </a:path>
                <a:path w="4225290" h="2730500">
                  <a:moveTo>
                    <a:pt x="4000457" y="2692400"/>
                  </a:moveTo>
                  <a:lnTo>
                    <a:pt x="3695294" y="2692400"/>
                  </a:lnTo>
                  <a:lnTo>
                    <a:pt x="3696148" y="2679700"/>
                  </a:lnTo>
                  <a:lnTo>
                    <a:pt x="4002594" y="2679700"/>
                  </a:lnTo>
                  <a:lnTo>
                    <a:pt x="4000457" y="2692400"/>
                  </a:lnTo>
                  <a:close/>
                </a:path>
                <a:path w="4225290" h="2730500">
                  <a:moveTo>
                    <a:pt x="4012424" y="2692400"/>
                  </a:moveTo>
                  <a:lnTo>
                    <a:pt x="4006440" y="2692400"/>
                  </a:lnTo>
                  <a:lnTo>
                    <a:pt x="4004731" y="2679700"/>
                  </a:lnTo>
                  <a:lnTo>
                    <a:pt x="4014561" y="2679700"/>
                  </a:lnTo>
                  <a:lnTo>
                    <a:pt x="4012424" y="2692400"/>
                  </a:lnTo>
                  <a:close/>
                </a:path>
                <a:path w="4225290" h="2730500">
                  <a:moveTo>
                    <a:pt x="482961" y="2705100"/>
                  </a:moveTo>
                  <a:lnTo>
                    <a:pt x="263705" y="2705100"/>
                  </a:lnTo>
                  <a:lnTo>
                    <a:pt x="263277" y="2692400"/>
                  </a:lnTo>
                  <a:lnTo>
                    <a:pt x="484670" y="2692400"/>
                  </a:lnTo>
                  <a:lnTo>
                    <a:pt x="482961" y="2705100"/>
                  </a:lnTo>
                  <a:close/>
                </a:path>
                <a:path w="4225290" h="2730500">
                  <a:moveTo>
                    <a:pt x="993275" y="2705100"/>
                  </a:moveTo>
                  <a:lnTo>
                    <a:pt x="754787" y="2705100"/>
                  </a:lnTo>
                  <a:lnTo>
                    <a:pt x="753504" y="2692400"/>
                  </a:lnTo>
                  <a:lnTo>
                    <a:pt x="996695" y="2692400"/>
                  </a:lnTo>
                  <a:lnTo>
                    <a:pt x="993275" y="2705100"/>
                  </a:lnTo>
                  <a:close/>
                </a:path>
                <a:path w="4225290" h="2730500">
                  <a:moveTo>
                    <a:pt x="1488204" y="2705100"/>
                  </a:moveTo>
                  <a:lnTo>
                    <a:pt x="1246723" y="2705100"/>
                  </a:lnTo>
                  <a:lnTo>
                    <a:pt x="1246296" y="2692400"/>
                  </a:lnTo>
                  <a:lnTo>
                    <a:pt x="1490341" y="2692400"/>
                  </a:lnTo>
                  <a:lnTo>
                    <a:pt x="1488204" y="2705100"/>
                  </a:lnTo>
                  <a:close/>
                </a:path>
                <a:path w="4225290" h="2730500">
                  <a:moveTo>
                    <a:pt x="1981423" y="2705100"/>
                  </a:moveTo>
                  <a:lnTo>
                    <a:pt x="1731821" y="2705100"/>
                  </a:lnTo>
                  <a:lnTo>
                    <a:pt x="1727975" y="2692400"/>
                  </a:lnTo>
                  <a:lnTo>
                    <a:pt x="1983132" y="2692400"/>
                  </a:lnTo>
                  <a:lnTo>
                    <a:pt x="1981423" y="2705100"/>
                  </a:lnTo>
                  <a:close/>
                </a:path>
                <a:path w="4225290" h="2730500">
                  <a:moveTo>
                    <a:pt x="2232733" y="2705100"/>
                  </a:moveTo>
                  <a:lnTo>
                    <a:pt x="2225467" y="2705100"/>
                  </a:lnTo>
                  <a:lnTo>
                    <a:pt x="2223758" y="2692400"/>
                  </a:lnTo>
                  <a:lnTo>
                    <a:pt x="2236152" y="2692400"/>
                  </a:lnTo>
                  <a:lnTo>
                    <a:pt x="2232733" y="2705100"/>
                  </a:lnTo>
                  <a:close/>
                </a:path>
                <a:path w="4225290" h="2730500">
                  <a:moveTo>
                    <a:pt x="2477633" y="2705100"/>
                  </a:moveTo>
                  <a:lnTo>
                    <a:pt x="2248547" y="2705100"/>
                  </a:lnTo>
                  <a:lnTo>
                    <a:pt x="2247692" y="2692400"/>
                  </a:lnTo>
                  <a:lnTo>
                    <a:pt x="2481052" y="2692400"/>
                  </a:lnTo>
                  <a:lnTo>
                    <a:pt x="2477633" y="2705100"/>
                  </a:lnTo>
                  <a:close/>
                </a:path>
                <a:path w="4225290" h="2730500">
                  <a:moveTo>
                    <a:pt x="2981110" y="2705100"/>
                  </a:moveTo>
                  <a:lnTo>
                    <a:pt x="2756297" y="2705100"/>
                  </a:lnTo>
                  <a:lnTo>
                    <a:pt x="2755870" y="2692400"/>
                  </a:lnTo>
                  <a:lnTo>
                    <a:pt x="2982819" y="2692400"/>
                  </a:lnTo>
                  <a:lnTo>
                    <a:pt x="2981110" y="2705100"/>
                  </a:lnTo>
                  <a:close/>
                </a:path>
                <a:path w="4225290" h="2730500">
                  <a:moveTo>
                    <a:pt x="3466207" y="2705100"/>
                  </a:moveTo>
                  <a:lnTo>
                    <a:pt x="3243960" y="2705100"/>
                  </a:lnTo>
                  <a:lnTo>
                    <a:pt x="3243106" y="2692400"/>
                  </a:lnTo>
                  <a:lnTo>
                    <a:pt x="3471336" y="2692400"/>
                  </a:lnTo>
                  <a:lnTo>
                    <a:pt x="3466207" y="2705100"/>
                  </a:lnTo>
                  <a:close/>
                </a:path>
                <a:path w="4225290" h="2730500">
                  <a:moveTo>
                    <a:pt x="3741453" y="2705100"/>
                  </a:moveTo>
                  <a:lnTo>
                    <a:pt x="3738034" y="2705100"/>
                  </a:lnTo>
                  <a:lnTo>
                    <a:pt x="3736324" y="2692400"/>
                  </a:lnTo>
                  <a:lnTo>
                    <a:pt x="3744017" y="2692400"/>
                  </a:lnTo>
                  <a:lnTo>
                    <a:pt x="3741453" y="2705100"/>
                  </a:lnTo>
                  <a:close/>
                </a:path>
                <a:path w="4225290" h="2730500">
                  <a:moveTo>
                    <a:pt x="3959426" y="2705100"/>
                  </a:moveTo>
                  <a:lnTo>
                    <a:pt x="3750856" y="2705100"/>
                  </a:lnTo>
                  <a:lnTo>
                    <a:pt x="3749146" y="2692400"/>
                  </a:lnTo>
                  <a:lnTo>
                    <a:pt x="3960709" y="2692400"/>
                  </a:lnTo>
                  <a:lnTo>
                    <a:pt x="3959426" y="2705100"/>
                  </a:lnTo>
                  <a:close/>
                </a:path>
                <a:path w="4225290" h="2730500">
                  <a:moveTo>
                    <a:pt x="415859" y="2717800"/>
                  </a:moveTo>
                  <a:lnTo>
                    <a:pt x="286357" y="2717800"/>
                  </a:lnTo>
                  <a:lnTo>
                    <a:pt x="284647" y="2705100"/>
                  </a:lnTo>
                  <a:lnTo>
                    <a:pt x="417568" y="2705100"/>
                  </a:lnTo>
                  <a:lnTo>
                    <a:pt x="415859" y="2717800"/>
                  </a:lnTo>
                  <a:close/>
                </a:path>
                <a:path w="4225290" h="2730500">
                  <a:moveTo>
                    <a:pt x="438938" y="2717800"/>
                  </a:moveTo>
                  <a:lnTo>
                    <a:pt x="420560" y="2717800"/>
                  </a:lnTo>
                  <a:lnTo>
                    <a:pt x="418851" y="2705100"/>
                  </a:lnTo>
                  <a:lnTo>
                    <a:pt x="445349" y="2705100"/>
                  </a:lnTo>
                  <a:lnTo>
                    <a:pt x="438938" y="2717800"/>
                  </a:lnTo>
                  <a:close/>
                </a:path>
                <a:path w="4225290" h="2730500">
                  <a:moveTo>
                    <a:pt x="795389" y="2717800"/>
                  </a:moveTo>
                  <a:lnTo>
                    <a:pt x="792825" y="2717800"/>
                  </a:lnTo>
                  <a:lnTo>
                    <a:pt x="790688" y="2705100"/>
                  </a:lnTo>
                  <a:lnTo>
                    <a:pt x="798381" y="2705100"/>
                  </a:lnTo>
                  <a:lnTo>
                    <a:pt x="795389" y="2717800"/>
                  </a:lnTo>
                  <a:close/>
                </a:path>
                <a:path w="4225290" h="2730500">
                  <a:moveTo>
                    <a:pt x="944979" y="2717800"/>
                  </a:moveTo>
                  <a:lnTo>
                    <a:pt x="798809" y="2717800"/>
                  </a:lnTo>
                  <a:lnTo>
                    <a:pt x="798381" y="2705100"/>
                  </a:lnTo>
                  <a:lnTo>
                    <a:pt x="945834" y="2705100"/>
                  </a:lnTo>
                  <a:lnTo>
                    <a:pt x="944979" y="2717800"/>
                  </a:lnTo>
                  <a:close/>
                </a:path>
                <a:path w="4225290" h="2730500">
                  <a:moveTo>
                    <a:pt x="966349" y="2717800"/>
                  </a:moveTo>
                  <a:lnTo>
                    <a:pt x="958229" y="2717800"/>
                  </a:lnTo>
                  <a:lnTo>
                    <a:pt x="956519" y="2705100"/>
                  </a:lnTo>
                  <a:lnTo>
                    <a:pt x="970623" y="2705100"/>
                  </a:lnTo>
                  <a:lnTo>
                    <a:pt x="966349" y="2717800"/>
                  </a:lnTo>
                  <a:close/>
                </a:path>
                <a:path w="4225290" h="2730500">
                  <a:moveTo>
                    <a:pt x="1433069" y="2717800"/>
                  </a:moveTo>
                  <a:lnTo>
                    <a:pt x="1283907" y="2717800"/>
                  </a:lnTo>
                  <a:lnTo>
                    <a:pt x="1282625" y="2705100"/>
                  </a:lnTo>
                  <a:lnTo>
                    <a:pt x="1434779" y="2705100"/>
                  </a:lnTo>
                  <a:lnTo>
                    <a:pt x="1433069" y="2717800"/>
                  </a:lnTo>
                  <a:close/>
                </a:path>
                <a:path w="4225290" h="2730500">
                  <a:moveTo>
                    <a:pt x="1455721" y="2717800"/>
                  </a:moveTo>
                  <a:lnTo>
                    <a:pt x="1436916" y="2717800"/>
                  </a:lnTo>
                  <a:lnTo>
                    <a:pt x="1436061" y="2705100"/>
                  </a:lnTo>
                  <a:lnTo>
                    <a:pt x="1459995" y="2705100"/>
                  </a:lnTo>
                  <a:lnTo>
                    <a:pt x="1455721" y="2717800"/>
                  </a:lnTo>
                  <a:close/>
                </a:path>
                <a:path w="4225290" h="2730500">
                  <a:moveTo>
                    <a:pt x="1468543" y="2717800"/>
                  </a:moveTo>
                  <a:lnTo>
                    <a:pt x="1463842" y="2705100"/>
                  </a:lnTo>
                  <a:lnTo>
                    <a:pt x="1472817" y="2705100"/>
                  </a:lnTo>
                  <a:lnTo>
                    <a:pt x="1468543" y="2717800"/>
                  </a:lnTo>
                  <a:close/>
                </a:path>
                <a:path w="4225290" h="2730500">
                  <a:moveTo>
                    <a:pt x="1769860" y="2717800"/>
                  </a:moveTo>
                  <a:lnTo>
                    <a:pt x="1766013" y="2717800"/>
                  </a:lnTo>
                  <a:lnTo>
                    <a:pt x="1763449" y="2705100"/>
                  </a:lnTo>
                  <a:lnTo>
                    <a:pt x="1773279" y="2705100"/>
                  </a:lnTo>
                  <a:lnTo>
                    <a:pt x="1769860" y="2717800"/>
                  </a:lnTo>
                  <a:close/>
                </a:path>
                <a:path w="4225290" h="2730500">
                  <a:moveTo>
                    <a:pt x="1797641" y="2717800"/>
                  </a:moveTo>
                  <a:lnTo>
                    <a:pt x="1774134" y="2717800"/>
                  </a:lnTo>
                  <a:lnTo>
                    <a:pt x="1773279" y="2705100"/>
                  </a:lnTo>
                  <a:lnTo>
                    <a:pt x="1798496" y="2705100"/>
                  </a:lnTo>
                  <a:lnTo>
                    <a:pt x="1797641" y="2717800"/>
                  </a:lnTo>
                  <a:close/>
                </a:path>
                <a:path w="4225290" h="2730500">
                  <a:moveTo>
                    <a:pt x="1957061" y="2717800"/>
                  </a:moveTo>
                  <a:lnTo>
                    <a:pt x="1799351" y="2717800"/>
                  </a:lnTo>
                  <a:lnTo>
                    <a:pt x="1798496" y="2705100"/>
                  </a:lnTo>
                  <a:lnTo>
                    <a:pt x="1957488" y="2705100"/>
                  </a:lnTo>
                  <a:lnTo>
                    <a:pt x="1957061" y="2717800"/>
                  </a:lnTo>
                  <a:close/>
                </a:path>
                <a:path w="4225290" h="2730500">
                  <a:moveTo>
                    <a:pt x="2443013" y="2717800"/>
                  </a:moveTo>
                  <a:lnTo>
                    <a:pt x="2283166" y="2717800"/>
                  </a:lnTo>
                  <a:lnTo>
                    <a:pt x="2281456" y="2705100"/>
                  </a:lnTo>
                  <a:lnTo>
                    <a:pt x="2444296" y="2705100"/>
                  </a:lnTo>
                  <a:lnTo>
                    <a:pt x="2443013" y="2717800"/>
                  </a:lnTo>
                  <a:close/>
                </a:path>
                <a:path w="4225290" h="2730500">
                  <a:moveTo>
                    <a:pt x="2904178" y="2717800"/>
                  </a:moveTo>
                  <a:lnTo>
                    <a:pt x="2786642" y="2717800"/>
                  </a:lnTo>
                  <a:lnTo>
                    <a:pt x="2783223" y="2705100"/>
                  </a:lnTo>
                  <a:lnTo>
                    <a:pt x="2905887" y="2705100"/>
                  </a:lnTo>
                  <a:lnTo>
                    <a:pt x="2904178" y="2717800"/>
                  </a:lnTo>
                  <a:close/>
                </a:path>
                <a:path w="4225290" h="2730500">
                  <a:moveTo>
                    <a:pt x="2921701" y="2717800"/>
                  </a:moveTo>
                  <a:lnTo>
                    <a:pt x="2915290" y="2717800"/>
                  </a:lnTo>
                  <a:lnTo>
                    <a:pt x="2914435" y="2705100"/>
                  </a:lnTo>
                  <a:lnTo>
                    <a:pt x="2924693" y="2705100"/>
                  </a:lnTo>
                  <a:lnTo>
                    <a:pt x="2921701" y="2717800"/>
                  </a:lnTo>
                  <a:close/>
                </a:path>
                <a:path w="4225290" h="2730500">
                  <a:moveTo>
                    <a:pt x="3310207" y="2717800"/>
                  </a:moveTo>
                  <a:lnTo>
                    <a:pt x="3302087" y="2717800"/>
                  </a:lnTo>
                  <a:lnTo>
                    <a:pt x="3301232" y="2705100"/>
                  </a:lnTo>
                  <a:lnTo>
                    <a:pt x="3312344" y="2705100"/>
                  </a:lnTo>
                  <a:lnTo>
                    <a:pt x="3310207" y="2717800"/>
                  </a:lnTo>
                  <a:close/>
                </a:path>
                <a:path w="4225290" h="2730500">
                  <a:moveTo>
                    <a:pt x="3317045" y="2717800"/>
                  </a:moveTo>
                  <a:lnTo>
                    <a:pt x="3314481" y="2705100"/>
                  </a:lnTo>
                  <a:lnTo>
                    <a:pt x="3319182" y="2705100"/>
                  </a:lnTo>
                  <a:lnTo>
                    <a:pt x="3317045" y="2717800"/>
                  </a:lnTo>
                  <a:close/>
                </a:path>
                <a:path w="4225290" h="2730500">
                  <a:moveTo>
                    <a:pt x="3398678" y="2717800"/>
                  </a:moveTo>
                  <a:lnTo>
                    <a:pt x="3328585" y="2717800"/>
                  </a:lnTo>
                  <a:lnTo>
                    <a:pt x="3327731" y="2705100"/>
                  </a:lnTo>
                  <a:lnTo>
                    <a:pt x="3400388" y="2705100"/>
                  </a:lnTo>
                  <a:lnTo>
                    <a:pt x="3398678" y="2717800"/>
                  </a:lnTo>
                  <a:close/>
                </a:path>
                <a:path w="4225290" h="2730500">
                  <a:moveTo>
                    <a:pt x="3429451" y="2717800"/>
                  </a:moveTo>
                  <a:lnTo>
                    <a:pt x="3402098" y="2717800"/>
                  </a:lnTo>
                  <a:lnTo>
                    <a:pt x="3401243" y="2705100"/>
                  </a:lnTo>
                  <a:lnTo>
                    <a:pt x="3432016" y="2705100"/>
                  </a:lnTo>
                  <a:lnTo>
                    <a:pt x="3429451" y="2717800"/>
                  </a:lnTo>
                  <a:close/>
                </a:path>
                <a:path w="4225290" h="2730500">
                  <a:moveTo>
                    <a:pt x="3775645" y="2717800"/>
                  </a:moveTo>
                  <a:lnTo>
                    <a:pt x="3772653" y="2717800"/>
                  </a:lnTo>
                  <a:lnTo>
                    <a:pt x="3770516" y="2705100"/>
                  </a:lnTo>
                  <a:lnTo>
                    <a:pt x="3778209" y="2705100"/>
                  </a:lnTo>
                  <a:lnTo>
                    <a:pt x="3775645" y="2717800"/>
                  </a:lnTo>
                  <a:close/>
                </a:path>
                <a:path w="4225290" h="2730500">
                  <a:moveTo>
                    <a:pt x="3904719" y="2717800"/>
                  </a:moveTo>
                  <a:lnTo>
                    <a:pt x="3779919" y="2717800"/>
                  </a:lnTo>
                  <a:lnTo>
                    <a:pt x="3778209" y="2705100"/>
                  </a:lnTo>
                  <a:lnTo>
                    <a:pt x="3906001" y="2705100"/>
                  </a:lnTo>
                  <a:lnTo>
                    <a:pt x="3904719" y="2717800"/>
                  </a:lnTo>
                  <a:close/>
                </a:path>
                <a:path w="4225290" h="2730500">
                  <a:moveTo>
                    <a:pt x="3929509" y="2717800"/>
                  </a:moveTo>
                  <a:lnTo>
                    <a:pt x="3925235" y="2705100"/>
                  </a:lnTo>
                  <a:lnTo>
                    <a:pt x="3934637" y="2705100"/>
                  </a:lnTo>
                  <a:lnTo>
                    <a:pt x="3929509" y="2717800"/>
                  </a:lnTo>
                  <a:close/>
                </a:path>
                <a:path w="4225290" h="2730500">
                  <a:moveTo>
                    <a:pt x="1346307" y="2730500"/>
                  </a:moveTo>
                  <a:lnTo>
                    <a:pt x="1343743" y="2730500"/>
                  </a:lnTo>
                  <a:lnTo>
                    <a:pt x="1341606" y="2717800"/>
                  </a:lnTo>
                  <a:lnTo>
                    <a:pt x="1348444" y="2717800"/>
                  </a:lnTo>
                  <a:lnTo>
                    <a:pt x="1346307" y="2730500"/>
                  </a:lnTo>
                  <a:close/>
                </a:path>
                <a:path w="4225290" h="2730500">
                  <a:moveTo>
                    <a:pt x="1356565" y="2730500"/>
                  </a:moveTo>
                  <a:lnTo>
                    <a:pt x="1351008" y="2730500"/>
                  </a:lnTo>
                  <a:lnTo>
                    <a:pt x="1348444" y="2717800"/>
                  </a:lnTo>
                  <a:lnTo>
                    <a:pt x="1359556" y="2717800"/>
                  </a:lnTo>
                  <a:lnTo>
                    <a:pt x="1356565" y="2730500"/>
                  </a:lnTo>
                  <a:close/>
                </a:path>
              </a:pathLst>
            </a:custGeom>
            <a:solidFill>
              <a:srgbClr val="FFCB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9" name="object 8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521260" y="11675965"/>
              <a:ext cx="2578317" cy="2190450"/>
            </a:xfrm>
            <a:prstGeom prst="rect">
              <a:avLst/>
            </a:prstGeom>
          </p:spPr>
        </p:pic>
      </p:grpSp>
      <p:sp>
        <p:nvSpPr>
          <p:cNvPr id="90" name="object 90"/>
          <p:cNvSpPr/>
          <p:nvPr/>
        </p:nvSpPr>
        <p:spPr>
          <a:xfrm>
            <a:off x="1278486" y="8663089"/>
            <a:ext cx="2215515" cy="487680"/>
          </a:xfrm>
          <a:custGeom>
            <a:avLst/>
            <a:gdLst/>
            <a:ahLst/>
            <a:cxnLst/>
            <a:rect l="l" t="t" r="r" b="b"/>
            <a:pathLst>
              <a:path w="2215515" h="487679">
                <a:moveTo>
                  <a:pt x="1971460" y="487182"/>
                </a:moveTo>
                <a:lnTo>
                  <a:pt x="243586" y="487182"/>
                </a:lnTo>
                <a:lnTo>
                  <a:pt x="194499" y="482234"/>
                </a:lnTo>
                <a:lnTo>
                  <a:pt x="148774" y="468040"/>
                </a:lnTo>
                <a:lnTo>
                  <a:pt x="107397" y="445581"/>
                </a:lnTo>
                <a:lnTo>
                  <a:pt x="71346" y="415836"/>
                </a:lnTo>
                <a:lnTo>
                  <a:pt x="41601" y="379785"/>
                </a:lnTo>
                <a:lnTo>
                  <a:pt x="19142" y="338407"/>
                </a:lnTo>
                <a:lnTo>
                  <a:pt x="4948" y="292683"/>
                </a:lnTo>
                <a:lnTo>
                  <a:pt x="0" y="243591"/>
                </a:lnTo>
                <a:lnTo>
                  <a:pt x="4948" y="194499"/>
                </a:lnTo>
                <a:lnTo>
                  <a:pt x="19142" y="148774"/>
                </a:lnTo>
                <a:lnTo>
                  <a:pt x="41601" y="107397"/>
                </a:lnTo>
                <a:lnTo>
                  <a:pt x="71346" y="71346"/>
                </a:lnTo>
                <a:lnTo>
                  <a:pt x="107397" y="41601"/>
                </a:lnTo>
                <a:lnTo>
                  <a:pt x="148774" y="19142"/>
                </a:lnTo>
                <a:lnTo>
                  <a:pt x="194499" y="4948"/>
                </a:lnTo>
                <a:lnTo>
                  <a:pt x="243591" y="0"/>
                </a:lnTo>
                <a:lnTo>
                  <a:pt x="1971455" y="0"/>
                </a:lnTo>
                <a:lnTo>
                  <a:pt x="2020547" y="4948"/>
                </a:lnTo>
                <a:lnTo>
                  <a:pt x="2066272" y="19142"/>
                </a:lnTo>
                <a:lnTo>
                  <a:pt x="2107650" y="41601"/>
                </a:lnTo>
                <a:lnTo>
                  <a:pt x="2143701" y="71346"/>
                </a:lnTo>
                <a:lnTo>
                  <a:pt x="2173445" y="107397"/>
                </a:lnTo>
                <a:lnTo>
                  <a:pt x="2195904" y="148774"/>
                </a:lnTo>
                <a:lnTo>
                  <a:pt x="2210098" y="194499"/>
                </a:lnTo>
                <a:lnTo>
                  <a:pt x="2215047" y="243590"/>
                </a:lnTo>
                <a:lnTo>
                  <a:pt x="2210098" y="292683"/>
                </a:lnTo>
                <a:lnTo>
                  <a:pt x="2195904" y="338407"/>
                </a:lnTo>
                <a:lnTo>
                  <a:pt x="2173445" y="379785"/>
                </a:lnTo>
                <a:lnTo>
                  <a:pt x="2143701" y="415836"/>
                </a:lnTo>
                <a:lnTo>
                  <a:pt x="2107650" y="445581"/>
                </a:lnTo>
                <a:lnTo>
                  <a:pt x="2066272" y="468040"/>
                </a:lnTo>
                <a:lnTo>
                  <a:pt x="2020547" y="482234"/>
                </a:lnTo>
                <a:lnTo>
                  <a:pt x="1971460" y="487182"/>
                </a:lnTo>
                <a:close/>
              </a:path>
            </a:pathLst>
          </a:custGeom>
          <a:solidFill>
            <a:srgbClr val="66FFE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1" name="object 91"/>
          <p:cNvGrpSpPr/>
          <p:nvPr/>
        </p:nvGrpSpPr>
        <p:grpSpPr>
          <a:xfrm>
            <a:off x="2598474" y="15478980"/>
            <a:ext cx="9244965" cy="1044575"/>
            <a:chOff x="2598474" y="15478980"/>
            <a:chExt cx="9244965" cy="1044575"/>
          </a:xfrm>
        </p:grpSpPr>
        <p:sp>
          <p:nvSpPr>
            <p:cNvPr id="92" name="object 92"/>
            <p:cNvSpPr/>
            <p:nvPr/>
          </p:nvSpPr>
          <p:spPr>
            <a:xfrm>
              <a:off x="2598474" y="15478980"/>
              <a:ext cx="9244965" cy="721995"/>
            </a:xfrm>
            <a:custGeom>
              <a:avLst/>
              <a:gdLst/>
              <a:ahLst/>
              <a:cxnLst/>
              <a:rect l="l" t="t" r="r" b="b"/>
              <a:pathLst>
                <a:path w="9244965" h="721994">
                  <a:moveTo>
                    <a:pt x="8721135" y="721673"/>
                  </a:moveTo>
                  <a:lnTo>
                    <a:pt x="8682720" y="721133"/>
                  </a:lnTo>
                  <a:lnTo>
                    <a:pt x="8641834" y="709783"/>
                  </a:lnTo>
                  <a:lnTo>
                    <a:pt x="8600405" y="689810"/>
                  </a:lnTo>
                  <a:lnTo>
                    <a:pt x="8560361" y="663397"/>
                  </a:lnTo>
                  <a:lnTo>
                    <a:pt x="8523630" y="632730"/>
                  </a:lnTo>
                  <a:lnTo>
                    <a:pt x="8492141" y="599993"/>
                  </a:lnTo>
                  <a:lnTo>
                    <a:pt x="8467822" y="567370"/>
                  </a:lnTo>
                  <a:lnTo>
                    <a:pt x="8440870" y="519925"/>
                  </a:lnTo>
                  <a:lnTo>
                    <a:pt x="8418417" y="472406"/>
                  </a:lnTo>
                  <a:lnTo>
                    <a:pt x="8400557" y="428396"/>
                  </a:lnTo>
                  <a:lnTo>
                    <a:pt x="8387384" y="391474"/>
                  </a:lnTo>
                  <a:lnTo>
                    <a:pt x="8060351" y="391474"/>
                  </a:lnTo>
                  <a:lnTo>
                    <a:pt x="8105501" y="411132"/>
                  </a:lnTo>
                  <a:lnTo>
                    <a:pt x="8148033" y="434947"/>
                  </a:lnTo>
                  <a:lnTo>
                    <a:pt x="8203794" y="487975"/>
                  </a:lnTo>
                  <a:lnTo>
                    <a:pt x="8223301" y="525241"/>
                  </a:lnTo>
                  <a:lnTo>
                    <a:pt x="8228509" y="567070"/>
                  </a:lnTo>
                  <a:lnTo>
                    <a:pt x="8212877" y="611509"/>
                  </a:lnTo>
                  <a:lnTo>
                    <a:pt x="8185034" y="637678"/>
                  </a:lnTo>
                  <a:lnTo>
                    <a:pt x="8149974" y="644560"/>
                  </a:lnTo>
                  <a:lnTo>
                    <a:pt x="8110795" y="635877"/>
                  </a:lnTo>
                  <a:lnTo>
                    <a:pt x="8070593" y="615350"/>
                  </a:lnTo>
                  <a:lnTo>
                    <a:pt x="8032466" y="586704"/>
                  </a:lnTo>
                  <a:lnTo>
                    <a:pt x="7999509" y="553659"/>
                  </a:lnTo>
                  <a:lnTo>
                    <a:pt x="7974821" y="519938"/>
                  </a:lnTo>
                  <a:lnTo>
                    <a:pt x="7956594" y="486269"/>
                  </a:lnTo>
                  <a:lnTo>
                    <a:pt x="7928198" y="420045"/>
                  </a:lnTo>
                  <a:lnTo>
                    <a:pt x="7918121" y="391474"/>
                  </a:lnTo>
                  <a:lnTo>
                    <a:pt x="1326844" y="391474"/>
                  </a:lnTo>
                  <a:lnTo>
                    <a:pt x="1303927" y="452307"/>
                  </a:lnTo>
                  <a:lnTo>
                    <a:pt x="1270144" y="519938"/>
                  </a:lnTo>
                  <a:lnTo>
                    <a:pt x="1245454" y="553659"/>
                  </a:lnTo>
                  <a:lnTo>
                    <a:pt x="1212497" y="586704"/>
                  </a:lnTo>
                  <a:lnTo>
                    <a:pt x="1174370" y="615350"/>
                  </a:lnTo>
                  <a:lnTo>
                    <a:pt x="1134169" y="635877"/>
                  </a:lnTo>
                  <a:lnTo>
                    <a:pt x="1094992" y="644560"/>
                  </a:lnTo>
                  <a:lnTo>
                    <a:pt x="1059935" y="637678"/>
                  </a:lnTo>
                  <a:lnTo>
                    <a:pt x="1032094" y="611509"/>
                  </a:lnTo>
                  <a:lnTo>
                    <a:pt x="1016458" y="567070"/>
                  </a:lnTo>
                  <a:lnTo>
                    <a:pt x="1021664" y="525241"/>
                  </a:lnTo>
                  <a:lnTo>
                    <a:pt x="1041172" y="487975"/>
                  </a:lnTo>
                  <a:lnTo>
                    <a:pt x="1068442" y="457226"/>
                  </a:lnTo>
                  <a:lnTo>
                    <a:pt x="1117677" y="422505"/>
                  </a:lnTo>
                  <a:lnTo>
                    <a:pt x="1161907" y="400798"/>
                  </a:lnTo>
                  <a:lnTo>
                    <a:pt x="1184608" y="391474"/>
                  </a:lnTo>
                  <a:lnTo>
                    <a:pt x="857574" y="391474"/>
                  </a:lnTo>
                  <a:lnTo>
                    <a:pt x="844409" y="428396"/>
                  </a:lnTo>
                  <a:lnTo>
                    <a:pt x="826552" y="472406"/>
                  </a:lnTo>
                  <a:lnTo>
                    <a:pt x="804101" y="519925"/>
                  </a:lnTo>
                  <a:lnTo>
                    <a:pt x="777149" y="567370"/>
                  </a:lnTo>
                  <a:lnTo>
                    <a:pt x="752828" y="599993"/>
                  </a:lnTo>
                  <a:lnTo>
                    <a:pt x="721338" y="632730"/>
                  </a:lnTo>
                  <a:lnTo>
                    <a:pt x="684606" y="663397"/>
                  </a:lnTo>
                  <a:lnTo>
                    <a:pt x="644561" y="689810"/>
                  </a:lnTo>
                  <a:lnTo>
                    <a:pt x="603132" y="709783"/>
                  </a:lnTo>
                  <a:lnTo>
                    <a:pt x="562245" y="721133"/>
                  </a:lnTo>
                  <a:lnTo>
                    <a:pt x="523830" y="721673"/>
                  </a:lnTo>
                  <a:lnTo>
                    <a:pt x="489815" y="709221"/>
                  </a:lnTo>
                  <a:lnTo>
                    <a:pt x="462127" y="681590"/>
                  </a:lnTo>
                  <a:lnTo>
                    <a:pt x="442739" y="635236"/>
                  </a:lnTo>
                  <a:lnTo>
                    <a:pt x="443504" y="590863"/>
                  </a:lnTo>
                  <a:lnTo>
                    <a:pt x="459414" y="549878"/>
                  </a:lnTo>
                  <a:lnTo>
                    <a:pt x="485460" y="513693"/>
                  </a:lnTo>
                  <a:lnTo>
                    <a:pt x="516634" y="483716"/>
                  </a:lnTo>
                  <a:lnTo>
                    <a:pt x="547928" y="461358"/>
                  </a:lnTo>
                  <a:lnTo>
                    <a:pt x="586463" y="440163"/>
                  </a:lnTo>
                  <a:lnTo>
                    <a:pt x="627268" y="421514"/>
                  </a:lnTo>
                  <a:lnTo>
                    <a:pt x="668956" y="405316"/>
                  </a:lnTo>
                  <a:lnTo>
                    <a:pt x="710141" y="391474"/>
                  </a:lnTo>
                  <a:lnTo>
                    <a:pt x="475099" y="391474"/>
                  </a:lnTo>
                  <a:lnTo>
                    <a:pt x="416793" y="434545"/>
                  </a:lnTo>
                  <a:lnTo>
                    <a:pt x="377243" y="452858"/>
                  </a:lnTo>
                  <a:lnTo>
                    <a:pt x="332660" y="468147"/>
                  </a:lnTo>
                  <a:lnTo>
                    <a:pt x="284466" y="479754"/>
                  </a:lnTo>
                  <a:lnTo>
                    <a:pt x="234085" y="487022"/>
                  </a:lnTo>
                  <a:lnTo>
                    <a:pt x="182940" y="489296"/>
                  </a:lnTo>
                  <a:lnTo>
                    <a:pt x="132453" y="485918"/>
                  </a:lnTo>
                  <a:lnTo>
                    <a:pt x="84047" y="476231"/>
                  </a:lnTo>
                  <a:lnTo>
                    <a:pt x="45664" y="458652"/>
                  </a:lnTo>
                  <a:lnTo>
                    <a:pt x="4447" y="400346"/>
                  </a:lnTo>
                  <a:lnTo>
                    <a:pt x="0" y="364686"/>
                  </a:lnTo>
                  <a:lnTo>
                    <a:pt x="5250" y="328068"/>
                  </a:lnTo>
                  <a:lnTo>
                    <a:pt x="41617" y="262087"/>
                  </a:lnTo>
                  <a:lnTo>
                    <a:pt x="71121" y="237794"/>
                  </a:lnTo>
                  <a:lnTo>
                    <a:pt x="107095" y="222676"/>
                  </a:lnTo>
                  <a:lnTo>
                    <a:pt x="147287" y="216985"/>
                  </a:lnTo>
                  <a:lnTo>
                    <a:pt x="194973" y="217154"/>
                  </a:lnTo>
                  <a:lnTo>
                    <a:pt x="247223" y="222579"/>
                  </a:lnTo>
                  <a:lnTo>
                    <a:pt x="301109" y="232658"/>
                  </a:lnTo>
                  <a:lnTo>
                    <a:pt x="353704" y="246785"/>
                  </a:lnTo>
                  <a:lnTo>
                    <a:pt x="402079" y="264359"/>
                  </a:lnTo>
                  <a:lnTo>
                    <a:pt x="443306" y="284776"/>
                  </a:lnTo>
                  <a:lnTo>
                    <a:pt x="474458" y="307433"/>
                  </a:lnTo>
                  <a:lnTo>
                    <a:pt x="666771" y="307433"/>
                  </a:lnTo>
                  <a:lnTo>
                    <a:pt x="618064" y="293487"/>
                  </a:lnTo>
                  <a:lnTo>
                    <a:pt x="570636" y="275892"/>
                  </a:lnTo>
                  <a:lnTo>
                    <a:pt x="526765" y="254327"/>
                  </a:lnTo>
                  <a:lnTo>
                    <a:pt x="488725" y="228472"/>
                  </a:lnTo>
                  <a:lnTo>
                    <a:pt x="458794" y="198007"/>
                  </a:lnTo>
                  <a:lnTo>
                    <a:pt x="439246" y="162612"/>
                  </a:lnTo>
                  <a:lnTo>
                    <a:pt x="432359" y="121966"/>
                  </a:lnTo>
                  <a:lnTo>
                    <a:pt x="438075" y="81396"/>
                  </a:lnTo>
                  <a:lnTo>
                    <a:pt x="477187" y="24500"/>
                  </a:lnTo>
                  <a:lnTo>
                    <a:pt x="541224" y="33"/>
                  </a:lnTo>
                  <a:lnTo>
                    <a:pt x="578099" y="0"/>
                  </a:lnTo>
                  <a:lnTo>
                    <a:pt x="615814" y="8120"/>
                  </a:lnTo>
                  <a:lnTo>
                    <a:pt x="652574" y="24409"/>
                  </a:lnTo>
                  <a:lnTo>
                    <a:pt x="686582" y="48883"/>
                  </a:lnTo>
                  <a:lnTo>
                    <a:pt x="716041" y="81558"/>
                  </a:lnTo>
                  <a:lnTo>
                    <a:pt x="754841" y="136017"/>
                  </a:lnTo>
                  <a:lnTo>
                    <a:pt x="790581" y="188136"/>
                  </a:lnTo>
                  <a:lnTo>
                    <a:pt x="821231" y="235614"/>
                  </a:lnTo>
                  <a:lnTo>
                    <a:pt x="844763" y="276147"/>
                  </a:lnTo>
                  <a:lnTo>
                    <a:pt x="859147" y="307433"/>
                  </a:lnTo>
                  <a:lnTo>
                    <a:pt x="1166253" y="307433"/>
                  </a:lnTo>
                  <a:lnTo>
                    <a:pt x="1118148" y="290545"/>
                  </a:lnTo>
                  <a:lnTo>
                    <a:pt x="1073881" y="268235"/>
                  </a:lnTo>
                  <a:lnTo>
                    <a:pt x="1037414" y="239911"/>
                  </a:lnTo>
                  <a:lnTo>
                    <a:pt x="1012708" y="204982"/>
                  </a:lnTo>
                  <a:lnTo>
                    <a:pt x="1003725" y="162856"/>
                  </a:lnTo>
                  <a:lnTo>
                    <a:pt x="1010339" y="123210"/>
                  </a:lnTo>
                  <a:lnTo>
                    <a:pt x="1028023" y="93686"/>
                  </a:lnTo>
                  <a:lnTo>
                    <a:pt x="1054125" y="74308"/>
                  </a:lnTo>
                  <a:lnTo>
                    <a:pt x="1085995" y="65101"/>
                  </a:lnTo>
                  <a:lnTo>
                    <a:pt x="1120979" y="66088"/>
                  </a:lnTo>
                  <a:lnTo>
                    <a:pt x="1189683" y="98742"/>
                  </a:lnTo>
                  <a:lnTo>
                    <a:pt x="1218100" y="130458"/>
                  </a:lnTo>
                  <a:lnTo>
                    <a:pt x="1253150" y="182837"/>
                  </a:lnTo>
                  <a:lnTo>
                    <a:pt x="1284368" y="231922"/>
                  </a:lnTo>
                  <a:lnTo>
                    <a:pt x="1309101" y="274518"/>
                  </a:lnTo>
                  <a:lnTo>
                    <a:pt x="1324698" y="307433"/>
                  </a:lnTo>
                  <a:lnTo>
                    <a:pt x="7920267" y="307433"/>
                  </a:lnTo>
                  <a:lnTo>
                    <a:pt x="7960594" y="231922"/>
                  </a:lnTo>
                  <a:lnTo>
                    <a:pt x="7991810" y="182837"/>
                  </a:lnTo>
                  <a:lnTo>
                    <a:pt x="8026859" y="130458"/>
                  </a:lnTo>
                  <a:lnTo>
                    <a:pt x="8055277" y="98742"/>
                  </a:lnTo>
                  <a:lnTo>
                    <a:pt x="8088536" y="77293"/>
                  </a:lnTo>
                  <a:lnTo>
                    <a:pt x="8158967" y="65101"/>
                  </a:lnTo>
                  <a:lnTo>
                    <a:pt x="8190836" y="74308"/>
                  </a:lnTo>
                  <a:lnTo>
                    <a:pt x="8216939" y="93686"/>
                  </a:lnTo>
                  <a:lnTo>
                    <a:pt x="8234624" y="123210"/>
                  </a:lnTo>
                  <a:lnTo>
                    <a:pt x="8241239" y="162856"/>
                  </a:lnTo>
                  <a:lnTo>
                    <a:pt x="8232257" y="204982"/>
                  </a:lnTo>
                  <a:lnTo>
                    <a:pt x="8207553" y="239911"/>
                  </a:lnTo>
                  <a:lnTo>
                    <a:pt x="8171086" y="268235"/>
                  </a:lnTo>
                  <a:lnTo>
                    <a:pt x="8126819" y="290545"/>
                  </a:lnTo>
                  <a:lnTo>
                    <a:pt x="8078712" y="307433"/>
                  </a:lnTo>
                  <a:lnTo>
                    <a:pt x="8385818" y="307433"/>
                  </a:lnTo>
                  <a:lnTo>
                    <a:pt x="8423731" y="235614"/>
                  </a:lnTo>
                  <a:lnTo>
                    <a:pt x="8454381" y="188136"/>
                  </a:lnTo>
                  <a:lnTo>
                    <a:pt x="8490120" y="136017"/>
                  </a:lnTo>
                  <a:lnTo>
                    <a:pt x="8528917" y="81558"/>
                  </a:lnTo>
                  <a:lnTo>
                    <a:pt x="8558380" y="48883"/>
                  </a:lnTo>
                  <a:lnTo>
                    <a:pt x="8592389" y="24409"/>
                  </a:lnTo>
                  <a:lnTo>
                    <a:pt x="8629150" y="8120"/>
                  </a:lnTo>
                  <a:lnTo>
                    <a:pt x="8666866" y="0"/>
                  </a:lnTo>
                  <a:lnTo>
                    <a:pt x="8703740" y="33"/>
                  </a:lnTo>
                  <a:lnTo>
                    <a:pt x="8767776" y="24500"/>
                  </a:lnTo>
                  <a:lnTo>
                    <a:pt x="8806888" y="81396"/>
                  </a:lnTo>
                  <a:lnTo>
                    <a:pt x="8812606" y="121966"/>
                  </a:lnTo>
                  <a:lnTo>
                    <a:pt x="8805720" y="162612"/>
                  </a:lnTo>
                  <a:lnTo>
                    <a:pt x="8786172" y="198007"/>
                  </a:lnTo>
                  <a:lnTo>
                    <a:pt x="8756239" y="228472"/>
                  </a:lnTo>
                  <a:lnTo>
                    <a:pt x="8718197" y="254327"/>
                  </a:lnTo>
                  <a:lnTo>
                    <a:pt x="8674322" y="275892"/>
                  </a:lnTo>
                  <a:lnTo>
                    <a:pt x="8626892" y="293487"/>
                  </a:lnTo>
                  <a:lnTo>
                    <a:pt x="8578181" y="307433"/>
                  </a:lnTo>
                  <a:lnTo>
                    <a:pt x="8770513" y="307433"/>
                  </a:lnTo>
                  <a:lnTo>
                    <a:pt x="8801661" y="284776"/>
                  </a:lnTo>
                  <a:lnTo>
                    <a:pt x="8842885" y="264359"/>
                  </a:lnTo>
                  <a:lnTo>
                    <a:pt x="8891258" y="246785"/>
                  </a:lnTo>
                  <a:lnTo>
                    <a:pt x="8943852" y="232658"/>
                  </a:lnTo>
                  <a:lnTo>
                    <a:pt x="8997738" y="222579"/>
                  </a:lnTo>
                  <a:lnTo>
                    <a:pt x="9049989" y="217154"/>
                  </a:lnTo>
                  <a:lnTo>
                    <a:pt x="9097675" y="216985"/>
                  </a:lnTo>
                  <a:lnTo>
                    <a:pt x="9137870" y="222676"/>
                  </a:lnTo>
                  <a:lnTo>
                    <a:pt x="9173844" y="237794"/>
                  </a:lnTo>
                  <a:lnTo>
                    <a:pt x="9203348" y="262087"/>
                  </a:lnTo>
                  <a:lnTo>
                    <a:pt x="9239715" y="328068"/>
                  </a:lnTo>
                  <a:lnTo>
                    <a:pt x="9244965" y="364686"/>
                  </a:lnTo>
                  <a:lnTo>
                    <a:pt x="9240518" y="400346"/>
                  </a:lnTo>
                  <a:lnTo>
                    <a:pt x="9199300" y="458652"/>
                  </a:lnTo>
                  <a:lnTo>
                    <a:pt x="9160917" y="476231"/>
                  </a:lnTo>
                  <a:lnTo>
                    <a:pt x="9112512" y="485918"/>
                  </a:lnTo>
                  <a:lnTo>
                    <a:pt x="9062025" y="489296"/>
                  </a:lnTo>
                  <a:lnTo>
                    <a:pt x="9010880" y="487022"/>
                  </a:lnTo>
                  <a:lnTo>
                    <a:pt x="8960498" y="479754"/>
                  </a:lnTo>
                  <a:lnTo>
                    <a:pt x="8912305" y="468147"/>
                  </a:lnTo>
                  <a:lnTo>
                    <a:pt x="8867721" y="452858"/>
                  </a:lnTo>
                  <a:lnTo>
                    <a:pt x="8828172" y="434545"/>
                  </a:lnTo>
                  <a:lnTo>
                    <a:pt x="8795079" y="413865"/>
                  </a:lnTo>
                  <a:lnTo>
                    <a:pt x="8769866" y="391474"/>
                  </a:lnTo>
                  <a:lnTo>
                    <a:pt x="8534824" y="391474"/>
                  </a:lnTo>
                  <a:lnTo>
                    <a:pt x="8576013" y="405316"/>
                  </a:lnTo>
                  <a:lnTo>
                    <a:pt x="8617702" y="421514"/>
                  </a:lnTo>
                  <a:lnTo>
                    <a:pt x="8658505" y="440163"/>
                  </a:lnTo>
                  <a:lnTo>
                    <a:pt x="8697037" y="461358"/>
                  </a:lnTo>
                  <a:lnTo>
                    <a:pt x="8728329" y="483716"/>
                  </a:lnTo>
                  <a:lnTo>
                    <a:pt x="8759502" y="513693"/>
                  </a:lnTo>
                  <a:lnTo>
                    <a:pt x="8785549" y="549878"/>
                  </a:lnTo>
                  <a:lnTo>
                    <a:pt x="8801460" y="590863"/>
                  </a:lnTo>
                  <a:lnTo>
                    <a:pt x="8802226" y="635236"/>
                  </a:lnTo>
                  <a:lnTo>
                    <a:pt x="8782838" y="681590"/>
                  </a:lnTo>
                  <a:lnTo>
                    <a:pt x="8755150" y="709221"/>
                  </a:lnTo>
                  <a:lnTo>
                    <a:pt x="8721135" y="721673"/>
                  </a:lnTo>
                  <a:close/>
                </a:path>
              </a:pathLst>
            </a:custGeom>
            <a:solidFill>
              <a:srgbClr val="1512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" name="object 9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803336" y="16145401"/>
              <a:ext cx="406400" cy="377825"/>
            </a:xfrm>
            <a:prstGeom prst="rect">
              <a:avLst/>
            </a:prstGeom>
          </p:spPr>
        </p:pic>
        <p:pic>
          <p:nvPicPr>
            <p:cNvPr id="94" name="object 9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535046" y="16145401"/>
              <a:ext cx="406400" cy="377825"/>
            </a:xfrm>
            <a:prstGeom prst="rect">
              <a:avLst/>
            </a:prstGeom>
          </p:spPr>
        </p:pic>
      </p:grpSp>
      <p:sp>
        <p:nvSpPr>
          <p:cNvPr id="95" name="object 95"/>
          <p:cNvSpPr txBox="1"/>
          <p:nvPr/>
        </p:nvSpPr>
        <p:spPr>
          <a:xfrm>
            <a:off x="407526" y="17672124"/>
            <a:ext cx="1688464" cy="200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150" spc="-105" dirty="0">
                <a:latin typeface="Arial MT"/>
                <a:cs typeface="Arial MT"/>
              </a:rPr>
              <a:t>Malaysia</a:t>
            </a:r>
            <a:r>
              <a:rPr sz="1150" spc="45" dirty="0">
                <a:latin typeface="Arial MT"/>
                <a:cs typeface="Arial MT"/>
              </a:rPr>
              <a:t> </a:t>
            </a:r>
            <a:r>
              <a:rPr sz="1150" spc="-75" dirty="0">
                <a:latin typeface="Arial MT"/>
                <a:cs typeface="Arial MT"/>
              </a:rPr>
              <a:t>can</a:t>
            </a:r>
            <a:r>
              <a:rPr sz="1150" spc="45" dirty="0">
                <a:latin typeface="Arial MT"/>
                <a:cs typeface="Arial MT"/>
              </a:rPr>
              <a:t> </a:t>
            </a:r>
            <a:r>
              <a:rPr sz="1150" spc="-75" dirty="0">
                <a:latin typeface="Arial MT"/>
                <a:cs typeface="Arial MT"/>
              </a:rPr>
              <a:t>emulate</a:t>
            </a:r>
            <a:r>
              <a:rPr sz="1150" spc="45" dirty="0">
                <a:latin typeface="Arial MT"/>
                <a:cs typeface="Arial MT"/>
              </a:rPr>
              <a:t> </a:t>
            </a:r>
            <a:r>
              <a:rPr sz="1150" spc="-170" dirty="0">
                <a:latin typeface="Arial MT"/>
                <a:cs typeface="Arial MT"/>
              </a:rPr>
              <a:t>Japan5s</a:t>
            </a:r>
            <a:endParaRPr sz="1150">
              <a:latin typeface="Arial MT"/>
              <a:cs typeface="Arial MT"/>
            </a:endParaRPr>
          </a:p>
        </p:txBody>
      </p:sp>
      <p:pic>
        <p:nvPicPr>
          <p:cNvPr id="96" name="object 9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734617" y="17973781"/>
            <a:ext cx="63500" cy="63500"/>
          </a:xfrm>
          <a:prstGeom prst="rect">
            <a:avLst/>
          </a:prstGeom>
        </p:spPr>
      </p:pic>
      <p:pic>
        <p:nvPicPr>
          <p:cNvPr id="97" name="object 97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128883" y="18174473"/>
            <a:ext cx="63500" cy="63500"/>
          </a:xfrm>
          <a:prstGeom prst="rect">
            <a:avLst/>
          </a:prstGeom>
        </p:spPr>
      </p:pic>
      <p:sp>
        <p:nvSpPr>
          <p:cNvPr id="98" name="object 98"/>
          <p:cNvSpPr txBox="1"/>
          <p:nvPr/>
        </p:nvSpPr>
        <p:spPr>
          <a:xfrm>
            <a:off x="407526" y="17846622"/>
            <a:ext cx="1093470" cy="427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500"/>
              </a:lnSpc>
              <a:spcBef>
                <a:spcPts val="100"/>
              </a:spcBef>
              <a:tabLst>
                <a:tab pos="537210" algn="l"/>
                <a:tab pos="611505" algn="l"/>
              </a:tabLst>
            </a:pPr>
            <a:r>
              <a:rPr sz="1150" spc="-10" dirty="0">
                <a:latin typeface="Arial MT"/>
                <a:cs typeface="Arial MT"/>
              </a:rPr>
              <a:t>Silver</a:t>
            </a:r>
            <a:r>
              <a:rPr sz="1150" dirty="0">
                <a:latin typeface="Arial MT"/>
                <a:cs typeface="Arial MT"/>
              </a:rPr>
              <a:t>	</a:t>
            </a:r>
            <a:r>
              <a:rPr sz="1150" spc="-20" dirty="0">
                <a:latin typeface="Arial MT"/>
                <a:cs typeface="Arial MT"/>
              </a:rPr>
              <a:t>Human </a:t>
            </a:r>
            <a:r>
              <a:rPr sz="1150" spc="-10" dirty="0">
                <a:latin typeface="Arial MT"/>
                <a:cs typeface="Arial MT"/>
              </a:rPr>
              <a:t>Center5s</a:t>
            </a:r>
            <a:r>
              <a:rPr sz="1150" dirty="0">
                <a:latin typeface="Arial MT"/>
                <a:cs typeface="Arial MT"/>
              </a:rPr>
              <a:t>	pr</a:t>
            </a:r>
            <a:r>
              <a:rPr sz="1150" spc="5" dirty="0">
                <a:latin typeface="Arial MT"/>
                <a:cs typeface="Arial MT"/>
              </a:rPr>
              <a:t> </a:t>
            </a:r>
            <a:r>
              <a:rPr sz="1150" spc="-135" dirty="0">
                <a:latin typeface="Arial MT"/>
                <a:cs typeface="Arial MT"/>
              </a:rPr>
              <a:t>gram,</a:t>
            </a:r>
            <a:endParaRPr sz="1150">
              <a:latin typeface="Arial MT"/>
              <a:cs typeface="Arial MT"/>
            </a:endParaRPr>
          </a:p>
        </p:txBody>
      </p:sp>
      <p:pic>
        <p:nvPicPr>
          <p:cNvPr id="99" name="object 9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647059" y="18174473"/>
            <a:ext cx="63500" cy="63500"/>
          </a:xfrm>
          <a:prstGeom prst="rect">
            <a:avLst/>
          </a:prstGeom>
        </p:spPr>
      </p:pic>
      <p:sp>
        <p:nvSpPr>
          <p:cNvPr id="100" name="object 100"/>
          <p:cNvSpPr txBox="1"/>
          <p:nvPr/>
        </p:nvSpPr>
        <p:spPr>
          <a:xfrm>
            <a:off x="1532162" y="17846622"/>
            <a:ext cx="563880" cy="42735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300"/>
              </a:spcBef>
            </a:pPr>
            <a:r>
              <a:rPr sz="1150" spc="-160" dirty="0">
                <a:latin typeface="Arial MT"/>
                <a:cs typeface="Arial MT"/>
              </a:rPr>
              <a:t>Res</a:t>
            </a:r>
            <a:r>
              <a:rPr sz="1150" spc="95" dirty="0">
                <a:latin typeface="Arial MT"/>
                <a:cs typeface="Arial MT"/>
              </a:rPr>
              <a:t> </a:t>
            </a:r>
            <a:r>
              <a:rPr sz="1150" spc="-105" dirty="0">
                <a:latin typeface="Arial MT"/>
                <a:cs typeface="Arial MT"/>
              </a:rPr>
              <a:t>urces</a:t>
            </a:r>
            <a:endParaRPr sz="115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00"/>
              </a:spcBef>
            </a:pPr>
            <a:r>
              <a:rPr sz="1150" spc="-10" dirty="0">
                <a:latin typeface="Arial MT"/>
                <a:cs typeface="Arial MT"/>
              </a:rPr>
              <a:t>ffering</a:t>
            </a:r>
            <a:endParaRPr sz="1150">
              <a:latin typeface="Arial MT"/>
              <a:cs typeface="Arial MT"/>
            </a:endParaRPr>
          </a:p>
        </p:txBody>
      </p:sp>
      <p:pic>
        <p:nvPicPr>
          <p:cNvPr id="101" name="object 101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678010" y="18375165"/>
            <a:ext cx="63500" cy="63500"/>
          </a:xfrm>
          <a:prstGeom prst="rect">
            <a:avLst/>
          </a:prstGeom>
        </p:spPr>
      </p:pic>
      <p:sp>
        <p:nvSpPr>
          <p:cNvPr id="102" name="object 102"/>
          <p:cNvSpPr txBox="1"/>
          <p:nvPr/>
        </p:nvSpPr>
        <p:spPr>
          <a:xfrm>
            <a:off x="407526" y="18274200"/>
            <a:ext cx="1688464" cy="200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150" spc="-45" dirty="0">
                <a:latin typeface="Arial MT"/>
                <a:cs typeface="Arial MT"/>
              </a:rPr>
              <a:t>part-</a:t>
            </a:r>
            <a:r>
              <a:rPr sz="1150" spc="-30" dirty="0">
                <a:latin typeface="Arial MT"/>
                <a:cs typeface="Arial MT"/>
              </a:rPr>
              <a:t>time,</a:t>
            </a:r>
            <a:r>
              <a:rPr sz="1150" spc="280" dirty="0">
                <a:latin typeface="Arial MT"/>
                <a:cs typeface="Arial MT"/>
              </a:rPr>
              <a:t> </a:t>
            </a:r>
            <a:r>
              <a:rPr sz="1150" spc="-25" dirty="0">
                <a:latin typeface="Arial MT"/>
                <a:cs typeface="Arial MT"/>
              </a:rPr>
              <a:t>paid</a:t>
            </a:r>
            <a:r>
              <a:rPr sz="1150" spc="285" dirty="0">
                <a:latin typeface="Arial MT"/>
                <a:cs typeface="Arial MT"/>
              </a:rPr>
              <a:t> </a:t>
            </a:r>
            <a:r>
              <a:rPr sz="1150" spc="-70" dirty="0">
                <a:latin typeface="Arial MT"/>
                <a:cs typeface="Arial MT"/>
              </a:rPr>
              <a:t>empl</a:t>
            </a:r>
            <a:r>
              <a:rPr sz="1150" spc="30" dirty="0">
                <a:latin typeface="Arial MT"/>
                <a:cs typeface="Arial MT"/>
              </a:rPr>
              <a:t> </a:t>
            </a:r>
            <a:r>
              <a:rPr sz="1150" spc="-70" dirty="0">
                <a:latin typeface="Arial MT"/>
                <a:cs typeface="Arial MT"/>
              </a:rPr>
              <a:t>yment</a:t>
            </a:r>
            <a:endParaRPr sz="1150">
              <a:latin typeface="Arial MT"/>
              <a:cs typeface="Arial MT"/>
            </a:endParaRPr>
          </a:p>
        </p:txBody>
      </p:sp>
      <p:pic>
        <p:nvPicPr>
          <p:cNvPr id="103" name="object 10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69228" y="18575856"/>
            <a:ext cx="63500" cy="63500"/>
          </a:xfrm>
          <a:prstGeom prst="rect">
            <a:avLst/>
          </a:prstGeom>
        </p:spPr>
      </p:pic>
      <p:pic>
        <p:nvPicPr>
          <p:cNvPr id="104" name="object 104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05143" y="18776550"/>
            <a:ext cx="63500" cy="63500"/>
          </a:xfrm>
          <a:prstGeom prst="rect">
            <a:avLst/>
          </a:prstGeom>
        </p:spPr>
      </p:pic>
      <p:pic>
        <p:nvPicPr>
          <p:cNvPr id="105" name="object 10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700086" y="18977241"/>
            <a:ext cx="63500" cy="63500"/>
          </a:xfrm>
          <a:prstGeom prst="rect">
            <a:avLst/>
          </a:prstGeom>
        </p:spPr>
      </p:pic>
      <p:pic>
        <p:nvPicPr>
          <p:cNvPr id="106" name="object 10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924068" y="18977241"/>
            <a:ext cx="63500" cy="63500"/>
          </a:xfrm>
          <a:prstGeom prst="rect">
            <a:avLst/>
          </a:prstGeom>
        </p:spPr>
      </p:pic>
      <p:pic>
        <p:nvPicPr>
          <p:cNvPr id="107" name="object 107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73149" y="19177933"/>
            <a:ext cx="63500" cy="63500"/>
          </a:xfrm>
          <a:prstGeom prst="rect">
            <a:avLst/>
          </a:prstGeom>
        </p:spPr>
      </p:pic>
      <p:pic>
        <p:nvPicPr>
          <p:cNvPr id="108" name="object 10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05753" y="19378624"/>
            <a:ext cx="63500" cy="63500"/>
          </a:xfrm>
          <a:prstGeom prst="rect">
            <a:avLst/>
          </a:prstGeom>
        </p:spPr>
      </p:pic>
      <p:pic>
        <p:nvPicPr>
          <p:cNvPr id="109" name="object 10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270885" y="19378624"/>
            <a:ext cx="63500" cy="63500"/>
          </a:xfrm>
          <a:prstGeom prst="rect">
            <a:avLst/>
          </a:prstGeom>
        </p:spPr>
      </p:pic>
      <p:pic>
        <p:nvPicPr>
          <p:cNvPr id="110" name="object 11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43385" y="19579316"/>
            <a:ext cx="63500" cy="63500"/>
          </a:xfrm>
          <a:prstGeom prst="rect">
            <a:avLst/>
          </a:prstGeom>
        </p:spPr>
      </p:pic>
      <p:pic>
        <p:nvPicPr>
          <p:cNvPr id="111" name="object 111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675995" y="19579316"/>
            <a:ext cx="63500" cy="63500"/>
          </a:xfrm>
          <a:prstGeom prst="rect">
            <a:avLst/>
          </a:prstGeom>
        </p:spPr>
      </p:pic>
      <p:pic>
        <p:nvPicPr>
          <p:cNvPr id="112" name="object 112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075716" y="19579316"/>
            <a:ext cx="63500" cy="63500"/>
          </a:xfrm>
          <a:prstGeom prst="rect">
            <a:avLst/>
          </a:prstGeom>
        </p:spPr>
      </p:pic>
      <p:sp>
        <p:nvSpPr>
          <p:cNvPr id="113" name="object 113"/>
          <p:cNvSpPr txBox="1"/>
          <p:nvPr/>
        </p:nvSpPr>
        <p:spPr>
          <a:xfrm>
            <a:off x="407526" y="18448698"/>
            <a:ext cx="1688464" cy="1229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500"/>
              </a:lnSpc>
              <a:spcBef>
                <a:spcPts val="100"/>
              </a:spcBef>
            </a:pPr>
            <a:r>
              <a:rPr sz="1150" spc="60" dirty="0">
                <a:latin typeface="Arial MT"/>
                <a:cs typeface="Arial MT"/>
              </a:rPr>
              <a:t>t</a:t>
            </a:r>
            <a:r>
              <a:rPr sz="1150" spc="434" dirty="0">
                <a:latin typeface="Arial MT"/>
                <a:cs typeface="Arial MT"/>
              </a:rPr>
              <a:t> </a:t>
            </a:r>
            <a:r>
              <a:rPr sz="1150" spc="-35" dirty="0">
                <a:latin typeface="Arial MT"/>
                <a:cs typeface="Arial MT"/>
              </a:rPr>
              <a:t>retirement</a:t>
            </a:r>
            <a:r>
              <a:rPr sz="1150" spc="12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age</a:t>
            </a:r>
            <a:r>
              <a:rPr sz="1150" spc="12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men</a:t>
            </a:r>
            <a:r>
              <a:rPr sz="1150" spc="120" dirty="0">
                <a:latin typeface="Arial MT"/>
                <a:cs typeface="Arial MT"/>
              </a:rPr>
              <a:t> </a:t>
            </a:r>
            <a:r>
              <a:rPr sz="1150" spc="-110" dirty="0">
                <a:latin typeface="Arial MT"/>
                <a:cs typeface="Arial MT"/>
              </a:rPr>
              <a:t>and </a:t>
            </a:r>
            <a:r>
              <a:rPr sz="1150" dirty="0">
                <a:latin typeface="Arial MT"/>
                <a:cs typeface="Arial MT"/>
              </a:rPr>
              <a:t>w</a:t>
            </a:r>
            <a:r>
              <a:rPr sz="1150" spc="-5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men,</a:t>
            </a:r>
            <a:r>
              <a:rPr sz="1150" spc="14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free</a:t>
            </a:r>
            <a:r>
              <a:rPr sz="1150" spc="15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skills</a:t>
            </a:r>
            <a:r>
              <a:rPr sz="1150" spc="150" dirty="0">
                <a:latin typeface="Arial MT"/>
                <a:cs typeface="Arial MT"/>
              </a:rPr>
              <a:t> </a:t>
            </a:r>
            <a:r>
              <a:rPr sz="1150" spc="-70" dirty="0">
                <a:latin typeface="Arial MT"/>
                <a:cs typeface="Arial MT"/>
              </a:rPr>
              <a:t>training, </a:t>
            </a:r>
            <a:r>
              <a:rPr sz="1150" spc="-114" dirty="0">
                <a:latin typeface="Arial MT"/>
                <a:cs typeface="Arial MT"/>
              </a:rPr>
              <a:t>and</a:t>
            </a:r>
            <a:r>
              <a:rPr sz="1150" spc="3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j</a:t>
            </a:r>
            <a:r>
              <a:rPr sz="1150" spc="110" dirty="0">
                <a:latin typeface="Arial MT"/>
                <a:cs typeface="Arial MT"/>
              </a:rPr>
              <a:t> </a:t>
            </a:r>
            <a:r>
              <a:rPr sz="1150" spc="-20" dirty="0">
                <a:latin typeface="Arial MT"/>
                <a:cs typeface="Arial MT"/>
              </a:rPr>
              <a:t>b-</a:t>
            </a:r>
            <a:r>
              <a:rPr sz="1150" spc="-70" dirty="0">
                <a:latin typeface="Arial MT"/>
                <a:cs typeface="Arial MT"/>
              </a:rPr>
              <a:t>interview</a:t>
            </a:r>
            <a:r>
              <a:rPr sz="1150" spc="25" dirty="0">
                <a:latin typeface="Arial MT"/>
                <a:cs typeface="Arial MT"/>
              </a:rPr>
              <a:t> </a:t>
            </a:r>
            <a:r>
              <a:rPr sz="1150" spc="-65" dirty="0">
                <a:latin typeface="Arial MT"/>
                <a:cs typeface="Arial MT"/>
              </a:rPr>
              <a:t>preparati</a:t>
            </a:r>
            <a:r>
              <a:rPr sz="1150" spc="125" dirty="0">
                <a:latin typeface="Arial MT"/>
                <a:cs typeface="Arial MT"/>
              </a:rPr>
              <a:t> </a:t>
            </a:r>
            <a:r>
              <a:rPr sz="1150" spc="-85" dirty="0">
                <a:latin typeface="Arial MT"/>
                <a:cs typeface="Arial MT"/>
              </a:rPr>
              <a:t>n. Flexible</a:t>
            </a:r>
            <a:r>
              <a:rPr sz="1150" spc="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w</a:t>
            </a:r>
            <a:r>
              <a:rPr sz="1150" spc="85" dirty="0">
                <a:latin typeface="Arial MT"/>
                <a:cs typeface="Arial MT"/>
              </a:rPr>
              <a:t> </a:t>
            </a:r>
            <a:r>
              <a:rPr sz="1150" spc="-80" dirty="0">
                <a:latin typeface="Arial MT"/>
                <a:cs typeface="Arial MT"/>
              </a:rPr>
              <a:t>rking</a:t>
            </a:r>
            <a:r>
              <a:rPr sz="1150" dirty="0">
                <a:latin typeface="Arial MT"/>
                <a:cs typeface="Arial MT"/>
              </a:rPr>
              <a:t> </a:t>
            </a:r>
            <a:r>
              <a:rPr sz="1150" spc="-114" dirty="0">
                <a:latin typeface="Arial MT"/>
                <a:cs typeface="Arial MT"/>
              </a:rPr>
              <a:t>arrangements </a:t>
            </a:r>
            <a:r>
              <a:rPr sz="1150" spc="-80" dirty="0">
                <a:latin typeface="Arial MT"/>
                <a:cs typeface="Arial MT"/>
              </a:rPr>
              <a:t>can</a:t>
            </a:r>
            <a:r>
              <a:rPr sz="1150" dirty="0">
                <a:latin typeface="Arial MT"/>
                <a:cs typeface="Arial MT"/>
              </a:rPr>
              <a:t> </a:t>
            </a:r>
            <a:r>
              <a:rPr sz="1150" spc="-50" dirty="0">
                <a:latin typeface="Arial MT"/>
                <a:cs typeface="Arial MT"/>
              </a:rPr>
              <a:t>impr</a:t>
            </a:r>
            <a:r>
              <a:rPr sz="1150" spc="-1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ve</a:t>
            </a:r>
            <a:r>
              <a:rPr sz="1150" spc="-1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pr</a:t>
            </a:r>
            <a:r>
              <a:rPr sz="1150" spc="5" dirty="0">
                <a:latin typeface="Arial MT"/>
                <a:cs typeface="Arial MT"/>
              </a:rPr>
              <a:t> </a:t>
            </a:r>
            <a:r>
              <a:rPr sz="1150" spc="-20" dirty="0">
                <a:latin typeface="Arial MT"/>
                <a:cs typeface="Arial MT"/>
              </a:rPr>
              <a:t>ductivity</a:t>
            </a:r>
            <a:r>
              <a:rPr sz="1150" spc="-15" dirty="0">
                <a:latin typeface="Arial MT"/>
                <a:cs typeface="Arial MT"/>
              </a:rPr>
              <a:t> </a:t>
            </a:r>
            <a:r>
              <a:rPr sz="1150" spc="-105" dirty="0">
                <a:latin typeface="Arial MT"/>
                <a:cs typeface="Arial MT"/>
              </a:rPr>
              <a:t>and </a:t>
            </a:r>
            <a:r>
              <a:rPr sz="1150" spc="-45" dirty="0">
                <a:latin typeface="Arial MT"/>
                <a:cs typeface="Arial MT"/>
              </a:rPr>
              <a:t>ec</a:t>
            </a:r>
            <a:r>
              <a:rPr sz="1150" dirty="0">
                <a:latin typeface="Arial MT"/>
                <a:cs typeface="Arial MT"/>
              </a:rPr>
              <a:t> n</a:t>
            </a:r>
            <a:r>
              <a:rPr sz="1150" spc="60" dirty="0">
                <a:latin typeface="Arial MT"/>
                <a:cs typeface="Arial MT"/>
              </a:rPr>
              <a:t> </a:t>
            </a:r>
            <a:r>
              <a:rPr sz="1150" spc="-120" dirty="0">
                <a:latin typeface="Arial MT"/>
                <a:cs typeface="Arial MT"/>
              </a:rPr>
              <a:t>mic</a:t>
            </a:r>
            <a:r>
              <a:rPr sz="1150" spc="-1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gr</a:t>
            </a:r>
            <a:r>
              <a:rPr sz="1150" spc="70" dirty="0">
                <a:latin typeface="Arial MT"/>
                <a:cs typeface="Arial MT"/>
              </a:rPr>
              <a:t> </a:t>
            </a:r>
            <a:r>
              <a:rPr sz="1150" spc="-20" dirty="0">
                <a:latin typeface="Arial MT"/>
                <a:cs typeface="Arial MT"/>
              </a:rPr>
              <a:t>wth.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3167368" y="342930"/>
            <a:ext cx="638873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3200" b="1" spc="-385" dirty="0">
                <a:solidFill>
                  <a:srgbClr val="FFFFFF"/>
                </a:solidFill>
                <a:latin typeface="Trebuchet MS"/>
                <a:cs typeface="Trebuchet MS"/>
              </a:rPr>
              <a:t>AGEING</a:t>
            </a:r>
            <a:r>
              <a:rPr sz="3200" b="1" spc="-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-390" dirty="0">
                <a:solidFill>
                  <a:srgbClr val="FFFFFF"/>
                </a:solidFill>
                <a:latin typeface="Trebuchet MS"/>
                <a:cs typeface="Trebuchet MS"/>
              </a:rPr>
              <a:t>POPULATION</a:t>
            </a:r>
            <a:r>
              <a:rPr sz="3200" b="1" spc="-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-380" dirty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endParaRPr sz="3200" dirty="0">
              <a:latin typeface="Trebuchet MS"/>
              <a:cs typeface="Trebuchet MS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3504263" y="910103"/>
            <a:ext cx="561340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260" dirty="0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sz="3200" b="1" spc="-1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-254" dirty="0">
                <a:solidFill>
                  <a:srgbClr val="FFFFFF"/>
                </a:solidFill>
                <a:latin typeface="Trebuchet MS"/>
                <a:cs typeface="Trebuchet MS"/>
              </a:rPr>
              <a:t>GROWTH</a:t>
            </a:r>
            <a:r>
              <a:rPr sz="3200" b="1" spc="-1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-26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3200" b="1" spc="-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-130" dirty="0">
                <a:solidFill>
                  <a:srgbClr val="FFFFFF"/>
                </a:solidFill>
                <a:latin typeface="Trebuchet MS"/>
                <a:cs typeface="Trebuchet MS"/>
              </a:rPr>
              <a:t>MALAYSIA</a:t>
            </a:r>
            <a:endParaRPr sz="3200" dirty="0">
              <a:latin typeface="Trebuchet MS"/>
              <a:cs typeface="Trebuchet MS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553664" y="1521953"/>
            <a:ext cx="14085569" cy="13347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6100"/>
              </a:lnSpc>
              <a:spcBef>
                <a:spcPts val="95"/>
              </a:spcBef>
            </a:pPr>
            <a:r>
              <a:rPr sz="1850" spc="-180" dirty="0">
                <a:latin typeface="Tahoma"/>
                <a:cs typeface="Tahoma"/>
              </a:rPr>
              <a:t>Ageing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70" dirty="0">
                <a:latin typeface="Tahoma"/>
                <a:cs typeface="Tahoma"/>
              </a:rPr>
              <a:t>is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185" dirty="0">
                <a:latin typeface="Tahoma"/>
                <a:cs typeface="Tahoma"/>
              </a:rPr>
              <a:t>a</a:t>
            </a:r>
            <a:r>
              <a:rPr sz="1850" spc="-140" dirty="0">
                <a:latin typeface="Tahoma"/>
                <a:cs typeface="Tahoma"/>
              </a:rPr>
              <a:t> global </a:t>
            </a:r>
            <a:r>
              <a:rPr sz="1850" spc="-225" dirty="0">
                <a:latin typeface="Tahoma"/>
                <a:cs typeface="Tahoma"/>
              </a:rPr>
              <a:t>phenomenon,</a:t>
            </a:r>
            <a:r>
              <a:rPr sz="1850" spc="-140" dirty="0">
                <a:latin typeface="Tahoma"/>
                <a:cs typeface="Tahoma"/>
              </a:rPr>
              <a:t> with Malaysia </a:t>
            </a:r>
            <a:r>
              <a:rPr sz="1850" spc="-155" dirty="0">
                <a:latin typeface="Tahoma"/>
                <a:cs typeface="Tahoma"/>
              </a:rPr>
              <a:t>experiencing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204" dirty="0">
                <a:latin typeface="Tahoma"/>
                <a:cs typeface="Tahoma"/>
              </a:rPr>
              <a:t>an</a:t>
            </a:r>
            <a:r>
              <a:rPr sz="1850" spc="-140" dirty="0">
                <a:latin typeface="Tahoma"/>
                <a:cs typeface="Tahoma"/>
              </a:rPr>
              <a:t> increasing </a:t>
            </a:r>
            <a:r>
              <a:rPr sz="1850" spc="-204" dirty="0">
                <a:latin typeface="Tahoma"/>
                <a:cs typeface="Tahoma"/>
              </a:rPr>
              <a:t>number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145" dirty="0">
                <a:latin typeface="Tahoma"/>
                <a:cs typeface="Tahoma"/>
              </a:rPr>
              <a:t>of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145" dirty="0">
                <a:latin typeface="Tahoma"/>
                <a:cs typeface="Tahoma"/>
              </a:rPr>
              <a:t>older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175" dirty="0">
                <a:latin typeface="Tahoma"/>
                <a:cs typeface="Tahoma"/>
              </a:rPr>
              <a:t>people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204" dirty="0">
                <a:latin typeface="Tahoma"/>
                <a:cs typeface="Tahoma"/>
              </a:rPr>
              <a:t>aged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70" dirty="0">
                <a:latin typeface="Tahoma"/>
                <a:cs typeface="Tahoma"/>
              </a:rPr>
              <a:t>60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210" dirty="0">
                <a:latin typeface="Tahoma"/>
                <a:cs typeface="Tahoma"/>
              </a:rPr>
              <a:t>and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210" dirty="0">
                <a:latin typeface="Tahoma"/>
                <a:cs typeface="Tahoma"/>
              </a:rPr>
              <a:t>above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210" dirty="0">
                <a:latin typeface="Tahoma"/>
                <a:cs typeface="Tahoma"/>
              </a:rPr>
              <a:t>and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185" dirty="0">
                <a:latin typeface="Tahoma"/>
                <a:cs typeface="Tahoma"/>
              </a:rPr>
              <a:t>a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160" dirty="0">
                <a:latin typeface="Tahoma"/>
                <a:cs typeface="Tahoma"/>
              </a:rPr>
              <a:t>decreasing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204" dirty="0">
                <a:latin typeface="Tahoma"/>
                <a:cs typeface="Tahoma"/>
              </a:rPr>
              <a:t>number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145" dirty="0">
                <a:latin typeface="Tahoma"/>
                <a:cs typeface="Tahoma"/>
              </a:rPr>
              <a:t>of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220" dirty="0">
                <a:latin typeface="Tahoma"/>
                <a:cs typeface="Tahoma"/>
              </a:rPr>
              <a:t>young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175" dirty="0">
                <a:latin typeface="Tahoma"/>
                <a:cs typeface="Tahoma"/>
              </a:rPr>
              <a:t>people</a:t>
            </a:r>
            <a:r>
              <a:rPr sz="1850" spc="-140" dirty="0">
                <a:latin typeface="Tahoma"/>
                <a:cs typeface="Tahoma"/>
              </a:rPr>
              <a:t> </a:t>
            </a:r>
            <a:r>
              <a:rPr sz="1850" spc="-204" dirty="0">
                <a:latin typeface="Tahoma"/>
                <a:cs typeface="Tahoma"/>
              </a:rPr>
              <a:t>aged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204" dirty="0">
                <a:latin typeface="Tahoma"/>
                <a:cs typeface="Tahoma"/>
              </a:rPr>
              <a:t>15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210" dirty="0">
                <a:latin typeface="Tahoma"/>
                <a:cs typeface="Tahoma"/>
              </a:rPr>
              <a:t>and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90" dirty="0">
                <a:latin typeface="Tahoma"/>
                <a:cs typeface="Tahoma"/>
              </a:rPr>
              <a:t>below.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245" dirty="0">
                <a:latin typeface="Tahoma"/>
                <a:cs typeface="Tahoma"/>
              </a:rPr>
              <a:t>The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80" dirty="0">
                <a:latin typeface="Tahoma"/>
                <a:cs typeface="Tahoma"/>
              </a:rPr>
              <a:t>Department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45" dirty="0">
                <a:latin typeface="Tahoma"/>
                <a:cs typeface="Tahoma"/>
              </a:rPr>
              <a:t>of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90" dirty="0">
                <a:latin typeface="Tahoma"/>
                <a:cs typeface="Tahoma"/>
              </a:rPr>
              <a:t>Statistics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Malaysia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reports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30" dirty="0">
                <a:latin typeface="Tahoma"/>
                <a:cs typeface="Tahoma"/>
              </a:rPr>
              <a:t>that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55" dirty="0">
                <a:latin typeface="Tahoma"/>
                <a:cs typeface="Tahoma"/>
              </a:rPr>
              <a:t>the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30" dirty="0">
                <a:latin typeface="Tahoma"/>
                <a:cs typeface="Tahoma"/>
              </a:rPr>
              <a:t>elderly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55" dirty="0">
                <a:latin typeface="Tahoma"/>
                <a:cs typeface="Tahoma"/>
              </a:rPr>
              <a:t>population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70" dirty="0">
                <a:latin typeface="Tahoma"/>
                <a:cs typeface="Tahoma"/>
              </a:rPr>
              <a:t>is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increasing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80" dirty="0">
                <a:latin typeface="Tahoma"/>
                <a:cs typeface="Tahoma"/>
              </a:rPr>
              <a:t>every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80" dirty="0">
                <a:latin typeface="Tahoma"/>
                <a:cs typeface="Tahoma"/>
              </a:rPr>
              <a:t>year,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with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55" dirty="0">
                <a:latin typeface="Tahoma"/>
                <a:cs typeface="Tahoma"/>
              </a:rPr>
              <a:t>the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95" dirty="0">
                <a:latin typeface="Tahoma"/>
                <a:cs typeface="Tahoma"/>
              </a:rPr>
              <a:t>15%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50" dirty="0">
                <a:latin typeface="Tahoma"/>
                <a:cs typeface="Tahoma"/>
              </a:rPr>
              <a:t>threshold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70" dirty="0">
                <a:latin typeface="Tahoma"/>
                <a:cs typeface="Tahoma"/>
              </a:rPr>
              <a:t>expected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to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200" dirty="0">
                <a:latin typeface="Tahoma"/>
                <a:cs typeface="Tahoma"/>
              </a:rPr>
              <a:t>be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155" dirty="0">
                <a:latin typeface="Tahoma"/>
                <a:cs typeface="Tahoma"/>
              </a:rPr>
              <a:t>crossed</a:t>
            </a:r>
            <a:r>
              <a:rPr sz="1850" spc="-120" dirty="0">
                <a:latin typeface="Tahoma"/>
                <a:cs typeface="Tahoma"/>
              </a:rPr>
              <a:t> </a:t>
            </a:r>
            <a:r>
              <a:rPr sz="1850" spc="-200" dirty="0">
                <a:latin typeface="Tahoma"/>
                <a:cs typeface="Tahoma"/>
              </a:rPr>
              <a:t>by</a:t>
            </a:r>
            <a:r>
              <a:rPr sz="1850" spc="-125" dirty="0">
                <a:latin typeface="Tahoma"/>
                <a:cs typeface="Tahoma"/>
              </a:rPr>
              <a:t> </a:t>
            </a:r>
            <a:r>
              <a:rPr sz="1850" spc="-120" dirty="0">
                <a:latin typeface="Tahoma"/>
                <a:cs typeface="Tahoma"/>
              </a:rPr>
              <a:t>2030.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70" dirty="0">
                <a:latin typeface="Tahoma"/>
                <a:cs typeface="Tahoma"/>
              </a:rPr>
              <a:t>This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80" dirty="0">
                <a:latin typeface="Tahoma"/>
                <a:cs typeface="Tahoma"/>
              </a:rPr>
              <a:t>ageing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55" dirty="0">
                <a:latin typeface="Tahoma"/>
                <a:cs typeface="Tahoma"/>
              </a:rPr>
              <a:t>population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80" dirty="0">
                <a:latin typeface="Tahoma"/>
                <a:cs typeface="Tahoma"/>
              </a:rPr>
              <a:t>has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60" dirty="0">
                <a:latin typeface="Tahoma"/>
                <a:cs typeface="Tahoma"/>
              </a:rPr>
              <a:t>impacted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45" dirty="0">
                <a:latin typeface="Tahoma"/>
                <a:cs typeface="Tahoma"/>
              </a:rPr>
              <a:t>Malaysia's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75" dirty="0">
                <a:latin typeface="Tahoma"/>
                <a:cs typeface="Tahoma"/>
              </a:rPr>
              <a:t>economic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90" dirty="0">
                <a:latin typeface="Tahoma"/>
                <a:cs typeface="Tahoma"/>
              </a:rPr>
              <a:t>growth,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65" dirty="0">
                <a:latin typeface="Tahoma"/>
                <a:cs typeface="Tahoma"/>
              </a:rPr>
              <a:t>as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30" dirty="0">
                <a:latin typeface="Tahoma"/>
                <a:cs typeface="Tahoma"/>
              </a:rPr>
              <a:t>it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70" dirty="0">
                <a:latin typeface="Tahoma"/>
                <a:cs typeface="Tahoma"/>
              </a:rPr>
              <a:t>is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20" dirty="0">
                <a:latin typeface="Tahoma"/>
                <a:cs typeface="Tahoma"/>
              </a:rPr>
              <a:t>less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95" dirty="0">
                <a:latin typeface="Tahoma"/>
                <a:cs typeface="Tahoma"/>
              </a:rPr>
              <a:t>likely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to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contribute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to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225" dirty="0">
                <a:latin typeface="Tahoma"/>
                <a:cs typeface="Tahoma"/>
              </a:rPr>
              <a:t>GDP.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245" dirty="0">
                <a:latin typeface="Tahoma"/>
                <a:cs typeface="Tahoma"/>
              </a:rPr>
              <a:t>The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20" dirty="0">
                <a:latin typeface="Tahoma"/>
                <a:cs typeface="Tahoma"/>
              </a:rPr>
              <a:t>effects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45" dirty="0">
                <a:latin typeface="Tahoma"/>
                <a:cs typeface="Tahoma"/>
              </a:rPr>
              <a:t>of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80" dirty="0">
                <a:latin typeface="Tahoma"/>
                <a:cs typeface="Tahoma"/>
              </a:rPr>
              <a:t>ageing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55" dirty="0">
                <a:latin typeface="Tahoma"/>
                <a:cs typeface="Tahoma"/>
              </a:rPr>
              <a:t>population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225" dirty="0">
                <a:latin typeface="Tahoma"/>
                <a:cs typeface="Tahoma"/>
              </a:rPr>
              <a:t>on</a:t>
            </a:r>
            <a:r>
              <a:rPr sz="1850" spc="-105" dirty="0">
                <a:latin typeface="Tahoma"/>
                <a:cs typeface="Tahoma"/>
              </a:rPr>
              <a:t> </a:t>
            </a:r>
            <a:r>
              <a:rPr sz="1850" spc="-160" dirty="0">
                <a:latin typeface="Tahoma"/>
                <a:cs typeface="Tahoma"/>
              </a:rPr>
              <a:t>socioeconomic</a:t>
            </a:r>
            <a:r>
              <a:rPr sz="1850" spc="-65" dirty="0">
                <a:latin typeface="Tahoma"/>
                <a:cs typeface="Tahoma"/>
              </a:rPr>
              <a:t> </a:t>
            </a:r>
            <a:r>
              <a:rPr sz="1850" spc="-185" dirty="0">
                <a:latin typeface="Tahoma"/>
                <a:cs typeface="Tahoma"/>
              </a:rPr>
              <a:t>development</a:t>
            </a:r>
            <a:r>
              <a:rPr sz="1850" spc="-155" dirty="0">
                <a:latin typeface="Tahoma"/>
                <a:cs typeface="Tahoma"/>
              </a:rPr>
              <a:t> are </a:t>
            </a:r>
            <a:r>
              <a:rPr sz="1850" spc="-120" dirty="0">
                <a:latin typeface="Tahoma"/>
                <a:cs typeface="Tahoma"/>
              </a:rPr>
              <a:t>significant,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210" dirty="0">
                <a:latin typeface="Tahoma"/>
                <a:cs typeface="Tahoma"/>
              </a:rPr>
              <a:t>and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30" dirty="0">
                <a:latin typeface="Tahoma"/>
                <a:cs typeface="Tahoma"/>
              </a:rPr>
              <a:t>it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70" dirty="0">
                <a:latin typeface="Tahoma"/>
                <a:cs typeface="Tahoma"/>
              </a:rPr>
              <a:t>is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100" dirty="0">
                <a:latin typeface="Tahoma"/>
                <a:cs typeface="Tahoma"/>
              </a:rPr>
              <a:t>crucial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125" dirty="0">
                <a:latin typeface="Tahoma"/>
                <a:cs typeface="Tahoma"/>
              </a:rPr>
              <a:t>for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65" dirty="0">
                <a:latin typeface="Tahoma"/>
                <a:cs typeface="Tahoma"/>
              </a:rPr>
              <a:t>all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125" dirty="0">
                <a:latin typeface="Tahoma"/>
                <a:cs typeface="Tahoma"/>
              </a:rPr>
              <a:t>parties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140" dirty="0">
                <a:latin typeface="Tahoma"/>
                <a:cs typeface="Tahoma"/>
              </a:rPr>
              <a:t>to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185" dirty="0">
                <a:latin typeface="Tahoma"/>
                <a:cs typeface="Tahoma"/>
              </a:rPr>
              <a:t>work</a:t>
            </a:r>
            <a:r>
              <a:rPr sz="1850" spc="-155" dirty="0">
                <a:latin typeface="Tahoma"/>
                <a:cs typeface="Tahoma"/>
              </a:rPr>
              <a:t> together </a:t>
            </a:r>
            <a:r>
              <a:rPr sz="1850" spc="-140" dirty="0">
                <a:latin typeface="Tahoma"/>
                <a:cs typeface="Tahoma"/>
              </a:rPr>
              <a:t>to</a:t>
            </a:r>
            <a:r>
              <a:rPr sz="1850" spc="-155" dirty="0">
                <a:latin typeface="Tahoma"/>
                <a:cs typeface="Tahoma"/>
              </a:rPr>
              <a:t> minimize the </a:t>
            </a:r>
            <a:r>
              <a:rPr sz="1850" spc="-145" dirty="0">
                <a:latin typeface="Tahoma"/>
                <a:cs typeface="Tahoma"/>
              </a:rPr>
              <a:t>impact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145" dirty="0">
                <a:latin typeface="Tahoma"/>
                <a:cs typeface="Tahoma"/>
              </a:rPr>
              <a:t>of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105" dirty="0">
                <a:latin typeface="Tahoma"/>
                <a:cs typeface="Tahoma"/>
              </a:rPr>
              <a:t>this</a:t>
            </a:r>
            <a:r>
              <a:rPr sz="1850" spc="-155" dirty="0">
                <a:latin typeface="Tahoma"/>
                <a:cs typeface="Tahoma"/>
              </a:rPr>
              <a:t> population </a:t>
            </a:r>
            <a:r>
              <a:rPr sz="1850" spc="-145" dirty="0">
                <a:latin typeface="Tahoma"/>
                <a:cs typeface="Tahoma"/>
              </a:rPr>
              <a:t>increase</a:t>
            </a:r>
            <a:r>
              <a:rPr sz="1850" spc="-155" dirty="0">
                <a:latin typeface="Tahoma"/>
                <a:cs typeface="Tahoma"/>
              </a:rPr>
              <a:t> </a:t>
            </a:r>
            <a:r>
              <a:rPr sz="1850" spc="-225" dirty="0">
                <a:latin typeface="Tahoma"/>
                <a:cs typeface="Tahoma"/>
              </a:rPr>
              <a:t>on</a:t>
            </a:r>
            <a:r>
              <a:rPr sz="1850" spc="-155" dirty="0">
                <a:latin typeface="Tahoma"/>
                <a:cs typeface="Tahoma"/>
              </a:rPr>
              <a:t> the country's </a:t>
            </a:r>
            <a:r>
              <a:rPr sz="1850" spc="-215" dirty="0">
                <a:latin typeface="Tahoma"/>
                <a:cs typeface="Tahoma"/>
              </a:rPr>
              <a:t>economy.</a:t>
            </a:r>
            <a:endParaRPr sz="1850">
              <a:latin typeface="Tahoma"/>
              <a:cs typeface="Tahoma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5779352" y="4143069"/>
            <a:ext cx="3963035" cy="128714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080" algn="just">
              <a:lnSpc>
                <a:spcPts val="1410"/>
              </a:lnSpc>
              <a:spcBef>
                <a:spcPts val="204"/>
              </a:spcBef>
            </a:pPr>
            <a:r>
              <a:rPr sz="1200" spc="-135" dirty="0">
                <a:latin typeface="Trebuchet MS"/>
                <a:cs typeface="Trebuchet MS"/>
              </a:rPr>
              <a:t>Ageing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210" dirty="0">
                <a:latin typeface="Trebuchet MS"/>
                <a:cs typeface="Trebuchet MS"/>
              </a:rPr>
              <a:t>is</a:t>
            </a:r>
            <a:r>
              <a:rPr sz="1200" spc="120" dirty="0">
                <a:latin typeface="Trebuchet MS"/>
                <a:cs typeface="Trebuchet MS"/>
              </a:rPr>
              <a:t> </a:t>
            </a:r>
            <a:r>
              <a:rPr sz="1200" spc="-170" dirty="0">
                <a:latin typeface="Trebuchet MS"/>
                <a:cs typeface="Trebuchet MS"/>
              </a:rPr>
              <a:t>caused</a:t>
            </a:r>
            <a:r>
              <a:rPr sz="1200" spc="95" dirty="0">
                <a:latin typeface="Trebuchet MS"/>
                <a:cs typeface="Trebuchet MS"/>
              </a:rPr>
              <a:t> </a:t>
            </a:r>
            <a:r>
              <a:rPr sz="1200" spc="-240" dirty="0">
                <a:latin typeface="Trebuchet MS"/>
                <a:cs typeface="Trebuchet MS"/>
              </a:rPr>
              <a:t>by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spc="-155" dirty="0">
                <a:latin typeface="Trebuchet MS"/>
                <a:cs typeface="Trebuchet MS"/>
              </a:rPr>
              <a:t>fertility</a:t>
            </a:r>
            <a:r>
              <a:rPr sz="1200" spc="110" dirty="0">
                <a:latin typeface="Trebuchet MS"/>
                <a:cs typeface="Trebuchet MS"/>
              </a:rPr>
              <a:t> </a:t>
            </a:r>
            <a:r>
              <a:rPr sz="1200" spc="-145" dirty="0">
                <a:latin typeface="Trebuchet MS"/>
                <a:cs typeface="Trebuchet MS"/>
              </a:rPr>
              <a:t>rates</a:t>
            </a:r>
            <a:r>
              <a:rPr sz="1200" spc="110" dirty="0">
                <a:latin typeface="Trebuchet MS"/>
                <a:cs typeface="Trebuchet MS"/>
              </a:rPr>
              <a:t> </a:t>
            </a:r>
            <a:r>
              <a:rPr sz="1200" spc="-235" dirty="0">
                <a:latin typeface="Trebuchet MS"/>
                <a:cs typeface="Trebuchet MS"/>
              </a:rPr>
              <a:t>and</a:t>
            </a:r>
            <a:r>
              <a:rPr sz="1200" spc="145" dirty="0">
                <a:latin typeface="Trebuchet MS"/>
                <a:cs typeface="Trebuchet MS"/>
              </a:rPr>
              <a:t> </a:t>
            </a:r>
            <a:r>
              <a:rPr sz="1200" spc="-170" dirty="0">
                <a:latin typeface="Trebuchet MS"/>
                <a:cs typeface="Trebuchet MS"/>
              </a:rPr>
              <a:t>increased</a:t>
            </a:r>
            <a:r>
              <a:rPr sz="1200" spc="114" dirty="0">
                <a:latin typeface="Trebuchet MS"/>
                <a:cs typeface="Trebuchet MS"/>
              </a:rPr>
              <a:t> </a:t>
            </a:r>
            <a:r>
              <a:rPr sz="1200" spc="-210" dirty="0">
                <a:latin typeface="Trebuchet MS"/>
                <a:cs typeface="Trebuchet MS"/>
              </a:rPr>
              <a:t>life</a:t>
            </a:r>
            <a:r>
              <a:rPr sz="1200" spc="120" dirty="0">
                <a:latin typeface="Trebuchet MS"/>
                <a:cs typeface="Trebuchet MS"/>
              </a:rPr>
              <a:t> </a:t>
            </a:r>
            <a:r>
              <a:rPr sz="1200" spc="-160" dirty="0">
                <a:latin typeface="Trebuchet MS"/>
                <a:cs typeface="Trebuchet MS"/>
              </a:rPr>
              <a:t>expectancy,</a:t>
            </a:r>
            <a:r>
              <a:rPr sz="1200" spc="110" dirty="0">
                <a:latin typeface="Trebuchet MS"/>
                <a:cs typeface="Trebuchet MS"/>
              </a:rPr>
              <a:t> </a:t>
            </a:r>
            <a:r>
              <a:rPr sz="1200" spc="-180" dirty="0">
                <a:latin typeface="Trebuchet MS"/>
                <a:cs typeface="Trebuchet MS"/>
              </a:rPr>
              <a:t>leading</a:t>
            </a:r>
            <a:r>
              <a:rPr sz="1200" spc="110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to </a:t>
            </a:r>
            <a:r>
              <a:rPr sz="1200" spc="-215" dirty="0">
                <a:latin typeface="Trebuchet MS"/>
                <a:cs typeface="Trebuchet MS"/>
              </a:rPr>
              <a:t>an</a:t>
            </a:r>
            <a:r>
              <a:rPr sz="1200" spc="120" dirty="0">
                <a:latin typeface="Trebuchet MS"/>
                <a:cs typeface="Trebuchet MS"/>
              </a:rPr>
              <a:t> </a:t>
            </a:r>
            <a:r>
              <a:rPr sz="1200" spc="-155" dirty="0">
                <a:latin typeface="Trebuchet MS"/>
                <a:cs typeface="Trebuchet MS"/>
              </a:rPr>
              <a:t>increase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240" dirty="0">
                <a:latin typeface="Trebuchet MS"/>
                <a:cs typeface="Trebuchet MS"/>
              </a:rPr>
              <a:t>in</a:t>
            </a:r>
            <a:r>
              <a:rPr sz="1200" spc="150" dirty="0">
                <a:latin typeface="Trebuchet MS"/>
                <a:cs typeface="Trebuchet MS"/>
              </a:rPr>
              <a:t> </a:t>
            </a:r>
            <a:r>
              <a:rPr sz="1200" spc="-180" dirty="0">
                <a:latin typeface="Trebuchet MS"/>
                <a:cs typeface="Trebuchet MS"/>
              </a:rPr>
              <a:t>female</a:t>
            </a:r>
            <a:r>
              <a:rPr sz="1200" spc="90" dirty="0">
                <a:latin typeface="Trebuchet MS"/>
                <a:cs typeface="Trebuchet MS"/>
              </a:rPr>
              <a:t> </a:t>
            </a:r>
            <a:r>
              <a:rPr sz="1200" spc="-180" dirty="0">
                <a:latin typeface="Trebuchet MS"/>
                <a:cs typeface="Trebuchet MS"/>
              </a:rPr>
              <a:t>labor</a:t>
            </a:r>
            <a:r>
              <a:rPr sz="1200" spc="110" dirty="0">
                <a:latin typeface="Trebuchet MS"/>
                <a:cs typeface="Trebuchet MS"/>
              </a:rPr>
              <a:t> </a:t>
            </a:r>
            <a:r>
              <a:rPr sz="1200" spc="-170" dirty="0">
                <a:latin typeface="Trebuchet MS"/>
                <a:cs typeface="Trebuchet MS"/>
              </a:rPr>
              <a:t>force</a:t>
            </a:r>
            <a:r>
              <a:rPr sz="1200" spc="105" dirty="0">
                <a:latin typeface="Trebuchet MS"/>
                <a:cs typeface="Trebuchet MS"/>
              </a:rPr>
              <a:t> </a:t>
            </a:r>
            <a:r>
              <a:rPr sz="1200" spc="-160" dirty="0">
                <a:latin typeface="Trebuchet MS"/>
                <a:cs typeface="Trebuchet MS"/>
              </a:rPr>
              <a:t>participation.</a:t>
            </a:r>
            <a:r>
              <a:rPr sz="1200" spc="110" dirty="0">
                <a:latin typeface="Trebuchet MS"/>
                <a:cs typeface="Trebuchet MS"/>
              </a:rPr>
              <a:t> </a:t>
            </a:r>
            <a:r>
              <a:rPr sz="1200" spc="-155" dirty="0">
                <a:latin typeface="Trebuchet MS"/>
                <a:cs typeface="Trebuchet MS"/>
              </a:rPr>
              <a:t>However,</a:t>
            </a:r>
            <a:r>
              <a:rPr sz="1200" spc="105" dirty="0">
                <a:latin typeface="Trebuchet MS"/>
                <a:cs typeface="Trebuchet MS"/>
              </a:rPr>
              <a:t> </a:t>
            </a:r>
            <a:r>
              <a:rPr sz="1200" spc="-160" dirty="0">
                <a:latin typeface="Trebuchet MS"/>
                <a:cs typeface="Trebuchet MS"/>
              </a:rPr>
              <a:t>the</a:t>
            </a:r>
            <a:r>
              <a:rPr sz="1200" spc="110" dirty="0">
                <a:latin typeface="Trebuchet MS"/>
                <a:cs typeface="Trebuchet MS"/>
              </a:rPr>
              <a:t> </a:t>
            </a:r>
            <a:r>
              <a:rPr sz="1200" spc="-180" dirty="0">
                <a:latin typeface="Trebuchet MS"/>
                <a:cs typeface="Trebuchet MS"/>
              </a:rPr>
              <a:t>female</a:t>
            </a:r>
            <a:r>
              <a:rPr sz="1200" spc="105" dirty="0">
                <a:latin typeface="Trebuchet MS"/>
                <a:cs typeface="Trebuchet MS"/>
              </a:rPr>
              <a:t> </a:t>
            </a:r>
            <a:r>
              <a:rPr sz="1200" spc="-120" dirty="0">
                <a:latin typeface="Trebuchet MS"/>
                <a:cs typeface="Trebuchet MS"/>
              </a:rPr>
              <a:t>labor </a:t>
            </a:r>
            <a:r>
              <a:rPr sz="1200" spc="-80" dirty="0">
                <a:latin typeface="Trebuchet MS"/>
                <a:cs typeface="Trebuchet MS"/>
              </a:rPr>
              <a:t>force</a:t>
            </a:r>
            <a:r>
              <a:rPr sz="1200" spc="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is</a:t>
            </a:r>
            <a:r>
              <a:rPr sz="1200" spc="50" dirty="0">
                <a:latin typeface="Trebuchet MS"/>
                <a:cs typeface="Trebuchet MS"/>
              </a:rPr>
              <a:t> </a:t>
            </a:r>
            <a:r>
              <a:rPr sz="1200" spc="-110" dirty="0">
                <a:latin typeface="Trebuchet MS"/>
                <a:cs typeface="Trebuchet MS"/>
              </a:rPr>
              <a:t>negatively</a:t>
            </a:r>
            <a:r>
              <a:rPr sz="1200" spc="55" dirty="0">
                <a:latin typeface="Trebuchet MS"/>
                <a:cs typeface="Trebuchet MS"/>
              </a:rPr>
              <a:t> </a:t>
            </a:r>
            <a:r>
              <a:rPr sz="1200" spc="-125" dirty="0">
                <a:latin typeface="Trebuchet MS"/>
                <a:cs typeface="Trebuchet MS"/>
              </a:rPr>
              <a:t>connected</a:t>
            </a:r>
            <a:r>
              <a:rPr sz="1200" spc="5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to</a:t>
            </a:r>
            <a:r>
              <a:rPr sz="1200" spc="55" dirty="0">
                <a:latin typeface="Trebuchet MS"/>
                <a:cs typeface="Trebuchet MS"/>
              </a:rPr>
              <a:t> </a:t>
            </a:r>
            <a:r>
              <a:rPr sz="1200" spc="-135" dirty="0">
                <a:latin typeface="Trebuchet MS"/>
                <a:cs typeface="Trebuchet MS"/>
              </a:rPr>
              <a:t>economic</a:t>
            </a:r>
            <a:r>
              <a:rPr sz="1200" spc="50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growth</a:t>
            </a:r>
            <a:r>
              <a:rPr sz="1200" spc="55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and</a:t>
            </a:r>
            <a:r>
              <a:rPr sz="1200" spc="50" dirty="0">
                <a:latin typeface="Trebuchet MS"/>
                <a:cs typeface="Trebuchet MS"/>
              </a:rPr>
              <a:t> </a:t>
            </a:r>
            <a:r>
              <a:rPr sz="1200" spc="-130" dirty="0">
                <a:latin typeface="Trebuchet MS"/>
                <a:cs typeface="Trebuchet MS"/>
              </a:rPr>
              <a:t>government </a:t>
            </a:r>
            <a:r>
              <a:rPr sz="1200" spc="-135" dirty="0">
                <a:latin typeface="Trebuchet MS"/>
                <a:cs typeface="Trebuchet MS"/>
              </a:rPr>
              <a:t>effectiveness.</a:t>
            </a:r>
            <a:r>
              <a:rPr sz="1200" spc="55" dirty="0">
                <a:latin typeface="Trebuchet MS"/>
                <a:cs typeface="Trebuchet MS"/>
              </a:rPr>
              <a:t> </a:t>
            </a:r>
            <a:r>
              <a:rPr sz="1200" spc="-140" dirty="0">
                <a:latin typeface="Trebuchet MS"/>
                <a:cs typeface="Trebuchet MS"/>
              </a:rPr>
              <a:t>Additionally,</a:t>
            </a:r>
            <a:r>
              <a:rPr sz="1200" spc="60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an</a:t>
            </a:r>
            <a:r>
              <a:rPr sz="1200" spc="60" dirty="0">
                <a:latin typeface="Trebuchet MS"/>
                <a:cs typeface="Trebuchet MS"/>
              </a:rPr>
              <a:t> </a:t>
            </a:r>
            <a:r>
              <a:rPr sz="1200" spc="-150" dirty="0">
                <a:latin typeface="Trebuchet MS"/>
                <a:cs typeface="Trebuchet MS"/>
              </a:rPr>
              <a:t>older</a:t>
            </a:r>
            <a:r>
              <a:rPr sz="1200" spc="60" dirty="0">
                <a:latin typeface="Trebuchet MS"/>
                <a:cs typeface="Trebuchet MS"/>
              </a:rPr>
              <a:t> </a:t>
            </a:r>
            <a:r>
              <a:rPr sz="1200" spc="-155" dirty="0">
                <a:latin typeface="Trebuchet MS"/>
                <a:cs typeface="Trebuchet MS"/>
              </a:rPr>
              <a:t>population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100" dirty="0">
                <a:latin typeface="Trebuchet MS"/>
                <a:cs typeface="Trebuchet MS"/>
              </a:rPr>
              <a:t>may</a:t>
            </a:r>
            <a:r>
              <a:rPr sz="1200" spc="60" dirty="0">
                <a:latin typeface="Trebuchet MS"/>
                <a:cs typeface="Trebuchet MS"/>
              </a:rPr>
              <a:t> </a:t>
            </a:r>
            <a:r>
              <a:rPr sz="1200" spc="-114" dirty="0">
                <a:latin typeface="Trebuchet MS"/>
                <a:cs typeface="Trebuchet MS"/>
              </a:rPr>
              <a:t>result</a:t>
            </a:r>
            <a:r>
              <a:rPr sz="1200" spc="60" dirty="0">
                <a:latin typeface="Trebuchet MS"/>
                <a:cs typeface="Trebuchet MS"/>
              </a:rPr>
              <a:t> </a:t>
            </a:r>
            <a:r>
              <a:rPr sz="1200" spc="-90" dirty="0">
                <a:latin typeface="Trebuchet MS"/>
                <a:cs typeface="Trebuchet MS"/>
              </a:rPr>
              <a:t>in</a:t>
            </a:r>
            <a:r>
              <a:rPr sz="1200" spc="6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60" dirty="0">
                <a:latin typeface="Trebuchet MS"/>
                <a:cs typeface="Trebuchet MS"/>
              </a:rPr>
              <a:t> </a:t>
            </a:r>
            <a:r>
              <a:rPr sz="1200" spc="-130" dirty="0">
                <a:latin typeface="Trebuchet MS"/>
                <a:cs typeface="Trebuchet MS"/>
              </a:rPr>
              <a:t>drop</a:t>
            </a:r>
            <a:r>
              <a:rPr sz="1200" spc="60" dirty="0">
                <a:latin typeface="Trebuchet MS"/>
                <a:cs typeface="Trebuchet MS"/>
              </a:rPr>
              <a:t> </a:t>
            </a:r>
            <a:r>
              <a:rPr sz="1200" spc="-45" dirty="0">
                <a:latin typeface="Trebuchet MS"/>
                <a:cs typeface="Trebuchet MS"/>
              </a:rPr>
              <a:t>in </a:t>
            </a:r>
            <a:r>
              <a:rPr sz="1200" spc="-165" dirty="0">
                <a:latin typeface="Trebuchet MS"/>
                <a:cs typeface="Trebuchet MS"/>
              </a:rPr>
              <a:t>worker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60" dirty="0">
                <a:latin typeface="Trebuchet MS"/>
                <a:cs typeface="Trebuchet MS"/>
              </a:rPr>
              <a:t>productivity,</a:t>
            </a:r>
            <a:r>
              <a:rPr sz="1200" spc="90" dirty="0">
                <a:latin typeface="Trebuchet MS"/>
                <a:cs typeface="Trebuchet MS"/>
              </a:rPr>
              <a:t> </a:t>
            </a:r>
            <a:r>
              <a:rPr sz="1200" spc="-204" dirty="0">
                <a:latin typeface="Trebuchet MS"/>
                <a:cs typeface="Trebuchet MS"/>
              </a:rPr>
              <a:t>as</a:t>
            </a:r>
            <a:r>
              <a:rPr sz="1200" spc="135" dirty="0">
                <a:latin typeface="Trebuchet MS"/>
                <a:cs typeface="Trebuchet MS"/>
              </a:rPr>
              <a:t> </a:t>
            </a:r>
            <a:r>
              <a:rPr sz="1200" spc="-170" dirty="0">
                <a:latin typeface="Trebuchet MS"/>
                <a:cs typeface="Trebuchet MS"/>
              </a:rPr>
              <a:t>employees</a:t>
            </a:r>
            <a:r>
              <a:rPr sz="1200" spc="135" dirty="0">
                <a:latin typeface="Trebuchet MS"/>
                <a:cs typeface="Trebuchet MS"/>
              </a:rPr>
              <a:t> </a:t>
            </a:r>
            <a:r>
              <a:rPr sz="1200" spc="-330" dirty="0">
                <a:latin typeface="Trebuchet MS"/>
                <a:cs typeface="Trebuchet MS"/>
              </a:rPr>
              <a:t>in</a:t>
            </a:r>
            <a:r>
              <a:rPr sz="1200" spc="240" dirty="0">
                <a:latin typeface="Trebuchet MS"/>
                <a:cs typeface="Trebuchet MS"/>
              </a:rPr>
              <a:t> </a:t>
            </a:r>
            <a:r>
              <a:rPr sz="1200" spc="-180" dirty="0">
                <a:latin typeface="Trebuchet MS"/>
                <a:cs typeface="Trebuchet MS"/>
              </a:rPr>
              <a:t>fundamental</a:t>
            </a:r>
            <a:r>
              <a:rPr sz="1200" spc="135" dirty="0">
                <a:latin typeface="Trebuchet MS"/>
                <a:cs typeface="Trebuchet MS"/>
              </a:rPr>
              <a:t> </a:t>
            </a:r>
            <a:r>
              <a:rPr sz="1200" spc="-165" dirty="0">
                <a:latin typeface="Trebuchet MS"/>
                <a:cs typeface="Trebuchet MS"/>
              </a:rPr>
              <a:t>occupations</a:t>
            </a:r>
            <a:r>
              <a:rPr sz="1200" spc="135" dirty="0">
                <a:latin typeface="Trebuchet MS"/>
                <a:cs typeface="Trebuchet MS"/>
              </a:rPr>
              <a:t> </a:t>
            </a:r>
            <a:r>
              <a:rPr sz="1200" spc="-204" dirty="0">
                <a:latin typeface="Trebuchet MS"/>
                <a:cs typeface="Trebuchet MS"/>
              </a:rPr>
              <a:t>become</a:t>
            </a:r>
            <a:r>
              <a:rPr sz="1200" spc="135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less </a:t>
            </a:r>
            <a:r>
              <a:rPr sz="1200" spc="-160" dirty="0">
                <a:latin typeface="Trebuchet MS"/>
                <a:cs typeface="Trebuchet MS"/>
              </a:rPr>
              <a:t>productive.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130" dirty="0">
                <a:latin typeface="Trebuchet MS"/>
                <a:cs typeface="Trebuchet MS"/>
              </a:rPr>
              <a:t>This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155" dirty="0">
                <a:latin typeface="Trebuchet MS"/>
                <a:cs typeface="Trebuchet MS"/>
              </a:rPr>
              <a:t>can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175" dirty="0">
                <a:latin typeface="Trebuchet MS"/>
                <a:cs typeface="Trebuchet MS"/>
              </a:rPr>
              <a:t>lead</a:t>
            </a:r>
            <a:r>
              <a:rPr sz="1200" spc="85" dirty="0">
                <a:latin typeface="Trebuchet MS"/>
                <a:cs typeface="Trebuchet MS"/>
              </a:rPr>
              <a:t> </a:t>
            </a:r>
            <a:r>
              <a:rPr sz="1200" spc="-95" dirty="0">
                <a:latin typeface="Trebuchet MS"/>
                <a:cs typeface="Trebuchet MS"/>
              </a:rPr>
              <a:t>to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170" dirty="0">
                <a:latin typeface="Trebuchet MS"/>
                <a:cs typeface="Trebuchet MS"/>
              </a:rPr>
              <a:t>decline</a:t>
            </a:r>
            <a:r>
              <a:rPr sz="1200" spc="75" dirty="0">
                <a:latin typeface="Trebuchet MS"/>
                <a:cs typeface="Trebuchet MS"/>
              </a:rPr>
              <a:t> </a:t>
            </a:r>
            <a:r>
              <a:rPr sz="1200" spc="-175" dirty="0">
                <a:latin typeface="Trebuchet MS"/>
                <a:cs typeface="Trebuchet MS"/>
              </a:rPr>
              <a:t>in</a:t>
            </a:r>
            <a:r>
              <a:rPr sz="1200" spc="85" dirty="0">
                <a:latin typeface="Trebuchet MS"/>
                <a:cs typeface="Trebuchet MS"/>
              </a:rPr>
              <a:t> </a:t>
            </a:r>
            <a:r>
              <a:rPr sz="1200" spc="-130" dirty="0">
                <a:latin typeface="Trebuchet MS"/>
                <a:cs typeface="Trebuchet MS"/>
              </a:rPr>
              <a:t>GDP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160" dirty="0">
                <a:latin typeface="Trebuchet MS"/>
                <a:cs typeface="Trebuchet MS"/>
              </a:rPr>
              <a:t>per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50" dirty="0">
                <a:latin typeface="Trebuchet MS"/>
                <a:cs typeface="Trebuchet MS"/>
              </a:rPr>
              <a:t>capita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130" dirty="0">
                <a:latin typeface="Trebuchet MS"/>
                <a:cs typeface="Trebuchet MS"/>
              </a:rPr>
              <a:t>growth,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145" dirty="0">
                <a:latin typeface="Trebuchet MS"/>
                <a:cs typeface="Trebuchet MS"/>
              </a:rPr>
              <a:t>with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a </a:t>
            </a:r>
            <a:r>
              <a:rPr sz="1200" spc="-145" dirty="0">
                <a:latin typeface="Trebuchet MS"/>
                <a:cs typeface="Trebuchet MS"/>
              </a:rPr>
              <a:t>decrease</a:t>
            </a:r>
            <a:r>
              <a:rPr sz="1200" spc="65" dirty="0">
                <a:latin typeface="Trebuchet MS"/>
                <a:cs typeface="Trebuchet MS"/>
              </a:rPr>
              <a:t> </a:t>
            </a:r>
            <a:r>
              <a:rPr sz="1200" spc="-140" dirty="0">
                <a:latin typeface="Trebuchet MS"/>
                <a:cs typeface="Trebuchet MS"/>
              </a:rPr>
              <a:t>in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60" dirty="0">
                <a:latin typeface="Trebuchet MS"/>
                <a:cs typeface="Trebuchet MS"/>
              </a:rPr>
              <a:t>labour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45" dirty="0">
                <a:latin typeface="Trebuchet MS"/>
                <a:cs typeface="Trebuchet MS"/>
              </a:rPr>
              <a:t>productivity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25" dirty="0">
                <a:latin typeface="Trebuchet MS"/>
                <a:cs typeface="Trebuchet MS"/>
              </a:rPr>
              <a:t>growth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50" dirty="0">
                <a:latin typeface="Trebuchet MS"/>
                <a:cs typeface="Trebuchet MS"/>
              </a:rPr>
              <a:t>accounting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25" dirty="0">
                <a:latin typeface="Trebuchet MS"/>
                <a:cs typeface="Trebuchet MS"/>
              </a:rPr>
              <a:t>for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95" dirty="0">
                <a:latin typeface="Trebuchet MS"/>
                <a:cs typeface="Trebuchet MS"/>
              </a:rPr>
              <a:t>two-</a:t>
            </a:r>
            <a:r>
              <a:rPr sz="1200" spc="-130" dirty="0">
                <a:latin typeface="Trebuchet MS"/>
                <a:cs typeface="Trebuchet MS"/>
              </a:rPr>
              <a:t>thirds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105" dirty="0">
                <a:latin typeface="Trebuchet MS"/>
                <a:cs typeface="Trebuchet MS"/>
              </a:rPr>
              <a:t>of</a:t>
            </a:r>
            <a:r>
              <a:rPr sz="1200" spc="70" dirty="0">
                <a:latin typeface="Trebuchet MS"/>
                <a:cs typeface="Trebuchet MS"/>
              </a:rPr>
              <a:t> </a:t>
            </a:r>
            <a:r>
              <a:rPr sz="1200" spc="-70" dirty="0">
                <a:latin typeface="Trebuchet MS"/>
                <a:cs typeface="Trebuchet MS"/>
              </a:rPr>
              <a:t>this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5779352" y="5395213"/>
            <a:ext cx="424180" cy="2139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00" spc="-155" dirty="0">
                <a:latin typeface="Trebuchet MS"/>
                <a:cs typeface="Trebuchet MS"/>
              </a:rPr>
              <a:t>decline.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4944285" y="5960208"/>
            <a:ext cx="5189855" cy="1988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500"/>
              </a:lnSpc>
              <a:spcBef>
                <a:spcPts val="100"/>
              </a:spcBef>
            </a:pPr>
            <a:r>
              <a:rPr sz="1250" spc="-105" dirty="0">
                <a:latin typeface="Trebuchet MS"/>
                <a:cs typeface="Trebuchet MS"/>
              </a:rPr>
              <a:t>Life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expectancy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plays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a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significant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125" dirty="0">
                <a:latin typeface="Trebuchet MS"/>
                <a:cs typeface="Trebuchet MS"/>
              </a:rPr>
              <a:t>role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130" dirty="0">
                <a:latin typeface="Trebuchet MS"/>
                <a:cs typeface="Trebuchet MS"/>
              </a:rPr>
              <a:t>in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a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75" dirty="0">
                <a:latin typeface="Trebuchet MS"/>
                <a:cs typeface="Trebuchet MS"/>
              </a:rPr>
              <a:t>country's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125" dirty="0">
                <a:latin typeface="Trebuchet MS"/>
                <a:cs typeface="Trebuchet MS"/>
              </a:rPr>
              <a:t>socioeconomic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situation,</a:t>
            </a:r>
            <a:r>
              <a:rPr sz="1250" spc="105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with</a:t>
            </a:r>
            <a:r>
              <a:rPr sz="1250" spc="-70" dirty="0">
                <a:latin typeface="Trebuchet MS"/>
                <a:cs typeface="Trebuchet MS"/>
              </a:rPr>
              <a:t> </a:t>
            </a:r>
            <a:r>
              <a:rPr sz="1250" spc="-80" dirty="0">
                <a:latin typeface="Trebuchet MS"/>
                <a:cs typeface="Trebuchet MS"/>
              </a:rPr>
              <a:t>Malaysia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120" dirty="0">
                <a:latin typeface="Trebuchet MS"/>
                <a:cs typeface="Trebuchet MS"/>
              </a:rPr>
              <a:t>experiencing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a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significant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increase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130" dirty="0">
                <a:latin typeface="Trebuchet MS"/>
                <a:cs typeface="Trebuchet MS"/>
              </a:rPr>
              <a:t>in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70" dirty="0">
                <a:latin typeface="Trebuchet MS"/>
                <a:cs typeface="Trebuchet MS"/>
              </a:rPr>
              <a:t>its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125" dirty="0">
                <a:latin typeface="Trebuchet MS"/>
                <a:cs typeface="Trebuchet MS"/>
              </a:rPr>
              <a:t>population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over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125" dirty="0">
                <a:latin typeface="Trebuchet MS"/>
                <a:cs typeface="Trebuchet MS"/>
              </a:rPr>
              <a:t>time.</a:t>
            </a:r>
            <a:r>
              <a:rPr sz="1250" spc="475" dirty="0">
                <a:latin typeface="Trebuchet MS"/>
                <a:cs typeface="Trebuchet MS"/>
              </a:rPr>
              <a:t> </a:t>
            </a:r>
            <a:r>
              <a:rPr sz="1250" spc="-120" dirty="0">
                <a:latin typeface="Trebuchet MS"/>
                <a:cs typeface="Trebuchet MS"/>
              </a:rPr>
              <a:t>The</a:t>
            </a:r>
            <a:r>
              <a:rPr sz="1250" spc="-70" dirty="0">
                <a:latin typeface="Trebuchet MS"/>
                <a:cs typeface="Trebuchet MS"/>
              </a:rPr>
              <a:t> </a:t>
            </a:r>
            <a:r>
              <a:rPr sz="1250" spc="-90" dirty="0">
                <a:latin typeface="Trebuchet MS"/>
                <a:cs typeface="Trebuchet MS"/>
              </a:rPr>
              <a:t>government's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spending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30" dirty="0">
                <a:latin typeface="Trebuchet MS"/>
                <a:cs typeface="Trebuchet MS"/>
              </a:rPr>
              <a:t>on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rewards,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pensions,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35" dirty="0">
                <a:latin typeface="Trebuchet MS"/>
                <a:cs typeface="Trebuchet MS"/>
              </a:rPr>
              <a:t>and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senior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20" dirty="0">
                <a:latin typeface="Trebuchet MS"/>
                <a:cs typeface="Trebuchet MS"/>
              </a:rPr>
              <a:t>health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20" dirty="0">
                <a:latin typeface="Trebuchet MS"/>
                <a:cs typeface="Trebuchet MS"/>
              </a:rPr>
              <a:t>care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90" dirty="0">
                <a:latin typeface="Trebuchet MS"/>
                <a:cs typeface="Trebuchet MS"/>
              </a:rPr>
              <a:t>has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increased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40" dirty="0">
                <a:latin typeface="Trebuchet MS"/>
                <a:cs typeface="Trebuchet MS"/>
              </a:rPr>
              <a:t>due</a:t>
            </a:r>
            <a:r>
              <a:rPr sz="1250" spc="-70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to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55" dirty="0">
                <a:latin typeface="Trebuchet MS"/>
                <a:cs typeface="Trebuchet MS"/>
              </a:rPr>
              <a:t>Malaysia's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longer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25" dirty="0">
                <a:latin typeface="Trebuchet MS"/>
                <a:cs typeface="Trebuchet MS"/>
              </a:rPr>
              <a:t>life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expectancy.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This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90" dirty="0">
                <a:latin typeface="Trebuchet MS"/>
                <a:cs typeface="Trebuchet MS"/>
              </a:rPr>
              <a:t>has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40" dirty="0">
                <a:latin typeface="Trebuchet MS"/>
                <a:cs typeface="Trebuchet MS"/>
              </a:rPr>
              <a:t>led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to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a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rise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30" dirty="0">
                <a:latin typeface="Trebuchet MS"/>
                <a:cs typeface="Trebuchet MS"/>
              </a:rPr>
              <a:t>in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20" dirty="0">
                <a:latin typeface="Trebuchet MS"/>
                <a:cs typeface="Trebuchet MS"/>
              </a:rPr>
              <a:t>health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00" dirty="0">
                <a:latin typeface="Trebuchet MS"/>
                <a:cs typeface="Trebuchet MS"/>
              </a:rPr>
              <a:t>expenses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35" dirty="0">
                <a:latin typeface="Trebuchet MS"/>
                <a:cs typeface="Trebuchet MS"/>
              </a:rPr>
              <a:t>and</a:t>
            </a:r>
            <a:r>
              <a:rPr sz="1250" spc="-20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the</a:t>
            </a:r>
            <a:r>
              <a:rPr sz="1250" spc="-70" dirty="0">
                <a:latin typeface="Trebuchet MS"/>
                <a:cs typeface="Trebuchet MS"/>
              </a:rPr>
              <a:t> </a:t>
            </a:r>
            <a:r>
              <a:rPr sz="1250" spc="-135" dirty="0">
                <a:latin typeface="Trebuchet MS"/>
                <a:cs typeface="Trebuchet MS"/>
              </a:rPr>
              <a:t>need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for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140" dirty="0">
                <a:latin typeface="Trebuchet MS"/>
                <a:cs typeface="Trebuchet MS"/>
              </a:rPr>
              <a:t>more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geriatricians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135" dirty="0">
                <a:latin typeface="Trebuchet MS"/>
                <a:cs typeface="Trebuchet MS"/>
              </a:rPr>
              <a:t>and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specialists.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Life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expectancy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80" dirty="0">
                <a:latin typeface="Trebuchet MS"/>
                <a:cs typeface="Trebuchet MS"/>
              </a:rPr>
              <a:t>rises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130" dirty="0">
                <a:latin typeface="Trebuchet MS"/>
                <a:cs typeface="Trebuchet MS"/>
              </a:rPr>
              <a:t>in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countries</a:t>
            </a:r>
            <a:r>
              <a:rPr sz="1250" spc="150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with</a:t>
            </a:r>
            <a:r>
              <a:rPr sz="1250" spc="-70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higher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living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100" dirty="0">
                <a:latin typeface="Trebuchet MS"/>
                <a:cs typeface="Trebuchet MS"/>
              </a:rPr>
              <a:t>standards,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70" dirty="0">
                <a:latin typeface="Trebuchet MS"/>
                <a:cs typeface="Trebuchet MS"/>
              </a:rPr>
              <a:t>as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it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allows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for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125" dirty="0">
                <a:latin typeface="Trebuchet MS"/>
                <a:cs typeface="Trebuchet MS"/>
              </a:rPr>
              <a:t>consumption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of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goods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135" dirty="0">
                <a:latin typeface="Trebuchet MS"/>
                <a:cs typeface="Trebuchet MS"/>
              </a:rPr>
              <a:t>and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services</a:t>
            </a:r>
            <a:r>
              <a:rPr sz="1250" spc="254" dirty="0">
                <a:latin typeface="Trebuchet MS"/>
                <a:cs typeface="Trebuchet MS"/>
              </a:rPr>
              <a:t> </a:t>
            </a:r>
            <a:r>
              <a:rPr sz="1250" spc="-90" dirty="0">
                <a:latin typeface="Trebuchet MS"/>
                <a:cs typeface="Trebuchet MS"/>
              </a:rPr>
              <a:t>that</a:t>
            </a:r>
            <a:r>
              <a:rPr sz="1250" spc="-45" dirty="0">
                <a:latin typeface="Trebuchet MS"/>
                <a:cs typeface="Trebuchet MS"/>
              </a:rPr>
              <a:t> </a:t>
            </a:r>
            <a:r>
              <a:rPr sz="1250" spc="-125" dirty="0">
                <a:latin typeface="Trebuchet MS"/>
                <a:cs typeface="Trebuchet MS"/>
              </a:rPr>
              <a:t>promote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health.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Longer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125" dirty="0">
                <a:latin typeface="Trebuchet MS"/>
                <a:cs typeface="Trebuchet MS"/>
              </a:rPr>
              <a:t>life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expectancies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100" dirty="0">
                <a:latin typeface="Trebuchet MS"/>
                <a:cs typeface="Trebuchet MS"/>
              </a:rPr>
              <a:t>also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120" dirty="0">
                <a:latin typeface="Trebuchet MS"/>
                <a:cs typeface="Trebuchet MS"/>
              </a:rPr>
              <a:t>encourage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135" dirty="0">
                <a:latin typeface="Trebuchet MS"/>
                <a:cs typeface="Trebuchet MS"/>
              </a:rPr>
              <a:t>people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to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save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140" dirty="0">
                <a:latin typeface="Trebuchet MS"/>
                <a:cs typeface="Trebuchet MS"/>
              </a:rPr>
              <a:t>more</a:t>
            </a:r>
            <a:r>
              <a:rPr sz="1250" spc="195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for</a:t>
            </a:r>
            <a:r>
              <a:rPr sz="1250" spc="-80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future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needs,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contributing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to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40" dirty="0">
                <a:latin typeface="Trebuchet MS"/>
                <a:cs typeface="Trebuchet MS"/>
              </a:rPr>
              <a:t>economic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00" dirty="0">
                <a:latin typeface="Trebuchet MS"/>
                <a:cs typeface="Trebuchet MS"/>
              </a:rPr>
              <a:t>growth.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0" dirty="0">
                <a:latin typeface="Trebuchet MS"/>
                <a:cs typeface="Trebuchet MS"/>
              </a:rPr>
              <a:t>As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25" dirty="0">
                <a:latin typeface="Trebuchet MS"/>
                <a:cs typeface="Trebuchet MS"/>
              </a:rPr>
              <a:t>life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expectancy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85" dirty="0">
                <a:latin typeface="Trebuchet MS"/>
                <a:cs typeface="Trebuchet MS"/>
              </a:rPr>
              <a:t>rises,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85" dirty="0">
                <a:latin typeface="Trebuchet MS"/>
                <a:cs typeface="Trebuchet MS"/>
              </a:rPr>
              <a:t>savings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30" dirty="0">
                <a:latin typeface="Trebuchet MS"/>
                <a:cs typeface="Trebuchet MS"/>
              </a:rPr>
              <a:t>in</a:t>
            </a:r>
            <a:r>
              <a:rPr sz="1250" spc="-60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the</a:t>
            </a:r>
            <a:r>
              <a:rPr sz="1250" spc="-70" dirty="0">
                <a:latin typeface="Trebuchet MS"/>
                <a:cs typeface="Trebuchet MS"/>
              </a:rPr>
              <a:t> </a:t>
            </a:r>
            <a:r>
              <a:rPr sz="1250" spc="-130" dirty="0">
                <a:latin typeface="Trebuchet MS"/>
                <a:cs typeface="Trebuchet MS"/>
              </a:rPr>
              <a:t>economy</a:t>
            </a:r>
            <a:r>
              <a:rPr sz="1250" spc="-75" dirty="0">
                <a:latin typeface="Trebuchet MS"/>
                <a:cs typeface="Trebuchet MS"/>
              </a:rPr>
              <a:t> </a:t>
            </a:r>
            <a:r>
              <a:rPr sz="1250" spc="-110" dirty="0">
                <a:latin typeface="Trebuchet MS"/>
                <a:cs typeface="Trebuchet MS"/>
              </a:rPr>
              <a:t>increase,</a:t>
            </a:r>
            <a:r>
              <a:rPr sz="1250" spc="-75" dirty="0">
                <a:latin typeface="Trebuchet MS"/>
                <a:cs typeface="Trebuchet MS"/>
              </a:rPr>
              <a:t> </a:t>
            </a:r>
            <a:r>
              <a:rPr sz="1250" spc="-114" dirty="0">
                <a:latin typeface="Trebuchet MS"/>
                <a:cs typeface="Trebuchet MS"/>
              </a:rPr>
              <a:t>contributing</a:t>
            </a:r>
            <a:r>
              <a:rPr sz="1250" spc="-75" dirty="0">
                <a:latin typeface="Trebuchet MS"/>
                <a:cs typeface="Trebuchet MS"/>
              </a:rPr>
              <a:t> </a:t>
            </a:r>
            <a:r>
              <a:rPr sz="1250" spc="-95" dirty="0">
                <a:latin typeface="Trebuchet MS"/>
                <a:cs typeface="Trebuchet MS"/>
              </a:rPr>
              <a:t>to</a:t>
            </a:r>
            <a:r>
              <a:rPr sz="1250" spc="-75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the</a:t>
            </a:r>
            <a:r>
              <a:rPr sz="1250" spc="-75" dirty="0">
                <a:latin typeface="Trebuchet MS"/>
                <a:cs typeface="Trebuchet MS"/>
              </a:rPr>
              <a:t> country's </a:t>
            </a:r>
            <a:r>
              <a:rPr sz="1250" spc="-110" dirty="0">
                <a:latin typeface="Trebuchet MS"/>
                <a:cs typeface="Trebuchet MS"/>
              </a:rPr>
              <a:t>output</a:t>
            </a:r>
            <a:r>
              <a:rPr sz="1250" spc="-75" dirty="0">
                <a:latin typeface="Trebuchet MS"/>
                <a:cs typeface="Trebuchet MS"/>
              </a:rPr>
              <a:t> </a:t>
            </a:r>
            <a:r>
              <a:rPr sz="1250" spc="-100" dirty="0">
                <a:latin typeface="Trebuchet MS"/>
                <a:cs typeface="Trebuchet MS"/>
              </a:rPr>
              <a:t>growth</a:t>
            </a:r>
            <a:r>
              <a:rPr sz="1250" spc="-75" dirty="0">
                <a:latin typeface="Trebuchet MS"/>
                <a:cs typeface="Trebuchet MS"/>
              </a:rPr>
              <a:t> </a:t>
            </a:r>
            <a:r>
              <a:rPr sz="1250" spc="-105" dirty="0">
                <a:latin typeface="Trebuchet MS"/>
                <a:cs typeface="Trebuchet MS"/>
              </a:rPr>
              <a:t>rate.</a:t>
            </a:r>
            <a:endParaRPr sz="1250">
              <a:latin typeface="Trebuchet MS"/>
              <a:cs typeface="Trebuchet MS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10825838" y="4016234"/>
            <a:ext cx="3875404" cy="35159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9300"/>
              </a:lnSpc>
              <a:spcBef>
                <a:spcPts val="90"/>
              </a:spcBef>
            </a:pPr>
            <a:r>
              <a:rPr sz="1200" spc="-105" dirty="0">
                <a:latin typeface="Trebuchet MS"/>
                <a:cs typeface="Trebuchet MS"/>
              </a:rPr>
              <a:t>The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80" dirty="0">
                <a:latin typeface="Trebuchet MS"/>
                <a:cs typeface="Trebuchet MS"/>
              </a:rPr>
              <a:t>total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fertility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rate,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90" dirty="0">
                <a:latin typeface="Trebuchet MS"/>
                <a:cs typeface="Trebuchet MS"/>
              </a:rPr>
              <a:t>the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average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120" dirty="0">
                <a:latin typeface="Trebuchet MS"/>
                <a:cs typeface="Trebuchet MS"/>
              </a:rPr>
              <a:t>number</a:t>
            </a:r>
            <a:r>
              <a:rPr sz="1200" spc="30" dirty="0">
                <a:latin typeface="Trebuchet MS"/>
                <a:cs typeface="Trebuchet MS"/>
              </a:rPr>
              <a:t> </a:t>
            </a:r>
            <a:r>
              <a:rPr sz="1200" spc="-95" dirty="0">
                <a:latin typeface="Trebuchet MS"/>
                <a:cs typeface="Trebuchet MS"/>
              </a:rPr>
              <a:t>of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114" dirty="0">
                <a:latin typeface="Trebuchet MS"/>
                <a:cs typeface="Trebuchet MS"/>
              </a:rPr>
              <a:t>children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110" dirty="0">
                <a:latin typeface="Trebuchet MS"/>
                <a:cs typeface="Trebuchet MS"/>
              </a:rPr>
              <a:t>born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to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a </a:t>
            </a:r>
            <a:r>
              <a:rPr sz="1200" spc="-95" dirty="0">
                <a:latin typeface="Trebuchet MS"/>
                <a:cs typeface="Trebuchet MS"/>
              </a:rPr>
              <a:t>woman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80" dirty="0">
                <a:latin typeface="Trebuchet MS"/>
                <a:cs typeface="Trebuchet MS"/>
              </a:rPr>
              <a:t>throughout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her</a:t>
            </a:r>
            <a:r>
              <a:rPr sz="1200" spc="-20" dirty="0">
                <a:latin typeface="Trebuchet MS"/>
                <a:cs typeface="Trebuchet MS"/>
              </a:rPr>
              <a:t> </a:t>
            </a:r>
            <a:r>
              <a:rPr sz="1200" spc="-100" dirty="0">
                <a:latin typeface="Trebuchet MS"/>
                <a:cs typeface="Trebuchet MS"/>
              </a:rPr>
              <a:t>lifetime,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has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100" dirty="0">
                <a:latin typeface="Trebuchet MS"/>
                <a:cs typeface="Trebuchet MS"/>
              </a:rPr>
              <a:t>dropped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to </a:t>
            </a:r>
            <a:r>
              <a:rPr sz="1200" spc="-10" dirty="0">
                <a:latin typeface="Trebuchet MS"/>
                <a:cs typeface="Trebuchet MS"/>
              </a:rPr>
              <a:t>its</a:t>
            </a:r>
            <a:r>
              <a:rPr sz="1200" spc="-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lowest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level </a:t>
            </a:r>
            <a:r>
              <a:rPr sz="1200" spc="-120" dirty="0">
                <a:latin typeface="Trebuchet MS"/>
                <a:cs typeface="Trebuchet MS"/>
              </a:rPr>
              <a:t>in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fifty</a:t>
            </a:r>
            <a:r>
              <a:rPr sz="1200" spc="-30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years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120" dirty="0">
                <a:latin typeface="Trebuchet MS"/>
                <a:cs typeface="Trebuchet MS"/>
              </a:rPr>
              <a:t>in</a:t>
            </a:r>
            <a:r>
              <a:rPr sz="1200" spc="30" dirty="0">
                <a:latin typeface="Trebuchet MS"/>
                <a:cs typeface="Trebuchet MS"/>
              </a:rPr>
              <a:t> </a:t>
            </a:r>
            <a:r>
              <a:rPr sz="1200" spc="-35" dirty="0">
                <a:latin typeface="Trebuchet MS"/>
                <a:cs typeface="Trebuchet MS"/>
              </a:rPr>
              <a:t>2022,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80" dirty="0">
                <a:latin typeface="Trebuchet MS"/>
                <a:cs typeface="Trebuchet MS"/>
              </a:rPr>
              <a:t>with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145" dirty="0">
                <a:latin typeface="Trebuchet MS"/>
                <a:cs typeface="Trebuchet MS"/>
              </a:rPr>
              <a:t>1.6</a:t>
            </a:r>
            <a:r>
              <a:rPr sz="1200" spc="55" dirty="0">
                <a:latin typeface="Trebuchet MS"/>
                <a:cs typeface="Trebuchet MS"/>
              </a:rPr>
              <a:t> </a:t>
            </a:r>
            <a:r>
              <a:rPr sz="1200" spc="-110" dirty="0">
                <a:latin typeface="Trebuchet MS"/>
                <a:cs typeface="Trebuchet MS"/>
              </a:rPr>
              <a:t>children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100" dirty="0">
                <a:latin typeface="Trebuchet MS"/>
                <a:cs typeface="Trebuchet MS"/>
              </a:rPr>
              <a:t>per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110" dirty="0">
                <a:latin typeface="Trebuchet MS"/>
                <a:cs typeface="Trebuchet MS"/>
              </a:rPr>
              <a:t>woman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95" dirty="0">
                <a:latin typeface="Trebuchet MS"/>
                <a:cs typeface="Trebuchet MS"/>
              </a:rPr>
              <a:t>between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45" dirty="0">
                <a:latin typeface="Trebuchet MS"/>
                <a:cs typeface="Trebuchet MS"/>
              </a:rPr>
              <a:t>the ages</a:t>
            </a:r>
            <a:r>
              <a:rPr sz="1200" spc="-50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of</a:t>
            </a:r>
            <a:r>
              <a:rPr sz="1200" spc="-35" dirty="0">
                <a:latin typeface="Trebuchet MS"/>
                <a:cs typeface="Trebuchet MS"/>
              </a:rPr>
              <a:t> </a:t>
            </a:r>
            <a:r>
              <a:rPr sz="1200" spc="-204" dirty="0">
                <a:latin typeface="Trebuchet MS"/>
                <a:cs typeface="Trebuchet MS"/>
              </a:rPr>
              <a:t>15</a:t>
            </a:r>
            <a:r>
              <a:rPr sz="1200" spc="114" dirty="0">
                <a:latin typeface="Trebuchet MS"/>
                <a:cs typeface="Trebuchet MS"/>
              </a:rPr>
              <a:t> </a:t>
            </a:r>
            <a:r>
              <a:rPr sz="1200" spc="-100" dirty="0">
                <a:latin typeface="Trebuchet MS"/>
                <a:cs typeface="Trebuchet MS"/>
              </a:rPr>
              <a:t>and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49.</a:t>
            </a:r>
            <a:r>
              <a:rPr sz="1200" spc="-30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This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110" dirty="0">
                <a:latin typeface="Trebuchet MS"/>
                <a:cs typeface="Trebuchet MS"/>
              </a:rPr>
              <a:t>decline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105" dirty="0">
                <a:latin typeface="Trebuchet MS"/>
                <a:cs typeface="Trebuchet MS"/>
              </a:rPr>
              <a:t>in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80" dirty="0">
                <a:latin typeface="Trebuchet MS"/>
                <a:cs typeface="Trebuchet MS"/>
              </a:rPr>
              <a:t>fertility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120" dirty="0">
                <a:latin typeface="Trebuchet MS"/>
                <a:cs typeface="Trebuchet MS"/>
              </a:rPr>
              <a:t>will</a:t>
            </a:r>
            <a:r>
              <a:rPr sz="1200" spc="30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have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70" dirty="0">
                <a:latin typeface="Trebuchet MS"/>
                <a:cs typeface="Trebuchet MS"/>
              </a:rPr>
              <a:t>significant </a:t>
            </a:r>
            <a:r>
              <a:rPr sz="1200" spc="-25" dirty="0">
                <a:latin typeface="Trebuchet MS"/>
                <a:cs typeface="Trebuchet MS"/>
              </a:rPr>
              <a:t>impact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on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economic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development,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productivity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growth,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and </a:t>
            </a:r>
            <a:r>
              <a:rPr sz="1200" spc="-95" dirty="0">
                <a:latin typeface="Trebuchet MS"/>
                <a:cs typeface="Trebuchet MS"/>
              </a:rPr>
              <a:t>welfare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system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95" dirty="0">
                <a:latin typeface="Trebuchet MS"/>
                <a:cs typeface="Trebuchet MS"/>
              </a:rPr>
              <a:t>components.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90" dirty="0">
                <a:latin typeface="Trebuchet MS"/>
                <a:cs typeface="Trebuchet MS"/>
              </a:rPr>
              <a:t>The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ageing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105" dirty="0">
                <a:latin typeface="Trebuchet MS"/>
                <a:cs typeface="Trebuchet MS"/>
              </a:rPr>
              <a:t>population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may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114" dirty="0">
                <a:latin typeface="Trebuchet MS"/>
                <a:cs typeface="Trebuchet MS"/>
              </a:rPr>
              <a:t>lead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to </a:t>
            </a:r>
            <a:r>
              <a:rPr sz="1200" spc="-35" dirty="0">
                <a:latin typeface="Trebuchet MS"/>
                <a:cs typeface="Trebuchet MS"/>
              </a:rPr>
              <a:t>higher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savings</a:t>
            </a:r>
            <a:r>
              <a:rPr sz="1200" spc="-2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rates,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spc="-45" dirty="0">
                <a:latin typeface="Trebuchet MS"/>
                <a:cs typeface="Trebuchet MS"/>
              </a:rPr>
              <a:t>which</a:t>
            </a:r>
            <a:r>
              <a:rPr sz="1200" spc="-20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could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increase</a:t>
            </a:r>
            <a:r>
              <a:rPr sz="1200" spc="-2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capital-</a:t>
            </a:r>
            <a:r>
              <a:rPr sz="1200" spc="-85" dirty="0">
                <a:latin typeface="Trebuchet MS"/>
                <a:cs typeface="Trebuchet MS"/>
              </a:rPr>
              <a:t>labour </a:t>
            </a:r>
            <a:r>
              <a:rPr sz="1200" spc="-90" dirty="0">
                <a:latin typeface="Trebuchet MS"/>
                <a:cs typeface="Trebuchet MS"/>
              </a:rPr>
              <a:t>ratio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120" dirty="0">
                <a:latin typeface="Trebuchet MS"/>
                <a:cs typeface="Trebuchet MS"/>
              </a:rPr>
              <a:t>and</a:t>
            </a:r>
            <a:r>
              <a:rPr sz="1200" spc="30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support</a:t>
            </a:r>
            <a:r>
              <a:rPr sz="1200" spc="30" dirty="0">
                <a:latin typeface="Trebuchet MS"/>
                <a:cs typeface="Trebuchet MS"/>
              </a:rPr>
              <a:t> </a:t>
            </a:r>
            <a:r>
              <a:rPr sz="1200" spc="-114" dirty="0">
                <a:latin typeface="Trebuchet MS"/>
                <a:cs typeface="Trebuchet MS"/>
              </a:rPr>
              <a:t>individual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saving.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30" dirty="0">
                <a:latin typeface="Trebuchet MS"/>
                <a:cs typeface="Trebuchet MS"/>
              </a:rPr>
              <a:t>Malaysia's</a:t>
            </a:r>
            <a:r>
              <a:rPr sz="1200" spc="30" dirty="0">
                <a:latin typeface="Trebuchet MS"/>
                <a:cs typeface="Trebuchet MS"/>
              </a:rPr>
              <a:t> </a:t>
            </a:r>
            <a:r>
              <a:rPr sz="1200" spc="-114" dirty="0">
                <a:latin typeface="Trebuchet MS"/>
                <a:cs typeface="Trebuchet MS"/>
              </a:rPr>
              <a:t>female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110" dirty="0">
                <a:latin typeface="Trebuchet MS"/>
                <a:cs typeface="Trebuchet MS"/>
              </a:rPr>
              <a:t>labor</a:t>
            </a:r>
            <a:r>
              <a:rPr sz="1200" spc="30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force </a:t>
            </a:r>
            <a:r>
              <a:rPr sz="1200" spc="-75" dirty="0">
                <a:latin typeface="Trebuchet MS"/>
                <a:cs typeface="Trebuchet MS"/>
              </a:rPr>
              <a:t>participation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rate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increased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35" dirty="0">
                <a:latin typeface="Trebuchet MS"/>
                <a:cs typeface="Trebuchet MS"/>
              </a:rPr>
              <a:t>from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44.5%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1982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to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55.2%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in </a:t>
            </a:r>
            <a:r>
              <a:rPr sz="1200" spc="-60" dirty="0">
                <a:latin typeface="Trebuchet MS"/>
                <a:cs typeface="Trebuchet MS"/>
              </a:rPr>
              <a:t>2018,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while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fertility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rate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spc="-70" dirty="0">
                <a:latin typeface="Trebuchet MS"/>
                <a:cs typeface="Trebuchet MS"/>
              </a:rPr>
              <a:t>decreased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from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4.0%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spc="-40" dirty="0">
                <a:latin typeface="Trebuchet MS"/>
                <a:cs typeface="Trebuchet MS"/>
              </a:rPr>
              <a:t>1982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to </a:t>
            </a:r>
            <a:r>
              <a:rPr sz="1200" dirty="0">
                <a:latin typeface="Trebuchet MS"/>
                <a:cs typeface="Trebuchet MS"/>
              </a:rPr>
              <a:t>1.8%</a:t>
            </a:r>
            <a:r>
              <a:rPr sz="1200" spc="21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</a:t>
            </a:r>
            <a:r>
              <a:rPr sz="1200" spc="22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2018.</a:t>
            </a:r>
            <a:r>
              <a:rPr sz="1200" spc="22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Investing</a:t>
            </a:r>
            <a:r>
              <a:rPr sz="1200" spc="22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</a:t>
            </a:r>
            <a:r>
              <a:rPr sz="1200" spc="22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women's</a:t>
            </a:r>
            <a:r>
              <a:rPr sz="1200" spc="220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education</a:t>
            </a:r>
            <a:r>
              <a:rPr sz="1200" spc="22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and</a:t>
            </a:r>
            <a:r>
              <a:rPr sz="1200" spc="220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skill </a:t>
            </a:r>
            <a:r>
              <a:rPr sz="1200" spc="-95" dirty="0">
                <a:latin typeface="Trebuchet MS"/>
                <a:cs typeface="Trebuchet MS"/>
              </a:rPr>
              <a:t>development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can</a:t>
            </a:r>
            <a:r>
              <a:rPr sz="1200" spc="-35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strengthen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80" dirty="0">
                <a:latin typeface="Trebuchet MS"/>
                <a:cs typeface="Trebuchet MS"/>
              </a:rPr>
              <a:t>economy</a:t>
            </a:r>
            <a:r>
              <a:rPr sz="1200" spc="-10" dirty="0">
                <a:latin typeface="Trebuchet MS"/>
                <a:cs typeface="Trebuchet MS"/>
              </a:rPr>
              <a:t> </a:t>
            </a:r>
            <a:r>
              <a:rPr sz="1200" spc="-30" dirty="0">
                <a:latin typeface="Trebuchet MS"/>
                <a:cs typeface="Trebuchet MS"/>
              </a:rPr>
              <a:t>and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drive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consumer </a:t>
            </a:r>
            <a:r>
              <a:rPr sz="1200" spc="-80" dirty="0">
                <a:latin typeface="Trebuchet MS"/>
                <a:cs typeface="Trebuchet MS"/>
              </a:rPr>
              <a:t>spending.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Ensuring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40" dirty="0">
                <a:latin typeface="Trebuchet MS"/>
                <a:cs typeface="Trebuchet MS"/>
              </a:rPr>
              <a:t>the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benefits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of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increased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95" dirty="0">
                <a:latin typeface="Trebuchet MS"/>
                <a:cs typeface="Trebuchet MS"/>
              </a:rPr>
              <a:t>female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90" dirty="0">
                <a:latin typeface="Trebuchet MS"/>
                <a:cs typeface="Trebuchet MS"/>
              </a:rPr>
              <a:t>labor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70" dirty="0">
                <a:latin typeface="Trebuchet MS"/>
                <a:cs typeface="Trebuchet MS"/>
              </a:rPr>
              <a:t>force </a:t>
            </a:r>
            <a:r>
              <a:rPr sz="1200" spc="-75" dirty="0">
                <a:latin typeface="Trebuchet MS"/>
                <a:cs typeface="Trebuchet MS"/>
              </a:rPr>
              <a:t>participation</a:t>
            </a:r>
            <a:r>
              <a:rPr sz="1200" spc="-20" dirty="0">
                <a:latin typeface="Trebuchet MS"/>
                <a:cs typeface="Trebuchet MS"/>
              </a:rPr>
              <a:t> </a:t>
            </a:r>
            <a:r>
              <a:rPr sz="1200" spc="-45" dirty="0">
                <a:latin typeface="Trebuchet MS"/>
                <a:cs typeface="Trebuchet MS"/>
              </a:rPr>
              <a:t>translate</a:t>
            </a:r>
            <a:r>
              <a:rPr sz="1200" spc="-30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into </a:t>
            </a:r>
            <a:r>
              <a:rPr sz="1200" spc="-60" dirty="0">
                <a:latin typeface="Trebuchet MS"/>
                <a:cs typeface="Trebuchet MS"/>
              </a:rPr>
              <a:t>sustainable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and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inclusive</a:t>
            </a:r>
            <a:r>
              <a:rPr sz="1200" spc="-20" dirty="0">
                <a:latin typeface="Trebuchet MS"/>
                <a:cs typeface="Trebuchet MS"/>
              </a:rPr>
              <a:t> </a:t>
            </a:r>
            <a:r>
              <a:rPr sz="1200" spc="-100" dirty="0">
                <a:latin typeface="Trebuchet MS"/>
                <a:cs typeface="Trebuchet MS"/>
              </a:rPr>
              <a:t>economic </a:t>
            </a:r>
            <a:r>
              <a:rPr sz="1200" spc="-75" dirty="0">
                <a:latin typeface="Trebuchet MS"/>
                <a:cs typeface="Trebuchet MS"/>
              </a:rPr>
              <a:t>development</a:t>
            </a:r>
            <a:r>
              <a:rPr sz="1200" spc="-5" dirty="0">
                <a:latin typeface="Trebuchet MS"/>
                <a:cs typeface="Trebuchet MS"/>
              </a:rPr>
              <a:t> </a:t>
            </a:r>
            <a:r>
              <a:rPr sz="1200" spc="-45" dirty="0">
                <a:latin typeface="Trebuchet MS"/>
                <a:cs typeface="Trebuchet MS"/>
              </a:rPr>
              <a:t>depends</a:t>
            </a:r>
            <a:r>
              <a:rPr sz="1200" dirty="0">
                <a:latin typeface="Trebuchet MS"/>
                <a:cs typeface="Trebuchet MS"/>
              </a:rPr>
              <a:t> on </a:t>
            </a:r>
            <a:r>
              <a:rPr sz="1200" spc="-55" dirty="0">
                <a:latin typeface="Trebuchet MS"/>
                <a:cs typeface="Trebuchet MS"/>
              </a:rPr>
              <a:t>policies</a:t>
            </a:r>
            <a:r>
              <a:rPr sz="1200" spc="-5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supporting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30" dirty="0">
                <a:latin typeface="Trebuchet MS"/>
                <a:cs typeface="Trebuchet MS"/>
              </a:rPr>
              <a:t>gender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80" dirty="0">
                <a:latin typeface="Trebuchet MS"/>
                <a:cs typeface="Trebuchet MS"/>
              </a:rPr>
              <a:t>equality, </a:t>
            </a:r>
            <a:r>
              <a:rPr sz="1200" spc="-110" dirty="0">
                <a:latin typeface="Trebuchet MS"/>
                <a:cs typeface="Trebuchet MS"/>
              </a:rPr>
              <a:t>equal</a:t>
            </a:r>
            <a:r>
              <a:rPr sz="1200" spc="-35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pay,</a:t>
            </a:r>
            <a:r>
              <a:rPr sz="1200" spc="-30" dirty="0">
                <a:latin typeface="Trebuchet MS"/>
                <a:cs typeface="Trebuchet MS"/>
              </a:rPr>
              <a:t> </a:t>
            </a:r>
            <a:r>
              <a:rPr sz="1200" spc="-110" dirty="0">
                <a:latin typeface="Trebuchet MS"/>
                <a:cs typeface="Trebuchet MS"/>
              </a:rPr>
              <a:t>and</a:t>
            </a:r>
            <a:r>
              <a:rPr sz="1200" spc="-35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supportive</a:t>
            </a:r>
            <a:r>
              <a:rPr sz="1200" spc="-30" dirty="0">
                <a:latin typeface="Trebuchet MS"/>
                <a:cs typeface="Trebuchet MS"/>
              </a:rPr>
              <a:t> </a:t>
            </a:r>
            <a:r>
              <a:rPr sz="1200" spc="-80" dirty="0">
                <a:latin typeface="Trebuchet MS"/>
                <a:cs typeface="Trebuchet MS"/>
              </a:rPr>
              <a:t>work</a:t>
            </a:r>
            <a:r>
              <a:rPr sz="1200" spc="-35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conditions.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915634" y="4172299"/>
            <a:ext cx="3473450" cy="24250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9300"/>
              </a:lnSpc>
              <a:spcBef>
                <a:spcPts val="90"/>
              </a:spcBef>
            </a:pPr>
            <a:r>
              <a:rPr sz="1200" spc="-60" dirty="0">
                <a:latin typeface="Trebuchet MS"/>
                <a:cs typeface="Trebuchet MS"/>
              </a:rPr>
              <a:t>The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ageing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100" dirty="0">
                <a:latin typeface="Trebuchet MS"/>
                <a:cs typeface="Trebuchet MS"/>
              </a:rPr>
              <a:t>population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70" dirty="0">
                <a:latin typeface="Trebuchet MS"/>
                <a:cs typeface="Trebuchet MS"/>
              </a:rPr>
              <a:t>drives</a:t>
            </a:r>
            <a:r>
              <a:rPr sz="1200" spc="20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up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government</a:t>
            </a:r>
            <a:r>
              <a:rPr sz="1200" spc="25" dirty="0">
                <a:latin typeface="Trebuchet MS"/>
                <a:cs typeface="Trebuchet MS"/>
              </a:rPr>
              <a:t> </a:t>
            </a:r>
            <a:r>
              <a:rPr sz="1200" spc="-90" dirty="0">
                <a:latin typeface="Trebuchet MS"/>
                <a:cs typeface="Trebuchet MS"/>
              </a:rPr>
              <a:t>expenditure </a:t>
            </a:r>
            <a:r>
              <a:rPr sz="1200" dirty="0">
                <a:latin typeface="Trebuchet MS"/>
                <a:cs typeface="Trebuchet MS"/>
              </a:rPr>
              <a:t>and</a:t>
            </a:r>
            <a:r>
              <a:rPr sz="1200" spc="55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impedes</a:t>
            </a:r>
            <a:r>
              <a:rPr sz="1200" spc="55" dirty="0">
                <a:latin typeface="Trebuchet MS"/>
                <a:cs typeface="Trebuchet MS"/>
              </a:rPr>
              <a:t> </a:t>
            </a:r>
            <a:r>
              <a:rPr sz="1200" spc="-30" dirty="0">
                <a:latin typeface="Trebuchet MS"/>
                <a:cs typeface="Trebuchet MS"/>
              </a:rPr>
              <a:t>economic</a:t>
            </a:r>
            <a:r>
              <a:rPr sz="1200" spc="6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growth.</a:t>
            </a:r>
            <a:r>
              <a:rPr sz="1200" spc="55" dirty="0">
                <a:latin typeface="Trebuchet MS"/>
                <a:cs typeface="Trebuchet MS"/>
              </a:rPr>
              <a:t> </a:t>
            </a:r>
            <a:r>
              <a:rPr sz="1200" spc="-35" dirty="0">
                <a:latin typeface="Trebuchet MS"/>
                <a:cs typeface="Trebuchet MS"/>
              </a:rPr>
              <a:t>Governments</a:t>
            </a:r>
            <a:r>
              <a:rPr sz="1200" spc="55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invest </a:t>
            </a:r>
            <a:r>
              <a:rPr sz="1200" spc="-30" dirty="0">
                <a:latin typeface="Trebuchet MS"/>
                <a:cs typeface="Trebuchet MS"/>
              </a:rPr>
              <a:t>heavily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social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security,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30" dirty="0">
                <a:latin typeface="Trebuchet MS"/>
                <a:cs typeface="Trebuchet MS"/>
              </a:rPr>
              <a:t>pensions,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and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health</a:t>
            </a:r>
            <a:r>
              <a:rPr sz="1200" spc="15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care, particularly</a:t>
            </a:r>
            <a:r>
              <a:rPr sz="1200" dirty="0">
                <a:latin typeface="Trebuchet MS"/>
                <a:cs typeface="Trebuchet MS"/>
              </a:rPr>
              <a:t> in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sectors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related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to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 </a:t>
            </a:r>
            <a:r>
              <a:rPr sz="1200" spc="-65" dirty="0">
                <a:latin typeface="Trebuchet MS"/>
                <a:cs typeface="Trebuchet MS"/>
              </a:rPr>
              <a:t>elderly.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However,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45" dirty="0">
                <a:latin typeface="Trebuchet MS"/>
                <a:cs typeface="Trebuchet MS"/>
              </a:rPr>
              <a:t>negative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effects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of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30" dirty="0">
                <a:latin typeface="Trebuchet MS"/>
                <a:cs typeface="Trebuchet MS"/>
              </a:rPr>
              <a:t>ageing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vary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depending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on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40" dirty="0">
                <a:latin typeface="Trebuchet MS"/>
                <a:cs typeface="Trebuchet MS"/>
              </a:rPr>
              <a:t>the </a:t>
            </a:r>
            <a:r>
              <a:rPr sz="1200" spc="-10" dirty="0">
                <a:latin typeface="Trebuchet MS"/>
                <a:cs typeface="Trebuchet MS"/>
              </a:rPr>
              <a:t>policy</a:t>
            </a:r>
            <a:r>
              <a:rPr sz="1200" spc="16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</a:t>
            </a:r>
            <a:r>
              <a:rPr sz="1200" spc="160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place.</a:t>
            </a:r>
            <a:r>
              <a:rPr sz="1200" spc="16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16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one</a:t>
            </a:r>
            <a:r>
              <a:rPr sz="1200" spc="165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percent</a:t>
            </a:r>
            <a:r>
              <a:rPr sz="1200" spc="16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rise</a:t>
            </a:r>
            <a:r>
              <a:rPr sz="1200" spc="16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</a:t>
            </a:r>
            <a:r>
              <a:rPr sz="1200" spc="16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</a:t>
            </a:r>
            <a:r>
              <a:rPr sz="1200" spc="16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old-</a:t>
            </a:r>
            <a:r>
              <a:rPr sz="1200" spc="-45" dirty="0">
                <a:latin typeface="Trebuchet MS"/>
                <a:cs typeface="Trebuchet MS"/>
              </a:rPr>
              <a:t>age </a:t>
            </a:r>
            <a:r>
              <a:rPr sz="1200" spc="-80" dirty="0">
                <a:latin typeface="Trebuchet MS"/>
                <a:cs typeface="Trebuchet MS"/>
              </a:rPr>
              <a:t>dependence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30" dirty="0">
                <a:latin typeface="Trebuchet MS"/>
                <a:cs typeface="Trebuchet MS"/>
              </a:rPr>
              <a:t>ratio</a:t>
            </a:r>
            <a:r>
              <a:rPr sz="1200" spc="-4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can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significantly</a:t>
            </a:r>
            <a:r>
              <a:rPr sz="1200" spc="-30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increase</a:t>
            </a:r>
            <a:r>
              <a:rPr sz="1200" spc="-30" dirty="0">
                <a:latin typeface="Trebuchet MS"/>
                <a:cs typeface="Trebuchet MS"/>
              </a:rPr>
              <a:t> </a:t>
            </a:r>
            <a:r>
              <a:rPr sz="1200" spc="-80" dirty="0">
                <a:latin typeface="Trebuchet MS"/>
                <a:cs typeface="Trebuchet MS"/>
              </a:rPr>
              <a:t>government </a:t>
            </a:r>
            <a:r>
              <a:rPr sz="1200" spc="-85" dirty="0">
                <a:latin typeface="Trebuchet MS"/>
                <a:cs typeface="Trebuchet MS"/>
              </a:rPr>
              <a:t>spending.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90" dirty="0">
                <a:latin typeface="Trebuchet MS"/>
                <a:cs typeface="Trebuchet MS"/>
              </a:rPr>
              <a:t>Additionally,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an</a:t>
            </a:r>
            <a:r>
              <a:rPr sz="1200" spc="45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increasing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old-</a:t>
            </a:r>
            <a:r>
              <a:rPr sz="1200" spc="-45" dirty="0">
                <a:latin typeface="Trebuchet MS"/>
                <a:cs typeface="Trebuchet MS"/>
              </a:rPr>
              <a:t>age</a:t>
            </a:r>
            <a:r>
              <a:rPr sz="1200" spc="40" dirty="0">
                <a:latin typeface="Trebuchet MS"/>
                <a:cs typeface="Trebuchet MS"/>
              </a:rPr>
              <a:t> </a:t>
            </a:r>
            <a:r>
              <a:rPr sz="1200" spc="-90" dirty="0">
                <a:latin typeface="Trebuchet MS"/>
                <a:cs typeface="Trebuchet MS"/>
              </a:rPr>
              <a:t>dependency </a:t>
            </a:r>
            <a:r>
              <a:rPr sz="1200" spc="-70" dirty="0">
                <a:latin typeface="Trebuchet MS"/>
                <a:cs typeface="Trebuchet MS"/>
              </a:rPr>
              <a:t>ratio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can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raise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45" dirty="0">
                <a:latin typeface="Trebuchet MS"/>
                <a:cs typeface="Trebuchet MS"/>
              </a:rPr>
              <a:t>the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saving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rate,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95" dirty="0">
                <a:latin typeface="Trebuchet MS"/>
                <a:cs typeface="Trebuchet MS"/>
              </a:rPr>
              <a:t>impacting</a:t>
            </a:r>
            <a:r>
              <a:rPr sz="1200" spc="5" dirty="0">
                <a:latin typeface="Trebuchet MS"/>
                <a:cs typeface="Trebuchet MS"/>
              </a:rPr>
              <a:t> </a:t>
            </a:r>
            <a:r>
              <a:rPr sz="1200" spc="-45" dirty="0">
                <a:latin typeface="Trebuchet MS"/>
                <a:cs typeface="Trebuchet MS"/>
              </a:rPr>
              <a:t>the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economy's </a:t>
            </a:r>
            <a:r>
              <a:rPr sz="1200" spc="-30" dirty="0">
                <a:latin typeface="Trebuchet MS"/>
                <a:cs typeface="Trebuchet MS"/>
              </a:rPr>
              <a:t>growth. </a:t>
            </a:r>
            <a:r>
              <a:rPr sz="1200" spc="-50" dirty="0">
                <a:latin typeface="Trebuchet MS"/>
                <a:cs typeface="Trebuchet MS"/>
              </a:rPr>
              <a:t>However,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some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researchers</a:t>
            </a:r>
            <a:r>
              <a:rPr sz="1200" spc="-30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argue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that</a:t>
            </a:r>
            <a:r>
              <a:rPr sz="1200" spc="-2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larger old-</a:t>
            </a:r>
            <a:r>
              <a:rPr sz="1200" dirty="0">
                <a:latin typeface="Trebuchet MS"/>
                <a:cs typeface="Trebuchet MS"/>
              </a:rPr>
              <a:t>age</a:t>
            </a:r>
            <a:r>
              <a:rPr sz="1200" spc="180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dependence</a:t>
            </a:r>
            <a:r>
              <a:rPr sz="1200" spc="185" dirty="0">
                <a:latin typeface="Trebuchet MS"/>
                <a:cs typeface="Trebuchet MS"/>
              </a:rPr>
              <a:t> </a:t>
            </a:r>
            <a:r>
              <a:rPr sz="1200" spc="-30" dirty="0">
                <a:latin typeface="Trebuchet MS"/>
                <a:cs typeface="Trebuchet MS"/>
              </a:rPr>
              <a:t>ratios</a:t>
            </a:r>
            <a:r>
              <a:rPr sz="1200" spc="18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discourage</a:t>
            </a:r>
            <a:r>
              <a:rPr sz="1200" spc="180" dirty="0">
                <a:latin typeface="Trebuchet MS"/>
                <a:cs typeface="Trebuchet MS"/>
              </a:rPr>
              <a:t> </a:t>
            </a:r>
            <a:r>
              <a:rPr sz="1200" spc="-40" dirty="0">
                <a:latin typeface="Trebuchet MS"/>
                <a:cs typeface="Trebuchet MS"/>
              </a:rPr>
              <a:t>saving,</a:t>
            </a:r>
            <a:r>
              <a:rPr sz="1200" spc="185" dirty="0">
                <a:latin typeface="Trebuchet MS"/>
                <a:cs typeface="Trebuchet MS"/>
              </a:rPr>
              <a:t> </a:t>
            </a:r>
            <a:r>
              <a:rPr sz="1200" spc="-70" dirty="0">
                <a:latin typeface="Trebuchet MS"/>
                <a:cs typeface="Trebuchet MS"/>
              </a:rPr>
              <a:t>slowing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915634" y="6571877"/>
            <a:ext cx="3473450" cy="11163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9300"/>
              </a:lnSpc>
              <a:spcBef>
                <a:spcPts val="90"/>
              </a:spcBef>
            </a:pPr>
            <a:r>
              <a:rPr sz="1200" dirty="0">
                <a:latin typeface="Trebuchet MS"/>
                <a:cs typeface="Trebuchet MS"/>
              </a:rPr>
              <a:t>economic</a:t>
            </a:r>
            <a:r>
              <a:rPr sz="1200" spc="35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development</a:t>
            </a:r>
            <a:r>
              <a:rPr sz="1200" spc="35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and</a:t>
            </a:r>
            <a:r>
              <a:rPr sz="1200" spc="35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capital</a:t>
            </a:r>
            <a:r>
              <a:rPr sz="1200" spc="355" dirty="0">
                <a:latin typeface="Trebuchet MS"/>
                <a:cs typeface="Trebuchet MS"/>
              </a:rPr>
              <a:t> </a:t>
            </a:r>
            <a:r>
              <a:rPr sz="1200" spc="-100" dirty="0">
                <a:latin typeface="Trebuchet MS"/>
                <a:cs typeface="Trebuchet MS"/>
              </a:rPr>
              <a:t>accumulation. </a:t>
            </a:r>
            <a:r>
              <a:rPr sz="1200" spc="-35" dirty="0">
                <a:latin typeface="Trebuchet MS"/>
                <a:cs typeface="Trebuchet MS"/>
              </a:rPr>
              <a:t>Generally,</a:t>
            </a:r>
            <a:r>
              <a:rPr sz="1200" spc="18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there</a:t>
            </a:r>
            <a:r>
              <a:rPr sz="1200" spc="18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is</a:t>
            </a:r>
            <a:r>
              <a:rPr sz="1200" spc="18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18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negative</a:t>
            </a:r>
            <a:r>
              <a:rPr sz="1200" spc="185" dirty="0">
                <a:latin typeface="Trebuchet MS"/>
                <a:cs typeface="Trebuchet MS"/>
              </a:rPr>
              <a:t> </a:t>
            </a:r>
            <a:r>
              <a:rPr sz="1200" spc="-40" dirty="0">
                <a:latin typeface="Trebuchet MS"/>
                <a:cs typeface="Trebuchet MS"/>
              </a:rPr>
              <a:t>correlation</a:t>
            </a:r>
            <a:r>
              <a:rPr sz="1200" spc="180" dirty="0">
                <a:latin typeface="Trebuchet MS"/>
                <a:cs typeface="Trebuchet MS"/>
              </a:rPr>
              <a:t> </a:t>
            </a:r>
            <a:r>
              <a:rPr sz="1200" spc="-80" dirty="0">
                <a:latin typeface="Trebuchet MS"/>
                <a:cs typeface="Trebuchet MS"/>
              </a:rPr>
              <a:t>between </a:t>
            </a:r>
            <a:r>
              <a:rPr sz="1200" spc="-114" dirty="0">
                <a:latin typeface="Trebuchet MS"/>
                <a:cs typeface="Trebuchet MS"/>
              </a:rPr>
              <a:t>economic</a:t>
            </a:r>
            <a:r>
              <a:rPr sz="1200" spc="30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growth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105" dirty="0">
                <a:latin typeface="Trebuchet MS"/>
                <a:cs typeface="Trebuchet MS"/>
              </a:rPr>
              <a:t>and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75" dirty="0">
                <a:latin typeface="Trebuchet MS"/>
                <a:cs typeface="Trebuchet MS"/>
              </a:rPr>
              <a:t>the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old-</a:t>
            </a:r>
            <a:r>
              <a:rPr sz="1200" spc="-60" dirty="0">
                <a:latin typeface="Trebuchet MS"/>
                <a:cs typeface="Trebuchet MS"/>
              </a:rPr>
              <a:t>age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110" dirty="0">
                <a:latin typeface="Trebuchet MS"/>
                <a:cs typeface="Trebuchet MS"/>
              </a:rPr>
              <a:t>dependence</a:t>
            </a:r>
            <a:r>
              <a:rPr sz="1200" spc="30" dirty="0">
                <a:latin typeface="Trebuchet MS"/>
                <a:cs typeface="Trebuchet MS"/>
              </a:rPr>
              <a:t> </a:t>
            </a:r>
            <a:r>
              <a:rPr sz="1200" spc="-85" dirty="0">
                <a:latin typeface="Trebuchet MS"/>
                <a:cs typeface="Trebuchet MS"/>
              </a:rPr>
              <a:t>ratio,</a:t>
            </a:r>
            <a:r>
              <a:rPr sz="1200" spc="35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with </a:t>
            </a:r>
            <a:r>
              <a:rPr sz="1200" dirty="0">
                <a:latin typeface="Trebuchet MS"/>
                <a:cs typeface="Trebuchet MS"/>
              </a:rPr>
              <a:t>a</a:t>
            </a:r>
            <a:r>
              <a:rPr sz="1200" spc="-55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1%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rise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55" dirty="0">
                <a:latin typeface="Trebuchet MS"/>
                <a:cs typeface="Trebuchet MS"/>
              </a:rPr>
              <a:t>in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old-</a:t>
            </a:r>
            <a:r>
              <a:rPr sz="1200" spc="-35" dirty="0">
                <a:latin typeface="Trebuchet MS"/>
                <a:cs typeface="Trebuchet MS"/>
              </a:rPr>
              <a:t>age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100" dirty="0">
                <a:latin typeface="Trebuchet MS"/>
                <a:cs typeface="Trebuchet MS"/>
              </a:rPr>
              <a:t>reliance</a:t>
            </a:r>
            <a:r>
              <a:rPr sz="1200" spc="10" dirty="0">
                <a:latin typeface="Trebuchet MS"/>
                <a:cs typeface="Trebuchet MS"/>
              </a:rPr>
              <a:t> </a:t>
            </a:r>
            <a:r>
              <a:rPr sz="1200" spc="-90" dirty="0">
                <a:latin typeface="Trebuchet MS"/>
                <a:cs typeface="Trebuchet MS"/>
              </a:rPr>
              <a:t>reducing</a:t>
            </a:r>
            <a:r>
              <a:rPr sz="1200" dirty="0">
                <a:latin typeface="Trebuchet MS"/>
                <a:cs typeface="Trebuchet MS"/>
              </a:rPr>
              <a:t> </a:t>
            </a:r>
            <a:r>
              <a:rPr sz="1200" spc="-40" dirty="0">
                <a:latin typeface="Trebuchet MS"/>
                <a:cs typeface="Trebuchet MS"/>
              </a:rPr>
              <a:t>GDP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60" dirty="0">
                <a:latin typeface="Trebuchet MS"/>
                <a:cs typeface="Trebuchet MS"/>
              </a:rPr>
              <a:t>growth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by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35" dirty="0">
                <a:latin typeface="Trebuchet MS"/>
                <a:cs typeface="Trebuchet MS"/>
              </a:rPr>
              <a:t>an </a:t>
            </a:r>
            <a:r>
              <a:rPr sz="1200" spc="-85" dirty="0">
                <a:latin typeface="Trebuchet MS"/>
                <a:cs typeface="Trebuchet MS"/>
              </a:rPr>
              <a:t>average</a:t>
            </a:r>
            <a:r>
              <a:rPr sz="1200" spc="-35" dirty="0">
                <a:latin typeface="Trebuchet MS"/>
                <a:cs typeface="Trebuchet MS"/>
              </a:rPr>
              <a:t> </a:t>
            </a:r>
            <a:r>
              <a:rPr sz="1200" spc="-90" dirty="0">
                <a:latin typeface="Trebuchet MS"/>
                <a:cs typeface="Trebuchet MS"/>
              </a:rPr>
              <a:t>of</a:t>
            </a:r>
            <a:r>
              <a:rPr sz="1200" spc="-35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6.6043%.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277407" y="17243545"/>
            <a:ext cx="2028189" cy="2419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400" spc="-40" dirty="0">
                <a:latin typeface="Calibri"/>
                <a:cs typeface="Calibri"/>
              </a:rPr>
              <a:t>Hire </a:t>
            </a:r>
            <a:r>
              <a:rPr sz="1400" spc="-110" dirty="0">
                <a:latin typeface="Calibri"/>
                <a:cs typeface="Calibri"/>
              </a:rPr>
              <a:t>and</a:t>
            </a:r>
            <a:r>
              <a:rPr sz="1400" spc="3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retain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older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30" dirty="0">
                <a:latin typeface="Calibri"/>
                <a:cs typeface="Calibri"/>
              </a:rPr>
              <a:t>workers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24" name="object 124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586491" y="17773088"/>
            <a:ext cx="63500" cy="63500"/>
          </a:xfrm>
          <a:prstGeom prst="rect">
            <a:avLst/>
          </a:prstGeom>
        </p:spPr>
      </p:pic>
      <p:pic>
        <p:nvPicPr>
          <p:cNvPr id="125" name="object 12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604980" y="17973781"/>
            <a:ext cx="63500" cy="63500"/>
          </a:xfrm>
          <a:prstGeom prst="rect">
            <a:avLst/>
          </a:prstGeom>
        </p:spPr>
      </p:pic>
      <p:pic>
        <p:nvPicPr>
          <p:cNvPr id="126" name="object 12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089896" y="18174473"/>
            <a:ext cx="63500" cy="63500"/>
          </a:xfrm>
          <a:prstGeom prst="rect">
            <a:avLst/>
          </a:prstGeom>
        </p:spPr>
      </p:pic>
      <p:pic>
        <p:nvPicPr>
          <p:cNvPr id="127" name="object 127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301753" y="18174473"/>
            <a:ext cx="63500" cy="63500"/>
          </a:xfrm>
          <a:prstGeom prst="rect">
            <a:avLst/>
          </a:prstGeom>
        </p:spPr>
      </p:pic>
      <p:pic>
        <p:nvPicPr>
          <p:cNvPr id="128" name="object 12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615083" y="18375165"/>
            <a:ext cx="63500" cy="63500"/>
          </a:xfrm>
          <a:prstGeom prst="rect">
            <a:avLst/>
          </a:prstGeom>
        </p:spPr>
      </p:pic>
      <p:pic>
        <p:nvPicPr>
          <p:cNvPr id="129" name="object 12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961092" y="18375165"/>
            <a:ext cx="63500" cy="63500"/>
          </a:xfrm>
          <a:prstGeom prst="rect">
            <a:avLst/>
          </a:prstGeom>
        </p:spPr>
      </p:pic>
      <p:pic>
        <p:nvPicPr>
          <p:cNvPr id="130" name="object 13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552168" y="18776550"/>
            <a:ext cx="63500" cy="63500"/>
          </a:xfrm>
          <a:prstGeom prst="rect">
            <a:avLst/>
          </a:prstGeom>
        </p:spPr>
      </p:pic>
      <p:pic>
        <p:nvPicPr>
          <p:cNvPr id="131" name="object 131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827221" y="18776550"/>
            <a:ext cx="63500" cy="63500"/>
          </a:xfrm>
          <a:prstGeom prst="rect">
            <a:avLst/>
          </a:prstGeom>
        </p:spPr>
      </p:pic>
      <p:pic>
        <p:nvPicPr>
          <p:cNvPr id="132" name="object 132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311513" y="18776550"/>
            <a:ext cx="63500" cy="63500"/>
          </a:xfrm>
          <a:prstGeom prst="rect">
            <a:avLst/>
          </a:prstGeom>
        </p:spPr>
      </p:pic>
      <p:pic>
        <p:nvPicPr>
          <p:cNvPr id="133" name="object 13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472478" y="18776550"/>
            <a:ext cx="63500" cy="63500"/>
          </a:xfrm>
          <a:prstGeom prst="rect">
            <a:avLst/>
          </a:prstGeom>
        </p:spPr>
      </p:pic>
      <p:pic>
        <p:nvPicPr>
          <p:cNvPr id="134" name="object 134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206012" y="18977241"/>
            <a:ext cx="63500" cy="63500"/>
          </a:xfrm>
          <a:prstGeom prst="rect">
            <a:avLst/>
          </a:prstGeom>
        </p:spPr>
      </p:pic>
      <p:pic>
        <p:nvPicPr>
          <p:cNvPr id="135" name="object 13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338622" y="18977241"/>
            <a:ext cx="63500" cy="63500"/>
          </a:xfrm>
          <a:prstGeom prst="rect">
            <a:avLst/>
          </a:prstGeom>
        </p:spPr>
      </p:pic>
      <p:pic>
        <p:nvPicPr>
          <p:cNvPr id="136" name="object 13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779404" y="18977241"/>
            <a:ext cx="63500" cy="63500"/>
          </a:xfrm>
          <a:prstGeom prst="rect">
            <a:avLst/>
          </a:prstGeom>
        </p:spPr>
      </p:pic>
      <p:pic>
        <p:nvPicPr>
          <p:cNvPr id="137" name="object 137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515271" y="18977241"/>
            <a:ext cx="63500" cy="63500"/>
          </a:xfrm>
          <a:prstGeom prst="rect">
            <a:avLst/>
          </a:prstGeom>
        </p:spPr>
      </p:pic>
      <p:pic>
        <p:nvPicPr>
          <p:cNvPr id="138" name="object 1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229858" y="19177933"/>
            <a:ext cx="63500" cy="63500"/>
          </a:xfrm>
          <a:prstGeom prst="rect">
            <a:avLst/>
          </a:prstGeom>
        </p:spPr>
      </p:pic>
      <p:pic>
        <p:nvPicPr>
          <p:cNvPr id="139" name="object 1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490132" y="19177933"/>
            <a:ext cx="63500" cy="63500"/>
          </a:xfrm>
          <a:prstGeom prst="rect">
            <a:avLst/>
          </a:prstGeom>
        </p:spPr>
      </p:pic>
      <p:pic>
        <p:nvPicPr>
          <p:cNvPr id="140" name="object 14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132677" y="19177933"/>
            <a:ext cx="63500" cy="63500"/>
          </a:xfrm>
          <a:prstGeom prst="rect">
            <a:avLst/>
          </a:prstGeom>
        </p:spPr>
      </p:pic>
      <p:pic>
        <p:nvPicPr>
          <p:cNvPr id="141" name="object 141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543592" y="19177933"/>
            <a:ext cx="63500" cy="63500"/>
          </a:xfrm>
          <a:prstGeom prst="rect">
            <a:avLst/>
          </a:prstGeom>
        </p:spPr>
      </p:pic>
      <p:pic>
        <p:nvPicPr>
          <p:cNvPr id="142" name="object 142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586919" y="19378624"/>
            <a:ext cx="63500" cy="63500"/>
          </a:xfrm>
          <a:prstGeom prst="rect">
            <a:avLst/>
          </a:prstGeom>
        </p:spPr>
      </p:pic>
      <p:pic>
        <p:nvPicPr>
          <p:cNvPr id="143" name="object 14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370593" y="19579316"/>
            <a:ext cx="63500" cy="63500"/>
          </a:xfrm>
          <a:prstGeom prst="rect">
            <a:avLst/>
          </a:prstGeom>
        </p:spPr>
      </p:pic>
      <p:pic>
        <p:nvPicPr>
          <p:cNvPr id="144" name="object 144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503203" y="19579316"/>
            <a:ext cx="63500" cy="63500"/>
          </a:xfrm>
          <a:prstGeom prst="rect">
            <a:avLst/>
          </a:prstGeom>
        </p:spPr>
      </p:pic>
      <p:pic>
        <p:nvPicPr>
          <p:cNvPr id="145" name="object 14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193216" y="19780009"/>
            <a:ext cx="63500" cy="63500"/>
          </a:xfrm>
          <a:prstGeom prst="rect">
            <a:avLst/>
          </a:prstGeom>
        </p:spPr>
      </p:pic>
      <p:sp>
        <p:nvSpPr>
          <p:cNvPr id="146" name="object 146"/>
          <p:cNvSpPr txBox="1"/>
          <p:nvPr/>
        </p:nvSpPr>
        <p:spPr>
          <a:xfrm>
            <a:off x="2822803" y="16974673"/>
            <a:ext cx="2159635" cy="3023870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77800" marR="138430" indent="79375">
              <a:lnSpc>
                <a:spcPct val="116599"/>
              </a:lnSpc>
              <a:spcBef>
                <a:spcPts val="730"/>
              </a:spcBef>
            </a:pPr>
            <a:r>
              <a:rPr sz="1350" spc="-135" dirty="0">
                <a:latin typeface="Calibri"/>
                <a:cs typeface="Calibri"/>
              </a:rPr>
              <a:t>Government</a:t>
            </a:r>
            <a:r>
              <a:rPr sz="1350" spc="80" dirty="0">
                <a:latin typeface="Calibri"/>
                <a:cs typeface="Calibri"/>
              </a:rPr>
              <a:t> </a:t>
            </a:r>
            <a:r>
              <a:rPr sz="1350" dirty="0">
                <a:latin typeface="Calibri"/>
                <a:cs typeface="Calibri"/>
              </a:rPr>
              <a:t>is</a:t>
            </a:r>
            <a:r>
              <a:rPr sz="1350" spc="85" dirty="0">
                <a:latin typeface="Calibri"/>
                <a:cs typeface="Calibri"/>
              </a:rPr>
              <a:t> </a:t>
            </a:r>
            <a:r>
              <a:rPr sz="1350" spc="-10" dirty="0">
                <a:latin typeface="Calibri"/>
                <a:cs typeface="Calibri"/>
              </a:rPr>
              <a:t>encouraged </a:t>
            </a:r>
            <a:r>
              <a:rPr sz="1350" dirty="0">
                <a:latin typeface="Calibri"/>
                <a:cs typeface="Calibri"/>
              </a:rPr>
              <a:t>to</a:t>
            </a:r>
            <a:r>
              <a:rPr sz="1350" spc="-10" dirty="0">
                <a:latin typeface="Calibri"/>
                <a:cs typeface="Calibri"/>
              </a:rPr>
              <a:t> </a:t>
            </a:r>
            <a:r>
              <a:rPr sz="1350" spc="-90" dirty="0">
                <a:latin typeface="Calibri"/>
                <a:cs typeface="Calibri"/>
              </a:rPr>
              <a:t>extend</a:t>
            </a:r>
            <a:r>
              <a:rPr sz="1350" spc="10" dirty="0">
                <a:latin typeface="Calibri"/>
                <a:cs typeface="Calibri"/>
              </a:rPr>
              <a:t> </a:t>
            </a:r>
            <a:r>
              <a:rPr sz="1350" spc="-35" dirty="0">
                <a:latin typeface="Calibri"/>
                <a:cs typeface="Calibri"/>
              </a:rPr>
              <a:t>the</a:t>
            </a:r>
            <a:r>
              <a:rPr sz="1350" spc="5" dirty="0">
                <a:latin typeface="Calibri"/>
                <a:cs typeface="Calibri"/>
              </a:rPr>
              <a:t> </a:t>
            </a:r>
            <a:r>
              <a:rPr sz="1350" spc="-70" dirty="0">
                <a:latin typeface="Calibri"/>
                <a:cs typeface="Calibri"/>
              </a:rPr>
              <a:t>retirement</a:t>
            </a:r>
            <a:r>
              <a:rPr sz="1350" dirty="0">
                <a:latin typeface="Calibri"/>
                <a:cs typeface="Calibri"/>
              </a:rPr>
              <a:t> </a:t>
            </a:r>
            <a:r>
              <a:rPr sz="1350" spc="-65" dirty="0">
                <a:latin typeface="Calibri"/>
                <a:cs typeface="Calibri"/>
              </a:rPr>
              <a:t>age</a:t>
            </a:r>
            <a:endParaRPr sz="1350">
              <a:latin typeface="Calibri"/>
              <a:cs typeface="Calibri"/>
            </a:endParaRPr>
          </a:p>
          <a:p>
            <a:pPr marL="259715" marR="220345" algn="just">
              <a:lnSpc>
                <a:spcPct val="114500"/>
              </a:lnSpc>
              <a:spcBef>
                <a:spcPts val="875"/>
              </a:spcBef>
            </a:pPr>
            <a:r>
              <a:rPr sz="1150" spc="-130" dirty="0">
                <a:latin typeface="Arial MT"/>
                <a:cs typeface="Arial MT"/>
              </a:rPr>
              <a:t>Malaysia5s</a:t>
            </a:r>
            <a:r>
              <a:rPr sz="1150" spc="50" dirty="0">
                <a:latin typeface="Arial MT"/>
                <a:cs typeface="Arial MT"/>
              </a:rPr>
              <a:t> </a:t>
            </a:r>
            <a:r>
              <a:rPr sz="1150" spc="-20" dirty="0">
                <a:latin typeface="Arial MT"/>
                <a:cs typeface="Arial MT"/>
              </a:rPr>
              <a:t>current</a:t>
            </a:r>
            <a:r>
              <a:rPr sz="1150" spc="20" dirty="0">
                <a:latin typeface="Arial MT"/>
                <a:cs typeface="Arial MT"/>
              </a:rPr>
              <a:t> </a:t>
            </a:r>
            <a:r>
              <a:rPr sz="1150" spc="-85" dirty="0">
                <a:latin typeface="Arial MT"/>
                <a:cs typeface="Arial MT"/>
              </a:rPr>
              <a:t>mandat</a:t>
            </a:r>
            <a:r>
              <a:rPr sz="1150" spc="5" dirty="0">
                <a:latin typeface="Arial MT"/>
                <a:cs typeface="Arial MT"/>
              </a:rPr>
              <a:t> </a:t>
            </a:r>
            <a:r>
              <a:rPr sz="1150" spc="-50" dirty="0">
                <a:latin typeface="Arial MT"/>
                <a:cs typeface="Arial MT"/>
              </a:rPr>
              <a:t>ry </a:t>
            </a:r>
            <a:r>
              <a:rPr sz="1150" spc="-70" dirty="0">
                <a:latin typeface="Arial MT"/>
                <a:cs typeface="Arial MT"/>
              </a:rPr>
              <a:t>retirement</a:t>
            </a:r>
            <a:r>
              <a:rPr sz="1150" spc="-5" dirty="0">
                <a:latin typeface="Arial MT"/>
                <a:cs typeface="Arial MT"/>
              </a:rPr>
              <a:t> </a:t>
            </a:r>
            <a:r>
              <a:rPr sz="1150" spc="-130" dirty="0">
                <a:latin typeface="Arial MT"/>
                <a:cs typeface="Arial MT"/>
              </a:rPr>
              <a:t>age</a:t>
            </a:r>
            <a:r>
              <a:rPr sz="1150" spc="50" dirty="0">
                <a:latin typeface="Arial MT"/>
                <a:cs typeface="Arial MT"/>
              </a:rPr>
              <a:t> </a:t>
            </a:r>
            <a:r>
              <a:rPr sz="1150" spc="-55" dirty="0">
                <a:latin typeface="Arial MT"/>
                <a:cs typeface="Arial MT"/>
              </a:rPr>
              <a:t>is</a:t>
            </a:r>
            <a:r>
              <a:rPr sz="1150" spc="20" dirty="0">
                <a:latin typeface="Arial MT"/>
                <a:cs typeface="Arial MT"/>
              </a:rPr>
              <a:t> </a:t>
            </a:r>
            <a:r>
              <a:rPr sz="1150" spc="-90" dirty="0">
                <a:latin typeface="Arial MT"/>
                <a:cs typeface="Arial MT"/>
              </a:rPr>
              <a:t>60,</a:t>
            </a:r>
            <a:r>
              <a:rPr sz="1150" spc="25" dirty="0">
                <a:latin typeface="Arial MT"/>
                <a:cs typeface="Arial MT"/>
              </a:rPr>
              <a:t> </a:t>
            </a:r>
            <a:r>
              <a:rPr sz="1150" spc="-25" dirty="0">
                <a:latin typeface="Arial MT"/>
                <a:cs typeface="Arial MT"/>
              </a:rPr>
              <a:t>with</a:t>
            </a:r>
            <a:r>
              <a:rPr sz="1150" spc="2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l</a:t>
            </a:r>
            <a:r>
              <a:rPr sz="1150" spc="120" dirty="0">
                <a:latin typeface="Arial MT"/>
                <a:cs typeface="Arial MT"/>
              </a:rPr>
              <a:t> </a:t>
            </a:r>
            <a:r>
              <a:rPr sz="1150" spc="-120" dirty="0">
                <a:latin typeface="Arial MT"/>
                <a:cs typeface="Arial MT"/>
              </a:rPr>
              <a:t>w</a:t>
            </a:r>
            <a:r>
              <a:rPr sz="1150" dirty="0">
                <a:latin typeface="Arial MT"/>
                <a:cs typeface="Arial MT"/>
              </a:rPr>
              <a:t> early</a:t>
            </a:r>
            <a:r>
              <a:rPr sz="1150" spc="-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retirement</a:t>
            </a:r>
            <a:r>
              <a:rPr sz="1150" spc="24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pti</a:t>
            </a:r>
            <a:r>
              <a:rPr sz="1150" spc="-8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ns.</a:t>
            </a:r>
            <a:r>
              <a:rPr sz="1150" spc="10" dirty="0">
                <a:latin typeface="Arial MT"/>
                <a:cs typeface="Arial MT"/>
              </a:rPr>
              <a:t> </a:t>
            </a:r>
            <a:r>
              <a:rPr sz="1150" spc="-80" dirty="0">
                <a:latin typeface="Arial MT"/>
                <a:cs typeface="Arial MT"/>
              </a:rPr>
              <a:t>An </a:t>
            </a:r>
            <a:r>
              <a:rPr sz="1150" spc="-120" dirty="0">
                <a:latin typeface="Arial MT"/>
                <a:cs typeface="Arial MT"/>
              </a:rPr>
              <a:t>increase</a:t>
            </a:r>
            <a:r>
              <a:rPr sz="1150" spc="40" dirty="0">
                <a:latin typeface="Arial MT"/>
                <a:cs typeface="Arial MT"/>
              </a:rPr>
              <a:t> </a:t>
            </a:r>
            <a:r>
              <a:rPr sz="1150" spc="60" dirty="0">
                <a:latin typeface="Arial MT"/>
                <a:cs typeface="Arial MT"/>
              </a:rPr>
              <a:t>t</a:t>
            </a:r>
            <a:r>
              <a:rPr sz="1150" spc="445" dirty="0">
                <a:latin typeface="Arial MT"/>
                <a:cs typeface="Arial MT"/>
              </a:rPr>
              <a:t> </a:t>
            </a:r>
            <a:r>
              <a:rPr sz="1150" spc="-140" dirty="0">
                <a:latin typeface="Arial MT"/>
                <a:cs typeface="Arial MT"/>
              </a:rPr>
              <a:t>65</a:t>
            </a:r>
            <a:r>
              <a:rPr sz="1150" spc="6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c</a:t>
            </a:r>
            <a:r>
              <a:rPr sz="1150" spc="155" dirty="0">
                <a:latin typeface="Arial MT"/>
                <a:cs typeface="Arial MT"/>
              </a:rPr>
              <a:t> </a:t>
            </a:r>
            <a:r>
              <a:rPr sz="1150" spc="-35" dirty="0">
                <a:latin typeface="Arial MT"/>
                <a:cs typeface="Arial MT"/>
              </a:rPr>
              <a:t>uld</a:t>
            </a:r>
            <a:r>
              <a:rPr sz="1150" spc="20" dirty="0">
                <a:latin typeface="Arial MT"/>
                <a:cs typeface="Arial MT"/>
              </a:rPr>
              <a:t> </a:t>
            </a:r>
            <a:r>
              <a:rPr sz="1150" spc="-60" dirty="0">
                <a:latin typeface="Arial MT"/>
                <a:cs typeface="Arial MT"/>
              </a:rPr>
              <a:t>indirectly </a:t>
            </a:r>
            <a:r>
              <a:rPr sz="1150" spc="-125" dirty="0">
                <a:latin typeface="Arial MT"/>
                <a:cs typeface="Arial MT"/>
              </a:rPr>
              <a:t>decrease</a:t>
            </a:r>
            <a:r>
              <a:rPr sz="1150" spc="50" dirty="0">
                <a:latin typeface="Arial MT"/>
                <a:cs typeface="Arial MT"/>
              </a:rPr>
              <a:t> </a:t>
            </a:r>
            <a:r>
              <a:rPr sz="1150" spc="-105" dirty="0">
                <a:latin typeface="Arial MT"/>
                <a:cs typeface="Arial MT"/>
              </a:rPr>
              <a:t>savings</a:t>
            </a:r>
            <a:r>
              <a:rPr sz="1150" spc="55" dirty="0">
                <a:latin typeface="Arial MT"/>
                <a:cs typeface="Arial MT"/>
              </a:rPr>
              <a:t> </a:t>
            </a:r>
            <a:r>
              <a:rPr sz="1150" spc="-95" dirty="0">
                <a:latin typeface="Arial MT"/>
                <a:cs typeface="Arial MT"/>
              </a:rPr>
              <a:t>and</a:t>
            </a:r>
            <a:r>
              <a:rPr sz="1150" spc="55" dirty="0">
                <a:latin typeface="Arial MT"/>
                <a:cs typeface="Arial MT"/>
              </a:rPr>
              <a:t> </a:t>
            </a:r>
            <a:r>
              <a:rPr sz="1150" spc="-114" dirty="0">
                <a:latin typeface="Arial MT"/>
                <a:cs typeface="Arial MT"/>
              </a:rPr>
              <a:t>increase </a:t>
            </a:r>
            <a:r>
              <a:rPr sz="1150" dirty="0">
                <a:latin typeface="Arial MT"/>
                <a:cs typeface="Arial MT"/>
              </a:rPr>
              <a:t>the</a:t>
            </a:r>
            <a:r>
              <a:rPr sz="1150" spc="37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lab</a:t>
            </a:r>
            <a:r>
              <a:rPr sz="1150" spc="4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r</a:t>
            </a:r>
            <a:r>
              <a:rPr sz="1150" spc="375" dirty="0">
                <a:latin typeface="Arial MT"/>
                <a:cs typeface="Arial MT"/>
              </a:rPr>
              <a:t> </a:t>
            </a:r>
            <a:r>
              <a:rPr sz="1150" spc="70" dirty="0">
                <a:latin typeface="Arial MT"/>
                <a:cs typeface="Arial MT"/>
              </a:rPr>
              <a:t>f</a:t>
            </a:r>
            <a:r>
              <a:rPr sz="1150" spc="4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rce,</a:t>
            </a:r>
            <a:r>
              <a:rPr sz="1150" spc="37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pr</a:t>
            </a:r>
            <a:r>
              <a:rPr sz="1150" spc="4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m</a:t>
            </a:r>
            <a:r>
              <a:rPr sz="1150" spc="45" dirty="0">
                <a:latin typeface="Arial MT"/>
                <a:cs typeface="Arial MT"/>
              </a:rPr>
              <a:t> </a:t>
            </a:r>
            <a:r>
              <a:rPr sz="1150" spc="-25" dirty="0">
                <a:latin typeface="Arial MT"/>
                <a:cs typeface="Arial MT"/>
              </a:rPr>
              <a:t>ting </a:t>
            </a:r>
            <a:r>
              <a:rPr sz="1150" dirty="0">
                <a:latin typeface="Arial MT"/>
                <a:cs typeface="Arial MT"/>
              </a:rPr>
              <a:t>ec</a:t>
            </a:r>
            <a:r>
              <a:rPr sz="1150" spc="-3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n</a:t>
            </a:r>
            <a:r>
              <a:rPr sz="1150" spc="-3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mic</a:t>
            </a:r>
            <a:r>
              <a:rPr sz="1150" spc="4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gr</a:t>
            </a:r>
            <a:r>
              <a:rPr sz="1150" spc="-3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wth.</a:t>
            </a:r>
            <a:r>
              <a:rPr sz="1150" spc="40" dirty="0">
                <a:latin typeface="Arial MT"/>
                <a:cs typeface="Arial MT"/>
              </a:rPr>
              <a:t> </a:t>
            </a:r>
            <a:r>
              <a:rPr sz="1150" spc="-20" dirty="0">
                <a:latin typeface="Arial MT"/>
                <a:cs typeface="Arial MT"/>
              </a:rPr>
              <a:t>This</a:t>
            </a:r>
            <a:r>
              <a:rPr sz="1150" spc="4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c</a:t>
            </a:r>
            <a:r>
              <a:rPr sz="1150" spc="-30" dirty="0">
                <a:latin typeface="Arial MT"/>
                <a:cs typeface="Arial MT"/>
              </a:rPr>
              <a:t> </a:t>
            </a:r>
            <a:r>
              <a:rPr sz="1150" spc="-35" dirty="0">
                <a:latin typeface="Arial MT"/>
                <a:cs typeface="Arial MT"/>
              </a:rPr>
              <a:t>uld </a:t>
            </a:r>
            <a:r>
              <a:rPr sz="1150" dirty="0">
                <a:latin typeface="Arial MT"/>
                <a:cs typeface="Arial MT"/>
              </a:rPr>
              <a:t>als</a:t>
            </a:r>
            <a:r>
              <a:rPr sz="1150" spc="390" dirty="0">
                <a:latin typeface="Arial MT"/>
                <a:cs typeface="Arial MT"/>
              </a:rPr>
              <a:t> </a:t>
            </a:r>
            <a:r>
              <a:rPr sz="1150" spc="-10" dirty="0">
                <a:latin typeface="Arial MT"/>
                <a:cs typeface="Arial MT"/>
              </a:rPr>
              <a:t>sh</a:t>
            </a:r>
            <a:r>
              <a:rPr sz="1150" dirty="0">
                <a:latin typeface="Arial MT"/>
                <a:cs typeface="Arial MT"/>
              </a:rPr>
              <a:t> rten</a:t>
            </a:r>
            <a:r>
              <a:rPr sz="1150" spc="60" dirty="0">
                <a:latin typeface="Arial MT"/>
                <a:cs typeface="Arial MT"/>
              </a:rPr>
              <a:t> </a:t>
            </a:r>
            <a:r>
              <a:rPr sz="1150" spc="-75" dirty="0">
                <a:latin typeface="Arial MT"/>
                <a:cs typeface="Arial MT"/>
              </a:rPr>
              <a:t>pensi</a:t>
            </a:r>
            <a:r>
              <a:rPr sz="1150" spc="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n</a:t>
            </a:r>
            <a:r>
              <a:rPr sz="1150" spc="60" dirty="0">
                <a:latin typeface="Arial MT"/>
                <a:cs typeface="Arial MT"/>
              </a:rPr>
              <a:t> </a:t>
            </a:r>
            <a:r>
              <a:rPr sz="1150" spc="-25" dirty="0">
                <a:latin typeface="Arial MT"/>
                <a:cs typeface="Arial MT"/>
              </a:rPr>
              <a:t>peri</a:t>
            </a:r>
            <a:r>
              <a:rPr sz="1150" spc="5" dirty="0">
                <a:latin typeface="Arial MT"/>
                <a:cs typeface="Arial MT"/>
              </a:rPr>
              <a:t> </a:t>
            </a:r>
            <a:r>
              <a:rPr sz="1150" spc="-114" dirty="0">
                <a:latin typeface="Arial MT"/>
                <a:cs typeface="Arial MT"/>
              </a:rPr>
              <a:t>ds, </a:t>
            </a:r>
            <a:r>
              <a:rPr sz="1150" spc="-75" dirty="0">
                <a:latin typeface="Arial MT"/>
                <a:cs typeface="Arial MT"/>
              </a:rPr>
              <a:t>reduce</a:t>
            </a:r>
            <a:r>
              <a:rPr sz="1150" spc="50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g</a:t>
            </a:r>
            <a:r>
              <a:rPr sz="1150" spc="30" dirty="0">
                <a:latin typeface="Arial MT"/>
                <a:cs typeface="Arial MT"/>
              </a:rPr>
              <a:t> </a:t>
            </a:r>
            <a:r>
              <a:rPr sz="1150" spc="-70" dirty="0">
                <a:latin typeface="Arial MT"/>
                <a:cs typeface="Arial MT"/>
              </a:rPr>
              <a:t>vernment</a:t>
            </a:r>
            <a:r>
              <a:rPr sz="1150" spc="50" dirty="0">
                <a:latin typeface="Arial MT"/>
                <a:cs typeface="Arial MT"/>
              </a:rPr>
              <a:t> </a:t>
            </a:r>
            <a:r>
              <a:rPr sz="1150" spc="-105" dirty="0">
                <a:latin typeface="Arial MT"/>
                <a:cs typeface="Arial MT"/>
              </a:rPr>
              <a:t>spending, </a:t>
            </a:r>
            <a:r>
              <a:rPr sz="1150" dirty="0">
                <a:latin typeface="Arial MT"/>
                <a:cs typeface="Arial MT"/>
              </a:rPr>
              <a:t>and</a:t>
            </a:r>
            <a:r>
              <a:rPr sz="1150" spc="160" dirty="0">
                <a:latin typeface="Arial MT"/>
                <a:cs typeface="Arial MT"/>
              </a:rPr>
              <a:t>  </a:t>
            </a:r>
            <a:r>
              <a:rPr sz="1150" dirty="0">
                <a:latin typeface="Arial MT"/>
                <a:cs typeface="Arial MT"/>
              </a:rPr>
              <a:t>accelerate</a:t>
            </a:r>
            <a:r>
              <a:rPr sz="1150" spc="165" dirty="0">
                <a:latin typeface="Arial MT"/>
                <a:cs typeface="Arial MT"/>
              </a:rPr>
              <a:t>  </a:t>
            </a:r>
            <a:r>
              <a:rPr sz="1150" dirty="0">
                <a:latin typeface="Arial MT"/>
                <a:cs typeface="Arial MT"/>
              </a:rPr>
              <a:t>ec</a:t>
            </a:r>
            <a:r>
              <a:rPr sz="1150" spc="-15" dirty="0">
                <a:latin typeface="Arial MT"/>
                <a:cs typeface="Arial MT"/>
              </a:rPr>
              <a:t> </a:t>
            </a:r>
            <a:r>
              <a:rPr sz="1150" dirty="0">
                <a:latin typeface="Arial MT"/>
                <a:cs typeface="Arial MT"/>
              </a:rPr>
              <a:t>n</a:t>
            </a:r>
            <a:r>
              <a:rPr sz="1150" spc="-20" dirty="0">
                <a:latin typeface="Arial MT"/>
                <a:cs typeface="Arial MT"/>
              </a:rPr>
              <a:t> </a:t>
            </a:r>
            <a:r>
              <a:rPr sz="1150" spc="-100" dirty="0">
                <a:latin typeface="Arial MT"/>
                <a:cs typeface="Arial MT"/>
              </a:rPr>
              <a:t>mic </a:t>
            </a:r>
            <a:r>
              <a:rPr sz="1150" dirty="0">
                <a:latin typeface="Arial MT"/>
                <a:cs typeface="Arial MT"/>
              </a:rPr>
              <a:t>gr</a:t>
            </a:r>
            <a:r>
              <a:rPr sz="1150" spc="10" dirty="0">
                <a:latin typeface="Arial MT"/>
                <a:cs typeface="Arial MT"/>
              </a:rPr>
              <a:t> </a:t>
            </a:r>
            <a:r>
              <a:rPr sz="1150" spc="-20" dirty="0">
                <a:latin typeface="Arial MT"/>
                <a:cs typeface="Arial MT"/>
              </a:rPr>
              <a:t>wth.</a:t>
            </a:r>
            <a:endParaRPr sz="1150">
              <a:latin typeface="Arial MT"/>
              <a:cs typeface="Arial MT"/>
            </a:endParaRPr>
          </a:p>
        </p:txBody>
      </p:sp>
      <p:pic>
        <p:nvPicPr>
          <p:cNvPr id="147" name="object 14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324059" y="17187588"/>
            <a:ext cx="66675" cy="69850"/>
          </a:xfrm>
          <a:prstGeom prst="rect">
            <a:avLst/>
          </a:prstGeom>
        </p:spPr>
      </p:pic>
      <p:pic>
        <p:nvPicPr>
          <p:cNvPr id="148" name="object 148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596250" y="17405731"/>
            <a:ext cx="66675" cy="69850"/>
          </a:xfrm>
          <a:prstGeom prst="rect">
            <a:avLst/>
          </a:prstGeom>
        </p:spPr>
      </p:pic>
      <p:pic>
        <p:nvPicPr>
          <p:cNvPr id="149" name="object 14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215179" y="17842019"/>
            <a:ext cx="66675" cy="69850"/>
          </a:xfrm>
          <a:prstGeom prst="rect">
            <a:avLst/>
          </a:prstGeom>
        </p:spPr>
      </p:pic>
      <p:pic>
        <p:nvPicPr>
          <p:cNvPr id="150" name="object 15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652741" y="18060162"/>
            <a:ext cx="66675" cy="69850"/>
          </a:xfrm>
          <a:prstGeom prst="rect">
            <a:avLst/>
          </a:prstGeom>
        </p:spPr>
      </p:pic>
      <p:sp>
        <p:nvSpPr>
          <p:cNvPr id="151" name="object 151"/>
          <p:cNvSpPr txBox="1"/>
          <p:nvPr/>
        </p:nvSpPr>
        <p:spPr>
          <a:xfrm>
            <a:off x="12599834" y="17048474"/>
            <a:ext cx="1710689" cy="1334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080" algn="just">
              <a:lnSpc>
                <a:spcPct val="119300"/>
              </a:lnSpc>
              <a:spcBef>
                <a:spcPts val="90"/>
              </a:spcBef>
            </a:pPr>
            <a:r>
              <a:rPr sz="1200" spc="-55" dirty="0">
                <a:latin typeface="Arial MT"/>
                <a:cs typeface="Arial MT"/>
              </a:rPr>
              <a:t>Malaysia</a:t>
            </a:r>
            <a:r>
              <a:rPr sz="1200" spc="1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sh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uld</a:t>
            </a:r>
            <a:r>
              <a:rPr sz="1200" spc="130" dirty="0">
                <a:latin typeface="Arial MT"/>
                <a:cs typeface="Arial MT"/>
              </a:rPr>
              <a:t> </a:t>
            </a:r>
            <a:r>
              <a:rPr sz="1200" spc="-75" dirty="0">
                <a:latin typeface="Arial MT"/>
                <a:cs typeface="Arial MT"/>
              </a:rPr>
              <a:t>implement </a:t>
            </a:r>
            <a:r>
              <a:rPr sz="1200" u="heavy" spc="-4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famil</a:t>
            </a:r>
            <a:r>
              <a:rPr sz="1200" spc="-40" dirty="0">
                <a:latin typeface="Arial MT"/>
                <a:cs typeface="Arial MT"/>
              </a:rPr>
              <a:t>y</a:t>
            </a:r>
            <a:r>
              <a:rPr sz="1200" u="heavy" spc="-4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-friendly</a:t>
            </a:r>
            <a:r>
              <a:rPr sz="12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sz="12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p</a:t>
            </a:r>
            <a:r>
              <a:rPr sz="1200" u="heavy" spc="19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sz="1200" u="heavy" spc="-8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licies</a:t>
            </a:r>
            <a:r>
              <a:rPr sz="1200" spc="-80" dirty="0">
                <a:latin typeface="Arial MT"/>
                <a:cs typeface="Arial MT"/>
              </a:rPr>
              <a:t>,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spc="-85" dirty="0">
                <a:latin typeface="Arial MT"/>
                <a:cs typeface="Arial MT"/>
              </a:rPr>
              <a:t>such </a:t>
            </a:r>
            <a:r>
              <a:rPr sz="1200" dirty="0">
                <a:latin typeface="Arial MT"/>
                <a:cs typeface="Arial MT"/>
              </a:rPr>
              <a:t>as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paid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35" dirty="0">
                <a:latin typeface="Arial MT"/>
                <a:cs typeface="Arial MT"/>
              </a:rPr>
              <a:t>parental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20" dirty="0">
                <a:latin typeface="Arial MT"/>
                <a:cs typeface="Arial MT"/>
              </a:rPr>
              <a:t>leave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70" dirty="0">
                <a:latin typeface="Arial MT"/>
                <a:cs typeface="Arial MT"/>
              </a:rPr>
              <a:t>and </a:t>
            </a:r>
            <a:r>
              <a:rPr sz="1200" dirty="0">
                <a:latin typeface="Arial MT"/>
                <a:cs typeface="Arial MT"/>
              </a:rPr>
              <a:t>flexible</a:t>
            </a:r>
            <a:r>
              <a:rPr sz="1200" spc="9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w</a:t>
            </a:r>
            <a:r>
              <a:rPr sz="1200" spc="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rk</a:t>
            </a:r>
            <a:r>
              <a:rPr sz="1200" spc="100" dirty="0">
                <a:latin typeface="Arial MT"/>
                <a:cs typeface="Arial MT"/>
              </a:rPr>
              <a:t> </a:t>
            </a:r>
            <a:r>
              <a:rPr sz="1200" spc="-100" dirty="0">
                <a:latin typeface="Arial MT"/>
                <a:cs typeface="Arial MT"/>
              </a:rPr>
              <a:t>arrangements, </a:t>
            </a:r>
            <a:r>
              <a:rPr sz="1200" spc="80" dirty="0">
                <a:latin typeface="Arial MT"/>
                <a:cs typeface="Arial MT"/>
              </a:rPr>
              <a:t>t</a:t>
            </a:r>
            <a:r>
              <a:rPr sz="1200" spc="270" dirty="0">
                <a:latin typeface="Arial MT"/>
                <a:cs typeface="Arial MT"/>
              </a:rPr>
              <a:t>  </a:t>
            </a:r>
            <a:r>
              <a:rPr sz="1200" spc="-25" dirty="0">
                <a:latin typeface="Arial MT"/>
                <a:cs typeface="Arial MT"/>
              </a:rPr>
              <a:t>increase</a:t>
            </a:r>
            <a:r>
              <a:rPr sz="1200" spc="4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fertility</a:t>
            </a:r>
            <a:r>
              <a:rPr sz="1200" spc="445" dirty="0">
                <a:latin typeface="Arial MT"/>
                <a:cs typeface="Arial MT"/>
              </a:rPr>
              <a:t> </a:t>
            </a:r>
            <a:r>
              <a:rPr sz="1200" spc="-70" dirty="0">
                <a:latin typeface="Arial MT"/>
                <a:cs typeface="Arial MT"/>
              </a:rPr>
              <a:t>rates </a:t>
            </a:r>
            <a:r>
              <a:rPr sz="1200" dirty="0">
                <a:latin typeface="Arial MT"/>
                <a:cs typeface="Arial MT"/>
              </a:rPr>
              <a:t>and</a:t>
            </a:r>
            <a:r>
              <a:rPr sz="1200" spc="130" dirty="0">
                <a:latin typeface="Arial MT"/>
                <a:cs typeface="Arial MT"/>
              </a:rPr>
              <a:t>  </a:t>
            </a:r>
            <a:r>
              <a:rPr sz="1200" spc="-30" dirty="0">
                <a:latin typeface="Arial MT"/>
                <a:cs typeface="Arial MT"/>
              </a:rPr>
              <a:t>reduce</a:t>
            </a:r>
            <a:r>
              <a:rPr sz="1200" spc="130" dirty="0">
                <a:latin typeface="Arial MT"/>
                <a:cs typeface="Arial MT"/>
              </a:rPr>
              <a:t>  </a:t>
            </a:r>
            <a:r>
              <a:rPr sz="1200" spc="-25" dirty="0">
                <a:latin typeface="Arial MT"/>
                <a:cs typeface="Arial MT"/>
              </a:rPr>
              <a:t>the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52" name="object 152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674093" y="18496449"/>
            <a:ext cx="66675" cy="69850"/>
          </a:xfrm>
          <a:prstGeom prst="rect">
            <a:avLst/>
          </a:prstGeom>
        </p:spPr>
      </p:pic>
      <p:pic>
        <p:nvPicPr>
          <p:cNvPr id="153" name="object 153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082593" y="18496449"/>
            <a:ext cx="66675" cy="69850"/>
          </a:xfrm>
          <a:prstGeom prst="rect">
            <a:avLst/>
          </a:prstGeom>
        </p:spPr>
      </p:pic>
      <p:sp>
        <p:nvSpPr>
          <p:cNvPr id="154" name="object 154"/>
          <p:cNvSpPr txBox="1"/>
          <p:nvPr/>
        </p:nvSpPr>
        <p:spPr>
          <a:xfrm>
            <a:off x="12599834" y="18387054"/>
            <a:ext cx="667385" cy="2139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35"/>
              </a:spcBef>
            </a:pPr>
            <a:r>
              <a:rPr sz="1200" dirty="0">
                <a:latin typeface="Arial MT"/>
                <a:cs typeface="Arial MT"/>
              </a:rPr>
              <a:t>p</a:t>
            </a:r>
            <a:r>
              <a:rPr sz="1200" spc="7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pulati</a:t>
            </a:r>
            <a:r>
              <a:rPr sz="1200" spc="75" dirty="0">
                <a:latin typeface="Arial MT"/>
                <a:cs typeface="Arial MT"/>
              </a:rPr>
              <a:t> </a:t>
            </a:r>
            <a:r>
              <a:rPr sz="1200" spc="-55" dirty="0">
                <a:latin typeface="Arial MT"/>
                <a:cs typeface="Arial MT"/>
              </a:rPr>
              <a:t>n.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55" name="object 15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854844" y="18496449"/>
            <a:ext cx="66675" cy="69850"/>
          </a:xfrm>
          <a:prstGeom prst="rect">
            <a:avLst/>
          </a:prstGeom>
        </p:spPr>
      </p:pic>
      <p:sp>
        <p:nvSpPr>
          <p:cNvPr id="156" name="object 156"/>
          <p:cNvSpPr txBox="1"/>
          <p:nvPr/>
        </p:nvSpPr>
        <p:spPr>
          <a:xfrm>
            <a:off x="13750757" y="18139192"/>
            <a:ext cx="560070" cy="4622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080" indent="154305">
              <a:lnSpc>
                <a:spcPct val="119300"/>
              </a:lnSpc>
              <a:spcBef>
                <a:spcPts val="90"/>
              </a:spcBef>
            </a:pPr>
            <a:r>
              <a:rPr sz="1200" spc="-100" dirty="0">
                <a:latin typeface="Arial MT"/>
                <a:cs typeface="Arial MT"/>
              </a:rPr>
              <a:t>ageing </a:t>
            </a:r>
            <a:r>
              <a:rPr sz="1200" dirty="0">
                <a:latin typeface="Arial MT"/>
                <a:cs typeface="Arial MT"/>
              </a:rPr>
              <a:t>M</a:t>
            </a:r>
            <a:r>
              <a:rPr sz="1200" spc="25" dirty="0">
                <a:latin typeface="Arial MT"/>
                <a:cs typeface="Arial MT"/>
              </a:rPr>
              <a:t> </a:t>
            </a:r>
            <a:r>
              <a:rPr sz="1200" spc="-80" dirty="0">
                <a:latin typeface="Arial MT"/>
                <a:cs typeface="Arial MT"/>
              </a:rPr>
              <a:t>netary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57" name="object 15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4050181" y="18714592"/>
            <a:ext cx="66675" cy="69850"/>
          </a:xfrm>
          <a:prstGeom prst="rect">
            <a:avLst/>
          </a:prstGeom>
        </p:spPr>
      </p:pic>
      <p:sp>
        <p:nvSpPr>
          <p:cNvPr id="158" name="object 158"/>
          <p:cNvSpPr txBox="1"/>
          <p:nvPr/>
        </p:nvSpPr>
        <p:spPr>
          <a:xfrm>
            <a:off x="12599834" y="18575478"/>
            <a:ext cx="1710689" cy="4622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080">
              <a:lnSpc>
                <a:spcPct val="119300"/>
              </a:lnSpc>
              <a:spcBef>
                <a:spcPts val="90"/>
              </a:spcBef>
              <a:tabLst>
                <a:tab pos="621030" algn="l"/>
                <a:tab pos="918844" algn="l"/>
                <a:tab pos="1014730" algn="l"/>
                <a:tab pos="1469390" algn="l"/>
              </a:tabLst>
            </a:pPr>
            <a:r>
              <a:rPr sz="1200" spc="-10" dirty="0">
                <a:latin typeface="Arial MT"/>
                <a:cs typeface="Arial MT"/>
              </a:rPr>
              <a:t>rewards</a:t>
            </a:r>
            <a:r>
              <a:rPr sz="1200" dirty="0">
                <a:latin typeface="Arial MT"/>
                <a:cs typeface="Arial MT"/>
              </a:rPr>
              <a:t>	</a:t>
            </a:r>
            <a:r>
              <a:rPr sz="1200" spc="-25" dirty="0">
                <a:latin typeface="Arial MT"/>
                <a:cs typeface="Arial MT"/>
              </a:rPr>
              <a:t>and</a:t>
            </a:r>
            <a:r>
              <a:rPr sz="1200" dirty="0">
                <a:latin typeface="Arial MT"/>
                <a:cs typeface="Arial MT"/>
              </a:rPr>
              <a:t>		</a:t>
            </a:r>
            <a:r>
              <a:rPr sz="1200" spc="-50" dirty="0">
                <a:latin typeface="Arial MT"/>
                <a:cs typeface="Arial MT"/>
              </a:rPr>
              <a:t>educati</a:t>
            </a:r>
            <a:r>
              <a:rPr sz="1200" spc="60" dirty="0">
                <a:latin typeface="Arial MT"/>
                <a:cs typeface="Arial MT"/>
              </a:rPr>
              <a:t> </a:t>
            </a:r>
            <a:r>
              <a:rPr sz="1200" spc="-65" dirty="0">
                <a:latin typeface="Arial MT"/>
                <a:cs typeface="Arial MT"/>
              </a:rPr>
              <a:t>nal </a:t>
            </a:r>
            <a:r>
              <a:rPr sz="1200" spc="-10" dirty="0">
                <a:latin typeface="Arial MT"/>
                <a:cs typeface="Arial MT"/>
              </a:rPr>
              <a:t>initiatives</a:t>
            </a:r>
            <a:r>
              <a:rPr sz="1200" dirty="0">
                <a:latin typeface="Arial MT"/>
                <a:cs typeface="Arial MT"/>
              </a:rPr>
              <a:t>		</a:t>
            </a:r>
            <a:r>
              <a:rPr sz="1200" spc="-25" dirty="0">
                <a:latin typeface="Arial MT"/>
                <a:cs typeface="Arial MT"/>
              </a:rPr>
              <a:t>can</a:t>
            </a:r>
            <a:r>
              <a:rPr sz="1200" dirty="0">
                <a:latin typeface="Arial MT"/>
                <a:cs typeface="Arial MT"/>
              </a:rPr>
              <a:t>	</a:t>
            </a:r>
            <a:r>
              <a:rPr sz="1200" spc="-25" dirty="0">
                <a:latin typeface="Arial MT"/>
                <a:cs typeface="Arial MT"/>
              </a:rPr>
              <a:t>als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59" name="object 15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4228505" y="18932735"/>
            <a:ext cx="66675" cy="69850"/>
          </a:xfrm>
          <a:prstGeom prst="rect">
            <a:avLst/>
          </a:prstGeom>
        </p:spPr>
      </p:pic>
      <p:pic>
        <p:nvPicPr>
          <p:cNvPr id="160" name="object 16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806910" y="19150879"/>
            <a:ext cx="66675" cy="69850"/>
          </a:xfrm>
          <a:prstGeom prst="rect">
            <a:avLst/>
          </a:prstGeom>
        </p:spPr>
      </p:pic>
      <p:pic>
        <p:nvPicPr>
          <p:cNvPr id="161" name="object 16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462587" y="19150879"/>
            <a:ext cx="66675" cy="69850"/>
          </a:xfrm>
          <a:prstGeom prst="rect">
            <a:avLst/>
          </a:prstGeom>
        </p:spPr>
      </p:pic>
      <p:grpSp>
        <p:nvGrpSpPr>
          <p:cNvPr id="162" name="object 162"/>
          <p:cNvGrpSpPr/>
          <p:nvPr/>
        </p:nvGrpSpPr>
        <p:grpSpPr>
          <a:xfrm>
            <a:off x="12674093" y="19369022"/>
            <a:ext cx="135890" cy="69850"/>
            <a:chOff x="12674093" y="19369022"/>
            <a:chExt cx="135890" cy="69850"/>
          </a:xfrm>
        </p:grpSpPr>
        <p:pic>
          <p:nvPicPr>
            <p:cNvPr id="163" name="object 16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2674093" y="19369022"/>
              <a:ext cx="66675" cy="69850"/>
            </a:xfrm>
            <a:prstGeom prst="rect">
              <a:avLst/>
            </a:prstGeom>
          </p:spPr>
        </p:pic>
        <p:pic>
          <p:nvPicPr>
            <p:cNvPr id="164" name="object 16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2743170" y="19369022"/>
              <a:ext cx="66675" cy="69850"/>
            </a:xfrm>
            <a:prstGeom prst="rect">
              <a:avLst/>
            </a:prstGeom>
          </p:spPr>
        </p:pic>
      </p:grpSp>
      <p:pic>
        <p:nvPicPr>
          <p:cNvPr id="165" name="object 16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354494" y="19369022"/>
            <a:ext cx="66675" cy="69850"/>
          </a:xfrm>
          <a:prstGeom prst="rect">
            <a:avLst/>
          </a:prstGeom>
        </p:spPr>
      </p:pic>
      <p:pic>
        <p:nvPicPr>
          <p:cNvPr id="166" name="object 16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497673" y="19369022"/>
            <a:ext cx="66675" cy="69850"/>
          </a:xfrm>
          <a:prstGeom prst="rect">
            <a:avLst/>
          </a:prstGeom>
        </p:spPr>
      </p:pic>
      <p:pic>
        <p:nvPicPr>
          <p:cNvPr id="167" name="object 16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4007579" y="19369022"/>
            <a:ext cx="66675" cy="69850"/>
          </a:xfrm>
          <a:prstGeom prst="rect">
            <a:avLst/>
          </a:prstGeom>
        </p:spPr>
      </p:pic>
      <p:pic>
        <p:nvPicPr>
          <p:cNvPr id="168" name="object 168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975522" y="19587167"/>
            <a:ext cx="66675" cy="69850"/>
          </a:xfrm>
          <a:prstGeom prst="rect">
            <a:avLst/>
          </a:prstGeom>
        </p:spPr>
      </p:pic>
      <p:sp>
        <p:nvSpPr>
          <p:cNvPr id="169" name="object 169"/>
          <p:cNvSpPr txBox="1"/>
          <p:nvPr/>
        </p:nvSpPr>
        <p:spPr>
          <a:xfrm>
            <a:off x="12599834" y="19011765"/>
            <a:ext cx="1710689" cy="6800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080" algn="just">
              <a:lnSpc>
                <a:spcPct val="119300"/>
              </a:lnSpc>
              <a:spcBef>
                <a:spcPts val="90"/>
              </a:spcBef>
            </a:pPr>
            <a:r>
              <a:rPr sz="1200" spc="-20" dirty="0">
                <a:latin typeface="Arial MT"/>
                <a:cs typeface="Arial MT"/>
              </a:rPr>
              <a:t>enc</a:t>
            </a:r>
            <a:r>
              <a:rPr sz="1200" spc="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urage</a:t>
            </a:r>
            <a:r>
              <a:rPr sz="1200" spc="459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m</a:t>
            </a:r>
            <a:r>
              <a:rPr sz="1200" spc="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re</a:t>
            </a:r>
            <a:r>
              <a:rPr sz="1200" spc="459" dirty="0">
                <a:latin typeface="Arial MT"/>
                <a:cs typeface="Arial MT"/>
              </a:rPr>
              <a:t> </a:t>
            </a:r>
            <a:r>
              <a:rPr sz="1200" spc="-65" dirty="0">
                <a:latin typeface="Arial MT"/>
                <a:cs typeface="Arial MT"/>
              </a:rPr>
              <a:t>children, </a:t>
            </a:r>
            <a:r>
              <a:rPr sz="1200" dirty="0">
                <a:latin typeface="Arial MT"/>
                <a:cs typeface="Arial MT"/>
              </a:rPr>
              <a:t>b</a:t>
            </a:r>
            <a:r>
              <a:rPr sz="1200" spc="48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sting</a:t>
            </a:r>
            <a:r>
              <a:rPr sz="1200" spc="37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ec</a:t>
            </a:r>
            <a:r>
              <a:rPr sz="1200" spc="7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n</a:t>
            </a:r>
            <a:r>
              <a:rPr sz="1200" spc="7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mic</a:t>
            </a:r>
            <a:r>
              <a:rPr sz="1200" spc="38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gr</a:t>
            </a:r>
            <a:r>
              <a:rPr sz="1200" spc="70" dirty="0">
                <a:latin typeface="Arial MT"/>
                <a:cs typeface="Arial MT"/>
              </a:rPr>
              <a:t> </a:t>
            </a:r>
            <a:r>
              <a:rPr sz="1200" spc="-30" dirty="0">
                <a:latin typeface="Arial MT"/>
                <a:cs typeface="Arial MT"/>
              </a:rPr>
              <a:t>wth </a:t>
            </a:r>
            <a:r>
              <a:rPr sz="1200" spc="-114" dirty="0">
                <a:latin typeface="Arial MT"/>
                <a:cs typeface="Arial MT"/>
              </a:rPr>
              <a:t>and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pr</a:t>
            </a:r>
            <a:r>
              <a:rPr sz="1200" spc="7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ductivity.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694054" y="11056046"/>
            <a:ext cx="3749040" cy="89852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065" marR="5080" algn="ctr">
              <a:lnSpc>
                <a:spcPct val="114500"/>
              </a:lnSpc>
              <a:spcBef>
                <a:spcPts val="160"/>
              </a:spcBef>
            </a:pPr>
            <a:r>
              <a:rPr sz="1200" dirty="0">
                <a:latin typeface="Trebuchet MS"/>
                <a:cs typeface="Trebuchet MS"/>
              </a:rPr>
              <a:t>Aging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Groups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spc="140" dirty="0">
                <a:latin typeface="Trebuchet MS"/>
                <a:cs typeface="Trebuchet MS"/>
              </a:rPr>
              <a:t>-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60</a:t>
            </a:r>
            <a:r>
              <a:rPr sz="1200" spc="8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&amp;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above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(WHO,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2023)</a:t>
            </a:r>
            <a:r>
              <a:rPr sz="1200" spc="85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Ameliorating </a:t>
            </a:r>
            <a:r>
              <a:rPr sz="1200" dirty="0">
                <a:latin typeface="Trebuchet MS"/>
                <a:cs typeface="Trebuchet MS"/>
              </a:rPr>
              <a:t>socioeconomics</a:t>
            </a:r>
            <a:r>
              <a:rPr sz="1200" spc="13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status</a:t>
            </a:r>
            <a:r>
              <a:rPr sz="1200" spc="13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(Nor</a:t>
            </a:r>
            <a:r>
              <a:rPr sz="1200" spc="13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&amp;</a:t>
            </a:r>
            <a:r>
              <a:rPr sz="1200" spc="130" dirty="0">
                <a:latin typeface="Trebuchet MS"/>
                <a:cs typeface="Trebuchet MS"/>
              </a:rPr>
              <a:t> </a:t>
            </a:r>
            <a:r>
              <a:rPr sz="1200" spc="-20" dirty="0">
                <a:latin typeface="Trebuchet MS"/>
                <a:cs typeface="Trebuchet MS"/>
              </a:rPr>
              <a:t>Ghazali,</a:t>
            </a:r>
            <a:r>
              <a:rPr sz="1200" spc="13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2021) Healthcare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spc="140" dirty="0">
                <a:latin typeface="Trebuchet MS"/>
                <a:cs typeface="Trebuchet MS"/>
              </a:rPr>
              <a:t>-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350" spc="515" dirty="0">
                <a:latin typeface="Lucida Sans Unicode"/>
                <a:cs typeface="Lucida Sans Unicode"/>
              </a:rPr>
              <a:t>↑</a:t>
            </a:r>
            <a:r>
              <a:rPr sz="1350" spc="10" dirty="0">
                <a:latin typeface="Lucida Sans Unicode"/>
                <a:cs typeface="Lucida Sans Unicode"/>
              </a:rPr>
              <a:t> </a:t>
            </a:r>
            <a:r>
              <a:rPr sz="1200" dirty="0">
                <a:latin typeface="Trebuchet MS"/>
                <a:cs typeface="Trebuchet MS"/>
              </a:rPr>
              <a:t>life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quality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Healthcare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Index</a:t>
            </a:r>
            <a:r>
              <a:rPr sz="1200" spc="8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(69.87) </a:t>
            </a:r>
            <a:r>
              <a:rPr sz="1200" dirty="0">
                <a:latin typeface="Trebuchet MS"/>
                <a:cs typeface="Trebuchet MS"/>
              </a:rPr>
              <a:t>&amp;</a:t>
            </a:r>
            <a:r>
              <a:rPr sz="1200" spc="90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Quality-of-Life</a:t>
            </a:r>
            <a:r>
              <a:rPr sz="1200" spc="95" dirty="0">
                <a:latin typeface="Trebuchet MS"/>
                <a:cs typeface="Trebuchet MS"/>
              </a:rPr>
              <a:t> </a:t>
            </a:r>
            <a:r>
              <a:rPr sz="1200" dirty="0">
                <a:latin typeface="Trebuchet MS"/>
                <a:cs typeface="Trebuchet MS"/>
              </a:rPr>
              <a:t>Index</a:t>
            </a:r>
            <a:r>
              <a:rPr sz="1200" spc="95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Trebuchet MS"/>
                <a:cs typeface="Trebuchet MS"/>
              </a:rPr>
              <a:t>(124.29)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5847057" y="10915862"/>
            <a:ext cx="3558540" cy="74041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88265">
              <a:lnSpc>
                <a:spcPct val="100000"/>
              </a:lnSpc>
              <a:spcBef>
                <a:spcPts val="254"/>
              </a:spcBef>
            </a:pPr>
            <a:r>
              <a:rPr sz="1350" dirty="0">
                <a:latin typeface="Trebuchet MS"/>
                <a:cs typeface="Trebuchet MS"/>
              </a:rPr>
              <a:t>Fluctuation</a:t>
            </a:r>
            <a:r>
              <a:rPr sz="1350" spc="1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Incremental</a:t>
            </a:r>
            <a:r>
              <a:rPr sz="1350" spc="2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aging</a:t>
            </a:r>
            <a:r>
              <a:rPr sz="1350" spc="2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labor</a:t>
            </a:r>
            <a:r>
              <a:rPr sz="1350" spc="1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force</a:t>
            </a:r>
            <a:r>
              <a:rPr sz="1350" spc="20" dirty="0">
                <a:latin typeface="Trebuchet MS"/>
                <a:cs typeface="Trebuchet MS"/>
              </a:rPr>
              <a:t> </a:t>
            </a:r>
            <a:r>
              <a:rPr sz="1350" spc="95" dirty="0">
                <a:latin typeface="Trebuchet MS"/>
                <a:cs typeface="Trebuchet MS"/>
              </a:rPr>
              <a:t>-</a:t>
            </a:r>
            <a:endParaRPr sz="1350">
              <a:latin typeface="Trebuchet MS"/>
              <a:cs typeface="Trebuchet MS"/>
            </a:endParaRPr>
          </a:p>
          <a:p>
            <a:pPr marL="12700" marR="5080" indent="118745">
              <a:lnSpc>
                <a:spcPts val="1920"/>
              </a:lnSpc>
              <a:spcBef>
                <a:spcPts val="110"/>
              </a:spcBef>
            </a:pPr>
            <a:r>
              <a:rPr sz="1500" spc="45" dirty="0">
                <a:latin typeface="Lucida Sans Unicode"/>
                <a:cs typeface="Lucida Sans Unicode"/>
              </a:rPr>
              <a:t>↑</a:t>
            </a:r>
            <a:r>
              <a:rPr sz="1350" spc="45" dirty="0">
                <a:latin typeface="Trebuchet MS"/>
                <a:cs typeface="Trebuchet MS"/>
              </a:rPr>
              <a:t>monthly</a:t>
            </a:r>
            <a:r>
              <a:rPr sz="1350" spc="30" dirty="0">
                <a:latin typeface="Trebuchet MS"/>
                <a:cs typeface="Trebuchet MS"/>
              </a:rPr>
              <a:t> </a:t>
            </a:r>
            <a:r>
              <a:rPr sz="1350" spc="-25" dirty="0">
                <a:latin typeface="Trebuchet MS"/>
                <a:cs typeface="Trebuchet MS"/>
              </a:rPr>
              <a:t>household</a:t>
            </a:r>
            <a:r>
              <a:rPr sz="1350" spc="30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expenditure</a:t>
            </a:r>
            <a:r>
              <a:rPr sz="1350" spc="30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[RM3,011 </a:t>
            </a:r>
            <a:r>
              <a:rPr sz="1350" dirty="0">
                <a:latin typeface="Trebuchet MS"/>
                <a:cs typeface="Trebuchet MS"/>
              </a:rPr>
              <a:t>(2002)</a:t>
            </a:r>
            <a:r>
              <a:rPr sz="1350" spc="16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to</a:t>
            </a:r>
            <a:r>
              <a:rPr sz="1350" spc="16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RM8,479</a:t>
            </a:r>
            <a:r>
              <a:rPr sz="1350" spc="16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(2022)</a:t>
            </a:r>
            <a:r>
              <a:rPr sz="1350" spc="165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Haze</a:t>
            </a:r>
            <a:r>
              <a:rPr sz="1350" spc="16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Crisis</a:t>
            </a:r>
            <a:r>
              <a:rPr sz="1350" spc="165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(2005)</a:t>
            </a:r>
            <a:endParaRPr sz="1350">
              <a:latin typeface="Trebuchet MS"/>
              <a:cs typeface="Trebuchet MS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11026242" y="10955181"/>
            <a:ext cx="3532504" cy="7454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6599"/>
              </a:lnSpc>
              <a:spcBef>
                <a:spcPts val="95"/>
              </a:spcBef>
            </a:pPr>
            <a:r>
              <a:rPr sz="1350" dirty="0">
                <a:latin typeface="Trebuchet MS"/>
                <a:cs typeface="Trebuchet MS"/>
              </a:rPr>
              <a:t>Fluctuation</a:t>
            </a:r>
            <a:r>
              <a:rPr sz="1350" spc="2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Longer</a:t>
            </a:r>
            <a:r>
              <a:rPr sz="1350" spc="2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life</a:t>
            </a:r>
            <a:r>
              <a:rPr sz="1350" spc="30" dirty="0">
                <a:latin typeface="Trebuchet MS"/>
                <a:cs typeface="Trebuchet MS"/>
              </a:rPr>
              <a:t> </a:t>
            </a:r>
            <a:r>
              <a:rPr sz="1350" spc="-20" dirty="0">
                <a:latin typeface="Trebuchet MS"/>
                <a:cs typeface="Trebuchet MS"/>
              </a:rPr>
              <a:t>expectancy</a:t>
            </a:r>
            <a:r>
              <a:rPr sz="1350" spc="25" dirty="0">
                <a:latin typeface="Trebuchet MS"/>
                <a:cs typeface="Trebuchet MS"/>
              </a:rPr>
              <a:t> </a:t>
            </a:r>
            <a:r>
              <a:rPr sz="1350" spc="145" dirty="0">
                <a:latin typeface="Trebuchet MS"/>
                <a:cs typeface="Trebuchet MS"/>
              </a:rPr>
              <a:t>-</a:t>
            </a:r>
            <a:r>
              <a:rPr sz="1350" spc="25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nation’s </a:t>
            </a:r>
            <a:r>
              <a:rPr sz="1350" dirty="0">
                <a:latin typeface="Trebuchet MS"/>
                <a:cs typeface="Trebuchet MS"/>
              </a:rPr>
              <a:t>public</a:t>
            </a:r>
            <a:r>
              <a:rPr sz="1350" spc="40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healthcare</a:t>
            </a:r>
            <a:r>
              <a:rPr sz="1350" spc="4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system</a:t>
            </a:r>
            <a:r>
              <a:rPr sz="1350" spc="40" dirty="0">
                <a:latin typeface="Trebuchet MS"/>
                <a:cs typeface="Trebuchet MS"/>
              </a:rPr>
              <a:t> </a:t>
            </a:r>
            <a:r>
              <a:rPr sz="1350" spc="145" dirty="0">
                <a:latin typeface="Trebuchet MS"/>
                <a:cs typeface="Trebuchet MS"/>
              </a:rPr>
              <a:t>-</a:t>
            </a:r>
            <a:r>
              <a:rPr sz="1350" spc="45" dirty="0">
                <a:latin typeface="Trebuchet MS"/>
                <a:cs typeface="Trebuchet MS"/>
              </a:rPr>
              <a:t> </a:t>
            </a:r>
            <a:r>
              <a:rPr sz="1350" spc="-20" dirty="0">
                <a:latin typeface="Trebuchet MS"/>
                <a:cs typeface="Trebuchet MS"/>
              </a:rPr>
              <a:t>free/min</a:t>
            </a:r>
            <a:r>
              <a:rPr sz="1350" spc="40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charge </a:t>
            </a:r>
            <a:r>
              <a:rPr sz="1350" spc="-30" dirty="0">
                <a:latin typeface="Trebuchet MS"/>
                <a:cs typeface="Trebuchet MS"/>
              </a:rPr>
              <a:t>Covid-</a:t>
            </a:r>
            <a:r>
              <a:rPr sz="1350" spc="-25" dirty="0">
                <a:latin typeface="Trebuchet MS"/>
                <a:cs typeface="Trebuchet MS"/>
              </a:rPr>
              <a:t>19</a:t>
            </a:r>
            <a:endParaRPr sz="1350">
              <a:latin typeface="Trebuchet MS"/>
              <a:cs typeface="Trebuchet MS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5991168" y="14389486"/>
            <a:ext cx="3397250" cy="76136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 indent="-635" algn="ctr">
              <a:lnSpc>
                <a:spcPct val="114999"/>
              </a:lnSpc>
              <a:spcBef>
                <a:spcPts val="70"/>
              </a:spcBef>
            </a:pPr>
            <a:r>
              <a:rPr sz="1350" spc="-30" dirty="0">
                <a:latin typeface="Trebuchet MS"/>
                <a:cs typeface="Trebuchet MS"/>
              </a:rPr>
              <a:t>Old</a:t>
            </a:r>
            <a:r>
              <a:rPr sz="1350" spc="65" dirty="0">
                <a:latin typeface="Trebuchet MS"/>
                <a:cs typeface="Trebuchet MS"/>
              </a:rPr>
              <a:t> </a:t>
            </a:r>
            <a:r>
              <a:rPr sz="1350" spc="-40" dirty="0">
                <a:latin typeface="Trebuchet MS"/>
                <a:cs typeface="Trebuchet MS"/>
              </a:rPr>
              <a:t>Dependency</a:t>
            </a:r>
            <a:r>
              <a:rPr sz="1350" spc="7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Fertility</a:t>
            </a:r>
            <a:r>
              <a:rPr sz="1350" spc="7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rate</a:t>
            </a:r>
            <a:r>
              <a:rPr sz="1350" spc="65" dirty="0">
                <a:latin typeface="Trebuchet MS"/>
                <a:cs typeface="Trebuchet MS"/>
              </a:rPr>
              <a:t> </a:t>
            </a:r>
            <a:r>
              <a:rPr sz="1500" spc="570" dirty="0">
                <a:latin typeface="Lucida Sans Unicode"/>
                <a:cs typeface="Lucida Sans Unicode"/>
              </a:rPr>
              <a:t>↓</a:t>
            </a:r>
            <a:r>
              <a:rPr sz="1500" spc="5" dirty="0">
                <a:latin typeface="Lucida Sans Unicode"/>
                <a:cs typeface="Lucida Sans Unicode"/>
              </a:rPr>
              <a:t> </a:t>
            </a:r>
            <a:r>
              <a:rPr sz="1350" spc="145" dirty="0">
                <a:latin typeface="Trebuchet MS"/>
                <a:cs typeface="Trebuchet MS"/>
              </a:rPr>
              <a:t>-</a:t>
            </a:r>
            <a:r>
              <a:rPr sz="1350" spc="65" dirty="0">
                <a:latin typeface="Trebuchet MS"/>
                <a:cs typeface="Trebuchet MS"/>
              </a:rPr>
              <a:t> </a:t>
            </a:r>
            <a:r>
              <a:rPr sz="1500" spc="570" dirty="0">
                <a:latin typeface="Lucida Sans Unicode"/>
                <a:cs typeface="Lucida Sans Unicode"/>
              </a:rPr>
              <a:t>↑</a:t>
            </a:r>
            <a:r>
              <a:rPr sz="1500" spc="5" dirty="0">
                <a:latin typeface="Lucida Sans Unicode"/>
                <a:cs typeface="Lucida Sans Unicode"/>
              </a:rPr>
              <a:t> </a:t>
            </a:r>
            <a:r>
              <a:rPr sz="1350" spc="-25" dirty="0">
                <a:latin typeface="Trebuchet MS"/>
                <a:cs typeface="Trebuchet MS"/>
              </a:rPr>
              <a:t>Old </a:t>
            </a:r>
            <a:r>
              <a:rPr sz="1350" spc="-40" dirty="0">
                <a:latin typeface="Trebuchet MS"/>
                <a:cs typeface="Trebuchet MS"/>
              </a:rPr>
              <a:t>Dependency</a:t>
            </a:r>
            <a:r>
              <a:rPr sz="1350" spc="5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Ratio</a:t>
            </a:r>
            <a:r>
              <a:rPr sz="1350" spc="55" dirty="0">
                <a:latin typeface="Trebuchet MS"/>
                <a:cs typeface="Trebuchet MS"/>
              </a:rPr>
              <a:t> </a:t>
            </a:r>
            <a:r>
              <a:rPr sz="1350" spc="145" dirty="0">
                <a:latin typeface="Trebuchet MS"/>
                <a:cs typeface="Trebuchet MS"/>
              </a:rPr>
              <a:t>-</a:t>
            </a:r>
            <a:r>
              <a:rPr sz="1350" spc="55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Working</a:t>
            </a:r>
            <a:r>
              <a:rPr sz="1350" spc="60" dirty="0">
                <a:latin typeface="Trebuchet MS"/>
                <a:cs typeface="Trebuchet MS"/>
              </a:rPr>
              <a:t> </a:t>
            </a:r>
            <a:r>
              <a:rPr sz="1350" dirty="0">
                <a:latin typeface="Trebuchet MS"/>
                <a:cs typeface="Trebuchet MS"/>
              </a:rPr>
              <a:t>age</a:t>
            </a:r>
            <a:r>
              <a:rPr sz="1350" spc="55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population </a:t>
            </a:r>
            <a:r>
              <a:rPr sz="1350" dirty="0">
                <a:latin typeface="Trebuchet MS"/>
                <a:cs typeface="Trebuchet MS"/>
              </a:rPr>
              <a:t>National</a:t>
            </a:r>
            <a:r>
              <a:rPr sz="1350" spc="70" dirty="0">
                <a:latin typeface="Trebuchet MS"/>
                <a:cs typeface="Trebuchet MS"/>
              </a:rPr>
              <a:t> </a:t>
            </a:r>
            <a:r>
              <a:rPr sz="1350" spc="-10" dirty="0">
                <a:latin typeface="Trebuchet MS"/>
                <a:cs typeface="Trebuchet MS"/>
              </a:rPr>
              <a:t>expenditure</a:t>
            </a:r>
            <a:endParaRPr sz="1350">
              <a:latin typeface="Trebuchet MS"/>
              <a:cs typeface="Trebuchet MS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9831905" y="17042153"/>
            <a:ext cx="1694814" cy="2139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35"/>
              </a:spcBef>
              <a:tabLst>
                <a:tab pos="483234" algn="l"/>
                <a:tab pos="1012825" algn="l"/>
              </a:tabLst>
            </a:pPr>
            <a:r>
              <a:rPr sz="1200" spc="-25" dirty="0">
                <a:latin typeface="Arial MT"/>
                <a:cs typeface="Arial MT"/>
              </a:rPr>
              <a:t>As</a:t>
            </a:r>
            <a:r>
              <a:rPr sz="1200" dirty="0">
                <a:latin typeface="Arial MT"/>
                <a:cs typeface="Arial MT"/>
              </a:rPr>
              <a:t>	</a:t>
            </a:r>
            <a:r>
              <a:rPr sz="1200" spc="-20" dirty="0">
                <a:latin typeface="Arial MT"/>
                <a:cs typeface="Arial MT"/>
              </a:rPr>
              <a:t>life</a:t>
            </a:r>
            <a:r>
              <a:rPr sz="1200" dirty="0">
                <a:latin typeface="Arial MT"/>
                <a:cs typeface="Arial MT"/>
              </a:rPr>
              <a:t>	</a:t>
            </a:r>
            <a:r>
              <a:rPr sz="1200" spc="-85" dirty="0">
                <a:latin typeface="Arial MT"/>
                <a:cs typeface="Arial MT"/>
              </a:rPr>
              <a:t>expectancy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75" name="object 17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1282605" y="17369691"/>
            <a:ext cx="66675" cy="69850"/>
          </a:xfrm>
          <a:prstGeom prst="rect">
            <a:avLst/>
          </a:prstGeom>
        </p:spPr>
      </p:pic>
      <p:pic>
        <p:nvPicPr>
          <p:cNvPr id="176" name="object 17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0828573" y="17587834"/>
            <a:ext cx="66675" cy="69850"/>
          </a:xfrm>
          <a:prstGeom prst="rect">
            <a:avLst/>
          </a:prstGeom>
        </p:spPr>
      </p:pic>
      <p:pic>
        <p:nvPicPr>
          <p:cNvPr id="177" name="object 17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962681" y="17805978"/>
            <a:ext cx="66675" cy="69850"/>
          </a:xfrm>
          <a:prstGeom prst="rect">
            <a:avLst/>
          </a:prstGeom>
        </p:spPr>
      </p:pic>
      <p:pic>
        <p:nvPicPr>
          <p:cNvPr id="178" name="object 178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831905" y="18024123"/>
            <a:ext cx="66675" cy="69850"/>
          </a:xfrm>
          <a:prstGeom prst="rect">
            <a:avLst/>
          </a:prstGeom>
        </p:spPr>
      </p:pic>
      <p:pic>
        <p:nvPicPr>
          <p:cNvPr id="179" name="object 17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950122" y="18242266"/>
            <a:ext cx="66675" cy="69850"/>
          </a:xfrm>
          <a:prstGeom prst="rect">
            <a:avLst/>
          </a:prstGeom>
        </p:spPr>
      </p:pic>
      <p:pic>
        <p:nvPicPr>
          <p:cNvPr id="180" name="object 18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1347577" y="18460409"/>
            <a:ext cx="66675" cy="69850"/>
          </a:xfrm>
          <a:prstGeom prst="rect">
            <a:avLst/>
          </a:prstGeom>
        </p:spPr>
      </p:pic>
      <p:sp>
        <p:nvSpPr>
          <p:cNvPr id="181" name="object 181"/>
          <p:cNvSpPr txBox="1"/>
          <p:nvPr/>
        </p:nvSpPr>
        <p:spPr>
          <a:xfrm>
            <a:off x="9831905" y="17230577"/>
            <a:ext cx="1694814" cy="177101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080" algn="just">
              <a:lnSpc>
                <a:spcPct val="119300"/>
              </a:lnSpc>
              <a:spcBef>
                <a:spcPts val="90"/>
              </a:spcBef>
            </a:pPr>
            <a:r>
              <a:rPr sz="1200" spc="-120" dirty="0">
                <a:latin typeface="Arial MT"/>
                <a:cs typeface="Arial MT"/>
              </a:rPr>
              <a:t>increases,</a:t>
            </a:r>
            <a:r>
              <a:rPr sz="1200" spc="484" dirty="0">
                <a:latin typeface="Arial MT"/>
                <a:cs typeface="Arial MT"/>
              </a:rPr>
              <a:t> </a:t>
            </a:r>
            <a:r>
              <a:rPr sz="1200" u="heavy" spc="-8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healthcare</a:t>
            </a:r>
            <a:r>
              <a:rPr sz="1200" u="heavy" spc="484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sz="1200" u="heavy" spc="-10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c</a:t>
            </a:r>
            <a:r>
              <a:rPr sz="1200" u="heavy" spc="204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sz="1200" u="heavy" spc="-9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sts</a:t>
            </a:r>
            <a:r>
              <a:rPr sz="1200" spc="-100" dirty="0">
                <a:latin typeface="Arial MT"/>
                <a:cs typeface="Arial MT"/>
              </a:rPr>
              <a:t> </a:t>
            </a:r>
            <a:r>
              <a:rPr sz="1200" spc="-30" dirty="0">
                <a:latin typeface="Arial MT"/>
                <a:cs typeface="Arial MT"/>
              </a:rPr>
              <a:t>will</a:t>
            </a:r>
            <a:r>
              <a:rPr sz="1200" spc="1585" dirty="0">
                <a:latin typeface="Arial MT"/>
                <a:cs typeface="Arial MT"/>
              </a:rPr>
              <a:t> </a:t>
            </a:r>
            <a:r>
              <a:rPr sz="1200" spc="-105" dirty="0">
                <a:latin typeface="Arial MT"/>
                <a:cs typeface="Arial MT"/>
              </a:rPr>
              <a:t>rise.</a:t>
            </a:r>
            <a:r>
              <a:rPr sz="1200" spc="1585" dirty="0">
                <a:latin typeface="Arial MT"/>
                <a:cs typeface="Arial MT"/>
              </a:rPr>
              <a:t> </a:t>
            </a:r>
            <a:r>
              <a:rPr sz="1200" spc="-310" dirty="0">
                <a:latin typeface="Arial MT"/>
                <a:cs typeface="Arial MT"/>
              </a:rPr>
              <a:t>G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spc="-95" dirty="0">
                <a:latin typeface="Arial MT"/>
                <a:cs typeface="Arial MT"/>
              </a:rPr>
              <a:t>vernments</a:t>
            </a:r>
            <a:r>
              <a:rPr sz="1200" spc="-100" dirty="0">
                <a:latin typeface="Arial MT"/>
                <a:cs typeface="Arial MT"/>
              </a:rPr>
              <a:t> </a:t>
            </a:r>
            <a:r>
              <a:rPr sz="1200" spc="-125" dirty="0">
                <a:latin typeface="Arial MT"/>
                <a:cs typeface="Arial MT"/>
              </a:rPr>
              <a:t>sh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spc="-45" dirty="0">
                <a:latin typeface="Arial MT"/>
                <a:cs typeface="Arial MT"/>
              </a:rPr>
              <a:t>uld</a:t>
            </a:r>
            <a:r>
              <a:rPr sz="1200" spc="185" dirty="0">
                <a:latin typeface="Arial MT"/>
                <a:cs typeface="Arial MT"/>
              </a:rPr>
              <a:t> </a:t>
            </a:r>
            <a:r>
              <a:rPr sz="1200" spc="-114" dirty="0">
                <a:latin typeface="Arial MT"/>
                <a:cs typeface="Arial MT"/>
              </a:rPr>
              <a:t>ensure</a:t>
            </a:r>
            <a:r>
              <a:rPr sz="1200" spc="185" dirty="0">
                <a:latin typeface="Arial MT"/>
                <a:cs typeface="Arial MT"/>
              </a:rPr>
              <a:t> </a:t>
            </a:r>
            <a:r>
              <a:rPr sz="1200" spc="-65" dirty="0">
                <a:latin typeface="Arial MT"/>
                <a:cs typeface="Arial MT"/>
              </a:rPr>
              <a:t>sustainability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spc="85" dirty="0">
                <a:latin typeface="Arial MT"/>
                <a:cs typeface="Arial MT"/>
              </a:rPr>
              <a:t>f</a:t>
            </a:r>
            <a:r>
              <a:rPr sz="1200" spc="1180" dirty="0">
                <a:latin typeface="Arial MT"/>
                <a:cs typeface="Arial MT"/>
              </a:rPr>
              <a:t> </a:t>
            </a:r>
            <a:r>
              <a:rPr sz="1200" spc="-60" dirty="0">
                <a:latin typeface="Arial MT"/>
                <a:cs typeface="Arial MT"/>
              </a:rPr>
              <a:t>public</a:t>
            </a:r>
            <a:r>
              <a:rPr sz="1200" spc="1180" dirty="0">
                <a:latin typeface="Arial MT"/>
                <a:cs typeface="Arial MT"/>
              </a:rPr>
              <a:t> </a:t>
            </a:r>
            <a:r>
              <a:rPr sz="1200" spc="-55" dirty="0">
                <a:latin typeface="Arial MT"/>
                <a:cs typeface="Arial MT"/>
              </a:rPr>
              <a:t>health</a:t>
            </a:r>
            <a:r>
              <a:rPr sz="1200" spc="1180" dirty="0">
                <a:latin typeface="Arial MT"/>
                <a:cs typeface="Arial MT"/>
              </a:rPr>
              <a:t> </a:t>
            </a:r>
            <a:r>
              <a:rPr sz="1200" spc="-114" dirty="0">
                <a:latin typeface="Arial MT"/>
                <a:cs typeface="Arial MT"/>
              </a:rPr>
              <a:t>care</a:t>
            </a:r>
            <a:r>
              <a:rPr sz="1200" spc="-70" dirty="0">
                <a:latin typeface="Arial MT"/>
                <a:cs typeface="Arial MT"/>
              </a:rPr>
              <a:t> </a:t>
            </a:r>
            <a:r>
              <a:rPr sz="1200" spc="-75" dirty="0">
                <a:latin typeface="Arial MT"/>
                <a:cs typeface="Arial MT"/>
              </a:rPr>
              <a:t>pr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spc="-130" dirty="0">
                <a:latin typeface="Arial MT"/>
                <a:cs typeface="Arial MT"/>
              </a:rPr>
              <a:t>grams,</a:t>
            </a:r>
            <a:r>
              <a:rPr sz="1200" spc="395" dirty="0">
                <a:latin typeface="Arial MT"/>
                <a:cs typeface="Arial MT"/>
              </a:rPr>
              <a:t> </a:t>
            </a:r>
            <a:r>
              <a:rPr sz="1200" spc="-65" dirty="0">
                <a:latin typeface="Arial MT"/>
                <a:cs typeface="Arial MT"/>
              </a:rPr>
              <a:t>invest</a:t>
            </a:r>
            <a:r>
              <a:rPr sz="1200" spc="395" dirty="0">
                <a:latin typeface="Arial MT"/>
                <a:cs typeface="Arial MT"/>
              </a:rPr>
              <a:t> </a:t>
            </a:r>
            <a:r>
              <a:rPr sz="1200" spc="-50" dirty="0">
                <a:latin typeface="Arial MT"/>
                <a:cs typeface="Arial MT"/>
              </a:rPr>
              <a:t>in</a:t>
            </a:r>
            <a:r>
              <a:rPr sz="1200" spc="395" dirty="0">
                <a:latin typeface="Arial MT"/>
                <a:cs typeface="Arial MT"/>
              </a:rPr>
              <a:t> </a:t>
            </a:r>
            <a:r>
              <a:rPr sz="1200" spc="-55" dirty="0">
                <a:latin typeface="Arial MT"/>
                <a:cs typeface="Arial MT"/>
              </a:rPr>
              <a:t>health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60" dirty="0">
                <a:latin typeface="Arial MT"/>
                <a:cs typeface="Arial MT"/>
              </a:rPr>
              <a:t>infrastructure,</a:t>
            </a:r>
            <a:r>
              <a:rPr sz="1200" spc="409" dirty="0">
                <a:latin typeface="Arial MT"/>
                <a:cs typeface="Arial MT"/>
              </a:rPr>
              <a:t> </a:t>
            </a:r>
            <a:r>
              <a:rPr sz="1200" spc="-110" dirty="0">
                <a:latin typeface="Arial MT"/>
                <a:cs typeface="Arial MT"/>
              </a:rPr>
              <a:t>and</a:t>
            </a:r>
            <a:r>
              <a:rPr sz="1200" spc="409" dirty="0">
                <a:latin typeface="Arial MT"/>
                <a:cs typeface="Arial MT"/>
              </a:rPr>
              <a:t> </a:t>
            </a:r>
            <a:r>
              <a:rPr sz="1200" spc="-110" dirty="0">
                <a:latin typeface="Arial MT"/>
                <a:cs typeface="Arial MT"/>
              </a:rPr>
              <a:t>supp</a:t>
            </a:r>
            <a:r>
              <a:rPr sz="1200" spc="204" dirty="0">
                <a:latin typeface="Arial MT"/>
                <a:cs typeface="Arial MT"/>
              </a:rPr>
              <a:t> </a:t>
            </a:r>
            <a:r>
              <a:rPr sz="1200" spc="5" dirty="0">
                <a:latin typeface="Arial MT"/>
                <a:cs typeface="Arial MT"/>
              </a:rPr>
              <a:t>rt</a:t>
            </a:r>
            <a:r>
              <a:rPr sz="1200" spc="80" dirty="0">
                <a:latin typeface="Arial MT"/>
                <a:cs typeface="Arial MT"/>
              </a:rPr>
              <a:t> </a:t>
            </a:r>
            <a:r>
              <a:rPr sz="1200" spc="-45" dirty="0">
                <a:latin typeface="Arial MT"/>
                <a:cs typeface="Arial MT"/>
              </a:rPr>
              <a:t>the</a:t>
            </a:r>
            <a:r>
              <a:rPr sz="1200" spc="190" dirty="0">
                <a:latin typeface="Arial MT"/>
                <a:cs typeface="Arial MT"/>
              </a:rPr>
              <a:t> </a:t>
            </a:r>
            <a:r>
              <a:rPr sz="1200" spc="-65" dirty="0">
                <a:latin typeface="Arial MT"/>
                <a:cs typeface="Arial MT"/>
              </a:rPr>
              <a:t>elderly</a:t>
            </a:r>
            <a:r>
              <a:rPr sz="1200" spc="190" dirty="0">
                <a:latin typeface="Arial MT"/>
                <a:cs typeface="Arial MT"/>
              </a:rPr>
              <a:t> </a:t>
            </a:r>
            <a:r>
              <a:rPr sz="1200" spc="-55" dirty="0">
                <a:latin typeface="Arial MT"/>
                <a:cs typeface="Arial MT"/>
              </a:rPr>
              <a:t>health</a:t>
            </a:r>
            <a:r>
              <a:rPr sz="1200" spc="190" dirty="0">
                <a:latin typeface="Arial MT"/>
                <a:cs typeface="Arial MT"/>
              </a:rPr>
              <a:t> </a:t>
            </a:r>
            <a:r>
              <a:rPr sz="1200" spc="-70" dirty="0">
                <a:latin typeface="Arial MT"/>
                <a:cs typeface="Arial MT"/>
              </a:rPr>
              <a:t>industry.</a:t>
            </a:r>
            <a:r>
              <a:rPr sz="1200" spc="-114" dirty="0">
                <a:latin typeface="Arial MT"/>
                <a:cs typeface="Arial MT"/>
              </a:rPr>
              <a:t> </a:t>
            </a:r>
            <a:r>
              <a:rPr sz="1200" spc="-100" dirty="0">
                <a:latin typeface="Arial MT"/>
                <a:cs typeface="Arial MT"/>
              </a:rPr>
              <a:t>This</a:t>
            </a:r>
            <a:r>
              <a:rPr sz="1200" spc="925" dirty="0">
                <a:latin typeface="Arial MT"/>
                <a:cs typeface="Arial MT"/>
              </a:rPr>
              <a:t> </a:t>
            </a:r>
            <a:r>
              <a:rPr sz="1200" spc="-30" dirty="0">
                <a:latin typeface="Arial MT"/>
                <a:cs typeface="Arial MT"/>
              </a:rPr>
              <a:t>will</a:t>
            </a:r>
            <a:r>
              <a:rPr sz="1200" spc="925" dirty="0">
                <a:latin typeface="Arial MT"/>
                <a:cs typeface="Arial MT"/>
              </a:rPr>
              <a:t> </a:t>
            </a:r>
            <a:r>
              <a:rPr sz="1200" spc="-70" dirty="0">
                <a:latin typeface="Arial MT"/>
                <a:cs typeface="Arial MT"/>
              </a:rPr>
              <a:t>help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82" name="object 182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950122" y="19332982"/>
            <a:ext cx="66675" cy="69850"/>
          </a:xfrm>
          <a:prstGeom prst="rect">
            <a:avLst/>
          </a:prstGeom>
        </p:spPr>
      </p:pic>
      <p:grpSp>
        <p:nvGrpSpPr>
          <p:cNvPr id="183" name="object 183"/>
          <p:cNvGrpSpPr/>
          <p:nvPr/>
        </p:nvGrpSpPr>
        <p:grpSpPr>
          <a:xfrm>
            <a:off x="11268025" y="19332982"/>
            <a:ext cx="135890" cy="69850"/>
            <a:chOff x="11268025" y="19332982"/>
            <a:chExt cx="135890" cy="69850"/>
          </a:xfrm>
        </p:grpSpPr>
        <p:pic>
          <p:nvPicPr>
            <p:cNvPr id="184" name="object 18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1268025" y="19332982"/>
              <a:ext cx="66675" cy="69850"/>
            </a:xfrm>
            <a:prstGeom prst="rect">
              <a:avLst/>
            </a:prstGeom>
          </p:spPr>
        </p:pic>
        <p:pic>
          <p:nvPicPr>
            <p:cNvPr id="185" name="object 18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1337102" y="19332982"/>
              <a:ext cx="66675" cy="69850"/>
            </a:xfrm>
            <a:prstGeom prst="rect">
              <a:avLst/>
            </a:prstGeom>
          </p:spPr>
        </p:pic>
      </p:grpSp>
      <p:sp>
        <p:nvSpPr>
          <p:cNvPr id="186" name="object 186"/>
          <p:cNvSpPr txBox="1"/>
          <p:nvPr/>
        </p:nvSpPr>
        <p:spPr>
          <a:xfrm>
            <a:off x="10776743" y="18757582"/>
            <a:ext cx="749935" cy="6800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63525" marR="5080" indent="-31115" algn="r">
              <a:lnSpc>
                <a:spcPct val="119300"/>
              </a:lnSpc>
              <a:spcBef>
                <a:spcPts val="90"/>
              </a:spcBef>
            </a:pPr>
            <a:r>
              <a:rPr sz="1200" spc="-85" dirty="0">
                <a:latin typeface="Arial MT"/>
                <a:cs typeface="Arial MT"/>
              </a:rPr>
              <a:t>maintain </a:t>
            </a:r>
            <a:r>
              <a:rPr sz="1200" spc="-114" dirty="0">
                <a:latin typeface="Arial MT"/>
                <a:cs typeface="Arial MT"/>
              </a:rPr>
              <a:t>increase</a:t>
            </a:r>
            <a:endParaRPr sz="12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80"/>
              </a:spcBef>
              <a:tabLst>
                <a:tab pos="416559" algn="l"/>
                <a:tab pos="629285" algn="l"/>
              </a:tabLst>
            </a:pPr>
            <a:r>
              <a:rPr sz="1200" spc="-25" dirty="0">
                <a:latin typeface="Arial MT"/>
                <a:cs typeface="Arial MT"/>
              </a:rPr>
              <a:t>and</a:t>
            </a:r>
            <a:r>
              <a:rPr sz="1200" dirty="0">
                <a:latin typeface="Arial MT"/>
                <a:cs typeface="Arial MT"/>
              </a:rPr>
              <a:t>	</a:t>
            </a:r>
            <a:r>
              <a:rPr sz="1200" spc="-50" dirty="0">
                <a:latin typeface="Arial MT"/>
                <a:cs typeface="Arial MT"/>
              </a:rPr>
              <a:t>b</a:t>
            </a:r>
            <a:r>
              <a:rPr sz="1200" dirty="0">
                <a:latin typeface="Arial MT"/>
                <a:cs typeface="Arial MT"/>
              </a:rPr>
              <a:t>	</a:t>
            </a:r>
            <a:r>
              <a:rPr sz="1200" spc="-70" dirty="0">
                <a:latin typeface="Arial MT"/>
                <a:cs typeface="Arial MT"/>
              </a:rPr>
              <a:t>st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87" name="object 18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964879" y="19551126"/>
            <a:ext cx="66675" cy="69850"/>
          </a:xfrm>
          <a:prstGeom prst="rect">
            <a:avLst/>
          </a:prstGeom>
        </p:spPr>
      </p:pic>
      <p:pic>
        <p:nvPicPr>
          <p:cNvPr id="188" name="object 188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0108058" y="19551126"/>
            <a:ext cx="66675" cy="69850"/>
          </a:xfrm>
          <a:prstGeom prst="rect">
            <a:avLst/>
          </a:prstGeom>
        </p:spPr>
      </p:pic>
      <p:sp>
        <p:nvSpPr>
          <p:cNvPr id="189" name="object 189"/>
          <p:cNvSpPr txBox="1"/>
          <p:nvPr/>
        </p:nvSpPr>
        <p:spPr>
          <a:xfrm>
            <a:off x="10616431" y="19441732"/>
            <a:ext cx="909955" cy="2139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35"/>
              </a:spcBef>
              <a:tabLst>
                <a:tab pos="680720" algn="l"/>
              </a:tabLst>
            </a:pPr>
            <a:r>
              <a:rPr sz="1200" spc="-10" dirty="0">
                <a:latin typeface="Arial MT"/>
                <a:cs typeface="Arial MT"/>
              </a:rPr>
              <a:t>activity</a:t>
            </a:r>
            <a:r>
              <a:rPr sz="1200" dirty="0">
                <a:latin typeface="Arial MT"/>
                <a:cs typeface="Arial MT"/>
              </a:rPr>
              <a:t>	</a:t>
            </a:r>
            <a:r>
              <a:rPr sz="1200" spc="-90" dirty="0">
                <a:latin typeface="Arial MT"/>
                <a:cs typeface="Arial MT"/>
              </a:rPr>
              <a:t>and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90" name="object 19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0117321" y="19769269"/>
            <a:ext cx="66675" cy="69850"/>
          </a:xfrm>
          <a:prstGeom prst="rect">
            <a:avLst/>
          </a:prstGeom>
        </p:spPr>
      </p:pic>
      <p:sp>
        <p:nvSpPr>
          <p:cNvPr id="191" name="object 191"/>
          <p:cNvSpPr txBox="1"/>
          <p:nvPr/>
        </p:nvSpPr>
        <p:spPr>
          <a:xfrm>
            <a:off x="9831905" y="18975725"/>
            <a:ext cx="763905" cy="898525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70"/>
              </a:spcBef>
            </a:pPr>
            <a:r>
              <a:rPr sz="1200" spc="-10" dirty="0">
                <a:latin typeface="Arial MT"/>
                <a:cs typeface="Arial MT"/>
              </a:rPr>
              <a:t>health,</a:t>
            </a:r>
            <a:endParaRPr sz="1200">
              <a:latin typeface="Arial MT"/>
              <a:cs typeface="Arial MT"/>
            </a:endParaRPr>
          </a:p>
          <a:p>
            <a:pPr marR="5080">
              <a:lnSpc>
                <a:spcPct val="119300"/>
              </a:lnSpc>
            </a:pPr>
            <a:r>
              <a:rPr sz="1200" dirty="0">
                <a:latin typeface="Arial MT"/>
                <a:cs typeface="Arial MT"/>
              </a:rPr>
              <a:t>pr</a:t>
            </a:r>
            <a:r>
              <a:rPr sz="1200" spc="55" dirty="0">
                <a:latin typeface="Arial MT"/>
                <a:cs typeface="Arial MT"/>
              </a:rPr>
              <a:t> </a:t>
            </a:r>
            <a:r>
              <a:rPr sz="1200" spc="-35" dirty="0">
                <a:latin typeface="Arial MT"/>
                <a:cs typeface="Arial MT"/>
              </a:rPr>
              <a:t>ductivity, </a:t>
            </a:r>
            <a:r>
              <a:rPr sz="1200" spc="-30" dirty="0">
                <a:latin typeface="Arial MT"/>
                <a:cs typeface="Arial MT"/>
              </a:rPr>
              <a:t>ec</a:t>
            </a:r>
            <a:r>
              <a:rPr sz="1200" spc="7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n</a:t>
            </a:r>
            <a:r>
              <a:rPr sz="1200" spc="75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mic </a:t>
            </a:r>
            <a:r>
              <a:rPr sz="1200" spc="-55" dirty="0">
                <a:latin typeface="Arial MT"/>
                <a:cs typeface="Arial MT"/>
              </a:rPr>
              <a:t>empl</a:t>
            </a:r>
            <a:r>
              <a:rPr sz="1200" spc="35" dirty="0">
                <a:latin typeface="Arial MT"/>
                <a:cs typeface="Arial MT"/>
              </a:rPr>
              <a:t> </a:t>
            </a:r>
            <a:r>
              <a:rPr sz="1200" spc="-80" dirty="0">
                <a:latin typeface="Arial MT"/>
                <a:cs typeface="Arial MT"/>
              </a:rPr>
              <a:t>yment.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92" name="object 192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297622" y="16757651"/>
            <a:ext cx="60325" cy="60325"/>
          </a:xfrm>
          <a:prstGeom prst="rect">
            <a:avLst/>
          </a:prstGeom>
        </p:spPr>
      </p:pic>
      <p:pic>
        <p:nvPicPr>
          <p:cNvPr id="193" name="object 19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424886" y="16757651"/>
            <a:ext cx="60325" cy="60325"/>
          </a:xfrm>
          <a:prstGeom prst="rect">
            <a:avLst/>
          </a:prstGeom>
        </p:spPr>
      </p:pic>
      <p:pic>
        <p:nvPicPr>
          <p:cNvPr id="194" name="object 19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493427" y="16757651"/>
            <a:ext cx="60325" cy="60325"/>
          </a:xfrm>
          <a:prstGeom prst="rect">
            <a:avLst/>
          </a:prstGeom>
        </p:spPr>
      </p:pic>
      <p:sp>
        <p:nvSpPr>
          <p:cNvPr id="195" name="object 195"/>
          <p:cNvSpPr txBox="1"/>
          <p:nvPr/>
        </p:nvSpPr>
        <p:spPr>
          <a:xfrm>
            <a:off x="5628114" y="16659358"/>
            <a:ext cx="3554095" cy="1930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100" dirty="0">
                <a:latin typeface="Arial MT"/>
                <a:cs typeface="Arial MT"/>
              </a:rPr>
              <a:t>A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u="heavy" spc="-4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"silver</a:t>
            </a:r>
            <a:r>
              <a:rPr sz="1100" u="heavy" spc="7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sz="1100" u="heavy" spc="-4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ec</a:t>
            </a:r>
            <a:r>
              <a:rPr sz="1100" u="heavy" spc="4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sz="11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n</a:t>
            </a:r>
            <a:r>
              <a:rPr sz="1100" u="heavy" spc="4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sz="1100" u="heavy" spc="-5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m</a:t>
            </a:r>
            <a:r>
              <a:rPr sz="1100" spc="-50" dirty="0">
                <a:latin typeface="Arial MT"/>
                <a:cs typeface="Arial MT"/>
              </a:rPr>
              <a:t>y</a:t>
            </a:r>
            <a:r>
              <a:rPr sz="1100" u="heavy" spc="-5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"</a:t>
            </a:r>
            <a:r>
              <a:rPr sz="1100" u="heavy" spc="7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sz="1100" u="heavy" spc="-5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industry</a:t>
            </a:r>
            <a:r>
              <a:rPr sz="1100" spc="75" dirty="0">
                <a:latin typeface="Arial MT"/>
                <a:cs typeface="Arial MT"/>
              </a:rPr>
              <a:t> </a:t>
            </a:r>
            <a:r>
              <a:rPr sz="1100" spc="-70" dirty="0">
                <a:latin typeface="Arial MT"/>
                <a:cs typeface="Arial MT"/>
              </a:rPr>
              <a:t>can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spc="-35" dirty="0">
                <a:latin typeface="Arial MT"/>
                <a:cs typeface="Arial MT"/>
              </a:rPr>
              <a:t>be</a:t>
            </a:r>
            <a:r>
              <a:rPr sz="1100" spc="75" dirty="0">
                <a:latin typeface="Arial MT"/>
                <a:cs typeface="Arial MT"/>
              </a:rPr>
              <a:t> </a:t>
            </a:r>
            <a:r>
              <a:rPr sz="1100" spc="-70" dirty="0">
                <a:latin typeface="Arial MT"/>
                <a:cs typeface="Arial MT"/>
              </a:rPr>
              <a:t>created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by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spc="-55" dirty="0">
                <a:latin typeface="Arial MT"/>
                <a:cs typeface="Arial MT"/>
              </a:rPr>
              <a:t>rec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gnising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the</a:t>
            </a:r>
            <a:endParaRPr sz="1100">
              <a:latin typeface="Arial MT"/>
              <a:cs typeface="Arial MT"/>
            </a:endParaRPr>
          </a:p>
        </p:txBody>
      </p:sp>
      <p:pic>
        <p:nvPicPr>
          <p:cNvPr id="196" name="object 19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618299" y="16949618"/>
            <a:ext cx="60325" cy="60325"/>
          </a:xfrm>
          <a:prstGeom prst="rect">
            <a:avLst/>
          </a:prstGeom>
        </p:spPr>
      </p:pic>
      <p:pic>
        <p:nvPicPr>
          <p:cNvPr id="197" name="object 197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745890" y="17141584"/>
            <a:ext cx="60325" cy="60325"/>
          </a:xfrm>
          <a:prstGeom prst="rect">
            <a:avLst/>
          </a:prstGeom>
        </p:spPr>
      </p:pic>
      <p:pic>
        <p:nvPicPr>
          <p:cNvPr id="198" name="object 19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56958" y="17141584"/>
            <a:ext cx="60325" cy="60325"/>
          </a:xfrm>
          <a:prstGeom prst="rect">
            <a:avLst/>
          </a:prstGeom>
        </p:spPr>
      </p:pic>
      <p:pic>
        <p:nvPicPr>
          <p:cNvPr id="199" name="object 19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092926" y="17141584"/>
            <a:ext cx="60325" cy="60325"/>
          </a:xfrm>
          <a:prstGeom prst="rect">
            <a:avLst/>
          </a:prstGeom>
        </p:spPr>
      </p:pic>
      <p:pic>
        <p:nvPicPr>
          <p:cNvPr id="200" name="object 20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671987" y="17141584"/>
            <a:ext cx="60325" cy="60325"/>
          </a:xfrm>
          <a:prstGeom prst="rect">
            <a:avLst/>
          </a:prstGeom>
        </p:spPr>
      </p:pic>
      <p:pic>
        <p:nvPicPr>
          <p:cNvPr id="201" name="object 20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979897" y="17333549"/>
            <a:ext cx="60325" cy="60325"/>
          </a:xfrm>
          <a:prstGeom prst="rect">
            <a:avLst/>
          </a:prstGeom>
        </p:spPr>
      </p:pic>
      <p:pic>
        <p:nvPicPr>
          <p:cNvPr id="202" name="object 202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088880" y="17333549"/>
            <a:ext cx="60325" cy="60325"/>
          </a:xfrm>
          <a:prstGeom prst="rect">
            <a:avLst/>
          </a:prstGeom>
        </p:spPr>
      </p:pic>
      <p:pic>
        <p:nvPicPr>
          <p:cNvPr id="203" name="object 20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92506" y="17333549"/>
            <a:ext cx="60325" cy="60325"/>
          </a:xfrm>
          <a:prstGeom prst="rect">
            <a:avLst/>
          </a:prstGeom>
        </p:spPr>
      </p:pic>
      <p:pic>
        <p:nvPicPr>
          <p:cNvPr id="204" name="object 20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410467" y="17525516"/>
            <a:ext cx="60325" cy="60325"/>
          </a:xfrm>
          <a:prstGeom prst="rect">
            <a:avLst/>
          </a:prstGeom>
        </p:spPr>
      </p:pic>
      <p:pic>
        <p:nvPicPr>
          <p:cNvPr id="205" name="object 20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852471" y="17525516"/>
            <a:ext cx="60325" cy="60325"/>
          </a:xfrm>
          <a:prstGeom prst="rect">
            <a:avLst/>
          </a:prstGeom>
        </p:spPr>
      </p:pic>
      <p:pic>
        <p:nvPicPr>
          <p:cNvPr id="206" name="object 20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212982" y="17525516"/>
            <a:ext cx="60325" cy="60325"/>
          </a:xfrm>
          <a:prstGeom prst="rect">
            <a:avLst/>
          </a:prstGeom>
        </p:spPr>
      </p:pic>
      <p:pic>
        <p:nvPicPr>
          <p:cNvPr id="207" name="object 207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856211" y="17525516"/>
            <a:ext cx="60325" cy="60325"/>
          </a:xfrm>
          <a:prstGeom prst="rect">
            <a:avLst/>
          </a:prstGeom>
        </p:spPr>
      </p:pic>
      <p:pic>
        <p:nvPicPr>
          <p:cNvPr id="208" name="object 20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527417" y="17525516"/>
            <a:ext cx="60325" cy="60325"/>
          </a:xfrm>
          <a:prstGeom prst="rect">
            <a:avLst/>
          </a:prstGeom>
        </p:spPr>
      </p:pic>
      <p:pic>
        <p:nvPicPr>
          <p:cNvPr id="209" name="object 20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385257" y="17717482"/>
            <a:ext cx="60325" cy="60325"/>
          </a:xfrm>
          <a:prstGeom prst="rect">
            <a:avLst/>
          </a:prstGeom>
        </p:spPr>
      </p:pic>
      <p:pic>
        <p:nvPicPr>
          <p:cNvPr id="210" name="object 21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863053" y="17717482"/>
            <a:ext cx="60325" cy="60325"/>
          </a:xfrm>
          <a:prstGeom prst="rect">
            <a:avLst/>
          </a:prstGeom>
        </p:spPr>
      </p:pic>
      <p:pic>
        <p:nvPicPr>
          <p:cNvPr id="211" name="object 21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986275" y="17909449"/>
            <a:ext cx="60325" cy="60325"/>
          </a:xfrm>
          <a:prstGeom prst="rect">
            <a:avLst/>
          </a:prstGeom>
        </p:spPr>
      </p:pic>
      <p:pic>
        <p:nvPicPr>
          <p:cNvPr id="212" name="object 212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582256" y="17909449"/>
            <a:ext cx="60325" cy="60325"/>
          </a:xfrm>
          <a:prstGeom prst="rect">
            <a:avLst/>
          </a:prstGeom>
        </p:spPr>
      </p:pic>
      <p:pic>
        <p:nvPicPr>
          <p:cNvPr id="213" name="object 21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217171" y="17909449"/>
            <a:ext cx="60325" cy="60325"/>
          </a:xfrm>
          <a:prstGeom prst="rect">
            <a:avLst/>
          </a:prstGeom>
        </p:spPr>
      </p:pic>
      <p:pic>
        <p:nvPicPr>
          <p:cNvPr id="214" name="object 21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476155" y="17909449"/>
            <a:ext cx="60325" cy="60325"/>
          </a:xfrm>
          <a:prstGeom prst="rect">
            <a:avLst/>
          </a:prstGeom>
        </p:spPr>
      </p:pic>
      <p:grpSp>
        <p:nvGrpSpPr>
          <p:cNvPr id="215" name="object 215"/>
          <p:cNvGrpSpPr/>
          <p:nvPr/>
        </p:nvGrpSpPr>
        <p:grpSpPr>
          <a:xfrm>
            <a:off x="8954361" y="17909449"/>
            <a:ext cx="121920" cy="60325"/>
            <a:chOff x="8954361" y="17909449"/>
            <a:chExt cx="121920" cy="60325"/>
          </a:xfrm>
        </p:grpSpPr>
        <p:pic>
          <p:nvPicPr>
            <p:cNvPr id="216" name="object 21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954361" y="17909449"/>
              <a:ext cx="60325" cy="60325"/>
            </a:xfrm>
            <a:prstGeom prst="rect">
              <a:avLst/>
            </a:prstGeom>
          </p:spPr>
        </p:pic>
        <p:pic>
          <p:nvPicPr>
            <p:cNvPr id="217" name="object 21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9015761" y="17909449"/>
              <a:ext cx="60325" cy="60325"/>
            </a:xfrm>
            <a:prstGeom prst="rect">
              <a:avLst/>
            </a:prstGeom>
          </p:spPr>
        </p:pic>
      </p:grpSp>
      <p:pic>
        <p:nvPicPr>
          <p:cNvPr id="218" name="object 21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708632" y="18101416"/>
            <a:ext cx="60325" cy="60325"/>
          </a:xfrm>
          <a:prstGeom prst="rect">
            <a:avLst/>
          </a:prstGeom>
        </p:spPr>
      </p:pic>
      <p:pic>
        <p:nvPicPr>
          <p:cNvPr id="219" name="object 21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454858" y="18101416"/>
            <a:ext cx="60325" cy="60325"/>
          </a:xfrm>
          <a:prstGeom prst="rect">
            <a:avLst/>
          </a:prstGeom>
        </p:spPr>
      </p:pic>
      <p:pic>
        <p:nvPicPr>
          <p:cNvPr id="220" name="object 22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737294" y="18101416"/>
            <a:ext cx="60325" cy="60325"/>
          </a:xfrm>
          <a:prstGeom prst="rect">
            <a:avLst/>
          </a:prstGeom>
        </p:spPr>
      </p:pic>
      <p:pic>
        <p:nvPicPr>
          <p:cNvPr id="221" name="object 22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202710" y="18101416"/>
            <a:ext cx="60325" cy="60325"/>
          </a:xfrm>
          <a:prstGeom prst="rect">
            <a:avLst/>
          </a:prstGeom>
        </p:spPr>
      </p:pic>
      <p:pic>
        <p:nvPicPr>
          <p:cNvPr id="222" name="object 222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329973" y="18101416"/>
            <a:ext cx="60325" cy="60325"/>
          </a:xfrm>
          <a:prstGeom prst="rect">
            <a:avLst/>
          </a:prstGeom>
        </p:spPr>
      </p:pic>
      <p:pic>
        <p:nvPicPr>
          <p:cNvPr id="223" name="object 22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9014608" y="18101416"/>
            <a:ext cx="60325" cy="60325"/>
          </a:xfrm>
          <a:prstGeom prst="rect">
            <a:avLst/>
          </a:prstGeom>
        </p:spPr>
      </p:pic>
      <p:pic>
        <p:nvPicPr>
          <p:cNvPr id="224" name="object 22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929390" y="18293381"/>
            <a:ext cx="60325" cy="60325"/>
          </a:xfrm>
          <a:prstGeom prst="rect">
            <a:avLst/>
          </a:prstGeom>
        </p:spPr>
      </p:pic>
      <p:pic>
        <p:nvPicPr>
          <p:cNvPr id="225" name="object 22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823802" y="18293381"/>
            <a:ext cx="60325" cy="60325"/>
          </a:xfrm>
          <a:prstGeom prst="rect">
            <a:avLst/>
          </a:prstGeom>
        </p:spPr>
      </p:pic>
      <p:pic>
        <p:nvPicPr>
          <p:cNvPr id="226" name="object 22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29790" y="18293381"/>
            <a:ext cx="60325" cy="60325"/>
          </a:xfrm>
          <a:prstGeom prst="rect">
            <a:avLst/>
          </a:prstGeom>
        </p:spPr>
      </p:pic>
      <p:pic>
        <p:nvPicPr>
          <p:cNvPr id="227" name="object 227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049955" y="18485347"/>
            <a:ext cx="60325" cy="60325"/>
          </a:xfrm>
          <a:prstGeom prst="rect">
            <a:avLst/>
          </a:prstGeom>
        </p:spPr>
      </p:pic>
      <p:pic>
        <p:nvPicPr>
          <p:cNvPr id="228" name="object 22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524156" y="18485347"/>
            <a:ext cx="60325" cy="60325"/>
          </a:xfrm>
          <a:prstGeom prst="rect">
            <a:avLst/>
          </a:prstGeom>
        </p:spPr>
      </p:pic>
      <p:pic>
        <p:nvPicPr>
          <p:cNvPr id="229" name="object 22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866907" y="18485347"/>
            <a:ext cx="60325" cy="60325"/>
          </a:xfrm>
          <a:prstGeom prst="rect">
            <a:avLst/>
          </a:prstGeom>
        </p:spPr>
      </p:pic>
      <p:pic>
        <p:nvPicPr>
          <p:cNvPr id="230" name="object 23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070083" y="18485347"/>
            <a:ext cx="60325" cy="60325"/>
          </a:xfrm>
          <a:prstGeom prst="rect">
            <a:avLst/>
          </a:prstGeom>
        </p:spPr>
      </p:pic>
      <p:pic>
        <p:nvPicPr>
          <p:cNvPr id="231" name="object 23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530609" y="18485347"/>
            <a:ext cx="60325" cy="60325"/>
          </a:xfrm>
          <a:prstGeom prst="rect">
            <a:avLst/>
          </a:prstGeom>
        </p:spPr>
      </p:pic>
      <p:pic>
        <p:nvPicPr>
          <p:cNvPr id="232" name="object 232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844966" y="18677314"/>
            <a:ext cx="60325" cy="60325"/>
          </a:xfrm>
          <a:prstGeom prst="rect">
            <a:avLst/>
          </a:prstGeom>
        </p:spPr>
      </p:pic>
      <p:pic>
        <p:nvPicPr>
          <p:cNvPr id="233" name="object 23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558279" y="18677314"/>
            <a:ext cx="60325" cy="60325"/>
          </a:xfrm>
          <a:prstGeom prst="rect">
            <a:avLst/>
          </a:prstGeom>
        </p:spPr>
      </p:pic>
      <p:pic>
        <p:nvPicPr>
          <p:cNvPr id="234" name="object 23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268318" y="18677314"/>
            <a:ext cx="60325" cy="60325"/>
          </a:xfrm>
          <a:prstGeom prst="rect">
            <a:avLst/>
          </a:prstGeom>
        </p:spPr>
      </p:pic>
      <p:pic>
        <p:nvPicPr>
          <p:cNvPr id="235" name="object 23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948280" y="18677314"/>
            <a:ext cx="60325" cy="60325"/>
          </a:xfrm>
          <a:prstGeom prst="rect">
            <a:avLst/>
          </a:prstGeom>
        </p:spPr>
      </p:pic>
      <p:pic>
        <p:nvPicPr>
          <p:cNvPr id="236" name="object 23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678725" y="18677314"/>
            <a:ext cx="60325" cy="60325"/>
          </a:xfrm>
          <a:prstGeom prst="rect">
            <a:avLst/>
          </a:prstGeom>
        </p:spPr>
      </p:pic>
      <p:pic>
        <p:nvPicPr>
          <p:cNvPr id="237" name="object 237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881900" y="18677314"/>
            <a:ext cx="60325" cy="60325"/>
          </a:xfrm>
          <a:prstGeom prst="rect">
            <a:avLst/>
          </a:prstGeom>
        </p:spPr>
      </p:pic>
      <p:pic>
        <p:nvPicPr>
          <p:cNvPr id="238" name="object 23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733889" y="18869280"/>
            <a:ext cx="60325" cy="60325"/>
          </a:xfrm>
          <a:prstGeom prst="rect">
            <a:avLst/>
          </a:prstGeom>
        </p:spPr>
      </p:pic>
      <p:pic>
        <p:nvPicPr>
          <p:cNvPr id="239" name="object 23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781892" y="19061245"/>
            <a:ext cx="60325" cy="60325"/>
          </a:xfrm>
          <a:prstGeom prst="rect">
            <a:avLst/>
          </a:prstGeom>
        </p:spPr>
      </p:pic>
      <p:pic>
        <p:nvPicPr>
          <p:cNvPr id="240" name="object 24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491416" y="19061245"/>
            <a:ext cx="60325" cy="60325"/>
          </a:xfrm>
          <a:prstGeom prst="rect">
            <a:avLst/>
          </a:prstGeom>
        </p:spPr>
      </p:pic>
      <p:pic>
        <p:nvPicPr>
          <p:cNvPr id="241" name="object 2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384129" y="19061245"/>
            <a:ext cx="60325" cy="60325"/>
          </a:xfrm>
          <a:prstGeom prst="rect">
            <a:avLst/>
          </a:prstGeom>
        </p:spPr>
      </p:pic>
      <p:pic>
        <p:nvPicPr>
          <p:cNvPr id="242" name="object 242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846157" y="19061245"/>
            <a:ext cx="60325" cy="60325"/>
          </a:xfrm>
          <a:prstGeom prst="rect">
            <a:avLst/>
          </a:prstGeom>
        </p:spPr>
      </p:pic>
      <p:pic>
        <p:nvPicPr>
          <p:cNvPr id="243" name="object 24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9060141" y="19061245"/>
            <a:ext cx="60325" cy="60325"/>
          </a:xfrm>
          <a:prstGeom prst="rect">
            <a:avLst/>
          </a:prstGeom>
        </p:spPr>
      </p:pic>
      <p:pic>
        <p:nvPicPr>
          <p:cNvPr id="244" name="object 24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305615" y="19253212"/>
            <a:ext cx="60325" cy="60325"/>
          </a:xfrm>
          <a:prstGeom prst="rect">
            <a:avLst/>
          </a:prstGeom>
        </p:spPr>
      </p:pic>
      <p:pic>
        <p:nvPicPr>
          <p:cNvPr id="245" name="object 24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710851" y="19253212"/>
            <a:ext cx="60325" cy="60325"/>
          </a:xfrm>
          <a:prstGeom prst="rect">
            <a:avLst/>
          </a:prstGeom>
        </p:spPr>
      </p:pic>
      <p:pic>
        <p:nvPicPr>
          <p:cNvPr id="246" name="object 24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160805" y="19445178"/>
            <a:ext cx="60325" cy="60325"/>
          </a:xfrm>
          <a:prstGeom prst="rect">
            <a:avLst/>
          </a:prstGeom>
        </p:spPr>
      </p:pic>
      <p:pic>
        <p:nvPicPr>
          <p:cNvPr id="247" name="object 247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849557" y="19445178"/>
            <a:ext cx="60325" cy="60325"/>
          </a:xfrm>
          <a:prstGeom prst="rect">
            <a:avLst/>
          </a:prstGeom>
        </p:spPr>
      </p:pic>
      <p:pic>
        <p:nvPicPr>
          <p:cNvPr id="248" name="object 24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328243" y="19445178"/>
            <a:ext cx="60325" cy="60325"/>
          </a:xfrm>
          <a:prstGeom prst="rect">
            <a:avLst/>
          </a:prstGeom>
        </p:spPr>
      </p:pic>
      <p:pic>
        <p:nvPicPr>
          <p:cNvPr id="249" name="object 24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289747" y="19637145"/>
            <a:ext cx="60325" cy="60325"/>
          </a:xfrm>
          <a:prstGeom prst="rect">
            <a:avLst/>
          </a:prstGeom>
        </p:spPr>
      </p:pic>
      <p:pic>
        <p:nvPicPr>
          <p:cNvPr id="250" name="object 250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57539" y="19637145"/>
            <a:ext cx="60325" cy="60325"/>
          </a:xfrm>
          <a:prstGeom prst="rect">
            <a:avLst/>
          </a:prstGeom>
        </p:spPr>
      </p:pic>
      <p:pic>
        <p:nvPicPr>
          <p:cNvPr id="251" name="object 25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492359" y="19637145"/>
            <a:ext cx="60325" cy="60325"/>
          </a:xfrm>
          <a:prstGeom prst="rect">
            <a:avLst/>
          </a:prstGeom>
        </p:spPr>
      </p:pic>
      <p:pic>
        <p:nvPicPr>
          <p:cNvPr id="252" name="object 252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969472" y="19829112"/>
            <a:ext cx="60325" cy="60325"/>
          </a:xfrm>
          <a:prstGeom prst="rect">
            <a:avLst/>
          </a:prstGeom>
        </p:spPr>
      </p:pic>
      <p:pic>
        <p:nvPicPr>
          <p:cNvPr id="253" name="object 25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35947" y="19829112"/>
            <a:ext cx="60325" cy="60325"/>
          </a:xfrm>
          <a:prstGeom prst="rect">
            <a:avLst/>
          </a:prstGeom>
        </p:spPr>
      </p:pic>
      <p:pic>
        <p:nvPicPr>
          <p:cNvPr id="254" name="object 25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371357" y="19829112"/>
            <a:ext cx="60325" cy="60325"/>
          </a:xfrm>
          <a:prstGeom prst="rect">
            <a:avLst/>
          </a:prstGeom>
        </p:spPr>
      </p:pic>
      <p:pic>
        <p:nvPicPr>
          <p:cNvPr id="255" name="object 25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814615" y="19829112"/>
            <a:ext cx="60325" cy="60325"/>
          </a:xfrm>
          <a:prstGeom prst="rect">
            <a:avLst/>
          </a:prstGeom>
        </p:spPr>
      </p:pic>
      <p:pic>
        <p:nvPicPr>
          <p:cNvPr id="256" name="object 25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484839" y="19829112"/>
            <a:ext cx="60325" cy="60325"/>
          </a:xfrm>
          <a:prstGeom prst="rect">
            <a:avLst/>
          </a:prstGeom>
        </p:spPr>
      </p:pic>
      <p:sp>
        <p:nvSpPr>
          <p:cNvPr id="257" name="object 257"/>
          <p:cNvSpPr txBox="1"/>
          <p:nvPr/>
        </p:nvSpPr>
        <p:spPr>
          <a:xfrm>
            <a:off x="5628114" y="16826839"/>
            <a:ext cx="3554095" cy="3289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500"/>
              </a:lnSpc>
              <a:spcBef>
                <a:spcPts val="100"/>
              </a:spcBef>
            </a:pPr>
            <a:r>
              <a:rPr sz="1100" spc="-95" dirty="0">
                <a:latin typeface="Arial MT"/>
                <a:cs typeface="Arial MT"/>
              </a:rPr>
              <a:t>sustainable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110" dirty="0">
                <a:latin typeface="Arial MT"/>
                <a:cs typeface="Arial MT"/>
              </a:rPr>
              <a:t>rise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in</a:t>
            </a:r>
            <a:r>
              <a:rPr sz="1100" spc="459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ld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20" dirty="0">
                <a:latin typeface="Arial MT"/>
                <a:cs typeface="Arial MT"/>
              </a:rPr>
              <a:t>dependency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105" dirty="0">
                <a:latin typeface="Arial MT"/>
                <a:cs typeface="Arial MT"/>
              </a:rPr>
              <a:t>rates.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140" dirty="0">
                <a:latin typeface="Arial MT"/>
                <a:cs typeface="Arial MT"/>
              </a:rPr>
              <a:t>The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55" dirty="0">
                <a:latin typeface="Arial MT"/>
                <a:cs typeface="Arial MT"/>
              </a:rPr>
              <a:t>silver-</a:t>
            </a:r>
            <a:r>
              <a:rPr sz="1100" spc="-95" dirty="0">
                <a:latin typeface="Arial MT"/>
                <a:cs typeface="Arial MT"/>
              </a:rPr>
              <a:t>haired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40" dirty="0">
                <a:latin typeface="Arial MT"/>
                <a:cs typeface="Arial MT"/>
              </a:rPr>
              <a:t>industry </a:t>
            </a:r>
            <a:r>
              <a:rPr sz="1100" dirty="0">
                <a:latin typeface="Arial MT"/>
                <a:cs typeface="Arial MT"/>
              </a:rPr>
              <a:t>pr</a:t>
            </a:r>
            <a:r>
              <a:rPr sz="1100" spc="-8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tects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85" dirty="0">
                <a:latin typeface="Arial MT"/>
                <a:cs typeface="Arial MT"/>
              </a:rPr>
              <a:t>elders.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Future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impr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85" dirty="0">
                <a:latin typeface="Arial MT"/>
                <a:cs typeface="Arial MT"/>
              </a:rPr>
              <a:t>vements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will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pri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ritise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seni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195" dirty="0">
                <a:latin typeface="Arial MT"/>
                <a:cs typeface="Arial MT"/>
              </a:rPr>
              <a:t>rs5</a:t>
            </a:r>
            <a:r>
              <a:rPr sz="1100" spc="120" dirty="0">
                <a:latin typeface="Arial MT"/>
                <a:cs typeface="Arial MT"/>
              </a:rPr>
              <a:t> </a:t>
            </a:r>
            <a:r>
              <a:rPr sz="1100" spc="-55" dirty="0">
                <a:latin typeface="Arial MT"/>
                <a:cs typeface="Arial MT"/>
              </a:rPr>
              <a:t>basic </a:t>
            </a:r>
            <a:r>
              <a:rPr sz="1100" spc="-125" dirty="0">
                <a:latin typeface="Arial MT"/>
                <a:cs typeface="Arial MT"/>
              </a:rPr>
              <a:t>and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pr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65" dirty="0">
                <a:latin typeface="Arial MT"/>
                <a:cs typeface="Arial MT"/>
              </a:rPr>
              <a:t>f</a:t>
            </a:r>
            <a:r>
              <a:rPr sz="1100" spc="150" dirty="0">
                <a:latin typeface="Arial MT"/>
                <a:cs typeface="Arial MT"/>
              </a:rPr>
              <a:t> </a:t>
            </a:r>
            <a:r>
              <a:rPr sz="1100" spc="-95" dirty="0">
                <a:latin typeface="Arial MT"/>
                <a:cs typeface="Arial MT"/>
              </a:rPr>
              <a:t>und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135" dirty="0">
                <a:latin typeface="Arial MT"/>
                <a:cs typeface="Arial MT"/>
              </a:rPr>
              <a:t>needs.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First,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pri</a:t>
            </a:r>
            <a:r>
              <a:rPr sz="1100" spc="150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ritise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95" dirty="0">
                <a:latin typeface="Arial MT"/>
                <a:cs typeface="Arial MT"/>
              </a:rPr>
              <a:t>healthcare,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114" dirty="0">
                <a:latin typeface="Arial MT"/>
                <a:cs typeface="Arial MT"/>
              </a:rPr>
              <a:t>assisted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45" dirty="0">
                <a:latin typeface="Arial MT"/>
                <a:cs typeface="Arial MT"/>
              </a:rPr>
              <a:t>living,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and </a:t>
            </a:r>
            <a:r>
              <a:rPr sz="1100" spc="-80" dirty="0">
                <a:latin typeface="Arial MT"/>
                <a:cs typeface="Arial MT"/>
              </a:rPr>
              <a:t>age-</a:t>
            </a:r>
            <a:r>
              <a:rPr sz="1100" spc="-35" dirty="0">
                <a:latin typeface="Arial MT"/>
                <a:cs typeface="Arial MT"/>
              </a:rPr>
              <a:t>friendly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spc="-70" dirty="0">
                <a:latin typeface="Arial MT"/>
                <a:cs typeface="Arial MT"/>
              </a:rPr>
              <a:t>using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65" dirty="0">
                <a:latin typeface="Arial MT"/>
                <a:cs typeface="Arial MT"/>
              </a:rPr>
              <a:t>f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seni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rs.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It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10" dirty="0">
                <a:latin typeface="Arial MT"/>
                <a:cs typeface="Arial MT"/>
              </a:rPr>
              <a:t>has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65" dirty="0">
                <a:latin typeface="Arial MT"/>
                <a:cs typeface="Arial MT"/>
              </a:rPr>
              <a:t>f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ur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60" dirty="0">
                <a:latin typeface="Arial MT"/>
                <a:cs typeface="Arial MT"/>
              </a:rPr>
              <a:t>key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45" dirty="0">
                <a:latin typeface="Arial MT"/>
                <a:cs typeface="Arial MT"/>
              </a:rPr>
              <a:t>sect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rs: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medical </a:t>
            </a:r>
            <a:r>
              <a:rPr sz="1100" spc="-10" dirty="0">
                <a:latin typeface="Arial MT"/>
                <a:cs typeface="Arial MT"/>
              </a:rPr>
              <a:t>care,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daily</a:t>
            </a:r>
            <a:r>
              <a:rPr sz="1100" spc="1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70" dirty="0">
                <a:latin typeface="Arial MT"/>
                <a:cs typeface="Arial MT"/>
              </a:rPr>
              <a:t>nsumpti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n,</a:t>
            </a:r>
            <a:r>
              <a:rPr sz="1100" spc="11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leisure</a:t>
            </a:r>
            <a:r>
              <a:rPr sz="1100" spc="1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and</a:t>
            </a:r>
            <a:r>
              <a:rPr sz="1100" spc="110" dirty="0">
                <a:latin typeface="Arial MT"/>
                <a:cs typeface="Arial MT"/>
              </a:rPr>
              <a:t> </a:t>
            </a:r>
            <a:r>
              <a:rPr sz="1100" spc="-45" dirty="0">
                <a:latin typeface="Arial MT"/>
                <a:cs typeface="Arial MT"/>
              </a:rPr>
              <a:t>entertainment,</a:t>
            </a:r>
            <a:r>
              <a:rPr sz="1100" spc="1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and</a:t>
            </a:r>
            <a:r>
              <a:rPr sz="1100" spc="11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life </a:t>
            </a:r>
            <a:r>
              <a:rPr sz="1100" spc="-55" dirty="0">
                <a:latin typeface="Arial MT"/>
                <a:cs typeface="Arial MT"/>
              </a:rPr>
              <a:t>security.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45" dirty="0">
                <a:latin typeface="Arial MT"/>
                <a:cs typeface="Arial MT"/>
              </a:rPr>
              <a:t>Industrial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35" dirty="0">
                <a:latin typeface="Arial MT"/>
                <a:cs typeface="Arial MT"/>
              </a:rPr>
              <a:t>devel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45" dirty="0">
                <a:latin typeface="Arial MT"/>
                <a:cs typeface="Arial MT"/>
              </a:rPr>
              <a:t>pment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pri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40" dirty="0">
                <a:latin typeface="Arial MT"/>
                <a:cs typeface="Arial MT"/>
              </a:rPr>
              <a:t>ritises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seni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cl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thing,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65" dirty="0">
                <a:latin typeface="Arial MT"/>
                <a:cs typeface="Arial MT"/>
              </a:rPr>
              <a:t>f</a:t>
            </a:r>
            <a:r>
              <a:rPr sz="1100" spc="35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d, </a:t>
            </a:r>
            <a:r>
              <a:rPr sz="1100" dirty="0">
                <a:latin typeface="Arial MT"/>
                <a:cs typeface="Arial MT"/>
              </a:rPr>
              <a:t>h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using,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transp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rtati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n,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75" dirty="0">
                <a:latin typeface="Arial MT"/>
                <a:cs typeface="Arial MT"/>
              </a:rPr>
              <a:t>and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85" dirty="0">
                <a:latin typeface="Arial MT"/>
                <a:cs typeface="Arial MT"/>
              </a:rPr>
              <a:t>healthcare.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The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ec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60" dirty="0">
                <a:latin typeface="Arial MT"/>
                <a:cs typeface="Arial MT"/>
              </a:rPr>
              <a:t>my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85" dirty="0">
                <a:latin typeface="Arial MT"/>
                <a:cs typeface="Arial MT"/>
              </a:rPr>
              <a:t>gains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fr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m </a:t>
            </a:r>
            <a:r>
              <a:rPr sz="1100" spc="-35" dirty="0">
                <a:latin typeface="Arial MT"/>
                <a:cs typeface="Arial MT"/>
              </a:rPr>
              <a:t>devel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ping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75" dirty="0">
                <a:latin typeface="Arial MT"/>
                <a:cs typeface="Arial MT"/>
              </a:rPr>
              <a:t>these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45" dirty="0">
                <a:latin typeface="Arial MT"/>
                <a:cs typeface="Arial MT"/>
              </a:rPr>
              <a:t>sect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90" dirty="0">
                <a:latin typeface="Arial MT"/>
                <a:cs typeface="Arial MT"/>
              </a:rPr>
              <a:t>rs.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155" dirty="0">
                <a:latin typeface="Arial MT"/>
                <a:cs typeface="Arial MT"/>
              </a:rPr>
              <a:t>me</a:t>
            </a:r>
            <a:r>
              <a:rPr sz="1100" spc="80" dirty="0">
                <a:latin typeface="Arial MT"/>
                <a:cs typeface="Arial MT"/>
              </a:rPr>
              <a:t> </a:t>
            </a:r>
            <a:r>
              <a:rPr sz="1100" spc="-100" dirty="0">
                <a:latin typeface="Arial MT"/>
                <a:cs typeface="Arial MT"/>
              </a:rPr>
              <a:t>care,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5" dirty="0">
                <a:latin typeface="Arial MT"/>
                <a:cs typeface="Arial MT"/>
              </a:rPr>
              <a:t>assisted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living,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age-</a:t>
            </a:r>
            <a:r>
              <a:rPr sz="1100" spc="-20" dirty="0">
                <a:latin typeface="Arial MT"/>
                <a:cs typeface="Arial MT"/>
              </a:rPr>
              <a:t>friendly </a:t>
            </a:r>
            <a:r>
              <a:rPr sz="1100" dirty="0">
                <a:latin typeface="Arial MT"/>
                <a:cs typeface="Arial MT"/>
              </a:rPr>
              <a:t>instituti</a:t>
            </a:r>
            <a:r>
              <a:rPr sz="1100" spc="-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ns,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rem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te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nit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ring,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bile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apps,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telemedicine,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and </a:t>
            </a:r>
            <a:r>
              <a:rPr sz="1100" spc="-65" dirty="0">
                <a:latin typeface="Arial MT"/>
                <a:cs typeface="Arial MT"/>
              </a:rPr>
              <a:t>seni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</a:t>
            </a:r>
            <a:r>
              <a:rPr sz="1100" spc="-75" dirty="0">
                <a:latin typeface="Arial MT"/>
                <a:cs typeface="Arial MT"/>
              </a:rPr>
              <a:t> </a:t>
            </a:r>
            <a:r>
              <a:rPr sz="1100" spc="-40" dirty="0">
                <a:latin typeface="Arial MT"/>
                <a:cs typeface="Arial MT"/>
              </a:rPr>
              <a:t>rehabilitati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20" dirty="0">
                <a:latin typeface="Arial MT"/>
                <a:cs typeface="Arial MT"/>
              </a:rPr>
              <a:t>can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105" dirty="0">
                <a:latin typeface="Arial MT"/>
                <a:cs typeface="Arial MT"/>
              </a:rPr>
              <a:t>be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pri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spc="-60" dirty="0">
                <a:latin typeface="Arial MT"/>
                <a:cs typeface="Arial MT"/>
              </a:rPr>
              <a:t>ritised.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55" dirty="0">
                <a:latin typeface="Arial MT"/>
                <a:cs typeface="Arial MT"/>
              </a:rPr>
              <a:t>Rem</a:t>
            </a:r>
            <a:r>
              <a:rPr sz="1100" spc="8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45" dirty="0">
                <a:latin typeface="Arial MT"/>
                <a:cs typeface="Arial MT"/>
              </a:rPr>
              <a:t>patient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nit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ring, </a:t>
            </a:r>
            <a:r>
              <a:rPr sz="1100" dirty="0">
                <a:latin typeface="Arial MT"/>
                <a:cs typeface="Arial MT"/>
              </a:rPr>
              <a:t>m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bile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40" dirty="0">
                <a:latin typeface="Arial MT"/>
                <a:cs typeface="Arial MT"/>
              </a:rPr>
              <a:t>health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14" dirty="0">
                <a:latin typeface="Arial MT"/>
                <a:cs typeface="Arial MT"/>
              </a:rPr>
              <a:t>apps,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telemedicine,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85" dirty="0">
                <a:latin typeface="Arial MT"/>
                <a:cs typeface="Arial MT"/>
              </a:rPr>
              <a:t>and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60" dirty="0">
                <a:latin typeface="Arial MT"/>
                <a:cs typeface="Arial MT"/>
              </a:rPr>
              <a:t>elder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90" dirty="0">
                <a:latin typeface="Arial MT"/>
                <a:cs typeface="Arial MT"/>
              </a:rPr>
              <a:t>rehab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equipment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are </a:t>
            </a:r>
            <a:r>
              <a:rPr sz="1100" dirty="0">
                <a:latin typeface="Arial MT"/>
                <a:cs typeface="Arial MT"/>
              </a:rPr>
              <a:t>als</a:t>
            </a:r>
            <a:r>
              <a:rPr sz="1100" spc="450" dirty="0">
                <a:latin typeface="Arial MT"/>
                <a:cs typeface="Arial MT"/>
              </a:rPr>
              <a:t> </a:t>
            </a:r>
            <a:r>
              <a:rPr sz="1100" spc="-45" dirty="0">
                <a:latin typeface="Arial MT"/>
                <a:cs typeface="Arial MT"/>
              </a:rPr>
              <a:t>available.</a:t>
            </a:r>
            <a:r>
              <a:rPr sz="1100" spc="140" dirty="0">
                <a:latin typeface="Arial MT"/>
                <a:cs typeface="Arial MT"/>
              </a:rPr>
              <a:t> </a:t>
            </a:r>
            <a:r>
              <a:rPr sz="1100" spc="-40" dirty="0">
                <a:latin typeface="Arial MT"/>
                <a:cs typeface="Arial MT"/>
              </a:rPr>
              <a:t>dwellings</a:t>
            </a:r>
            <a:r>
              <a:rPr sz="1100" spc="1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can</a:t>
            </a:r>
            <a:r>
              <a:rPr sz="1100" spc="1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als</a:t>
            </a:r>
            <a:r>
              <a:rPr sz="1100" spc="450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inspire</a:t>
            </a:r>
            <a:r>
              <a:rPr sz="1100" spc="1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1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nstructi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</a:t>
            </a:r>
            <a:r>
              <a:rPr sz="1100" spc="455" dirty="0">
                <a:latin typeface="Arial MT"/>
                <a:cs typeface="Arial MT"/>
              </a:rPr>
              <a:t> </a:t>
            </a:r>
            <a:r>
              <a:rPr sz="1100" spc="15" dirty="0">
                <a:latin typeface="Arial MT"/>
                <a:cs typeface="Arial MT"/>
              </a:rPr>
              <a:t>f </a:t>
            </a:r>
            <a:r>
              <a:rPr sz="1100" spc="-55" dirty="0">
                <a:latin typeface="Arial MT"/>
                <a:cs typeface="Arial MT"/>
              </a:rPr>
              <a:t>retirement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mmunities,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independent</a:t>
            </a:r>
            <a:r>
              <a:rPr sz="1100" spc="28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90" dirty="0">
                <a:latin typeface="Arial MT"/>
                <a:cs typeface="Arial MT"/>
              </a:rPr>
              <a:t>assisted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living </a:t>
            </a:r>
            <a:r>
              <a:rPr sz="1100" spc="-35" dirty="0">
                <a:latin typeface="Arial MT"/>
                <a:cs typeface="Arial MT"/>
              </a:rPr>
              <a:t>facilities, </a:t>
            </a:r>
            <a:r>
              <a:rPr sz="1100" spc="-55" dirty="0">
                <a:latin typeface="Arial MT"/>
                <a:cs typeface="Arial MT"/>
              </a:rPr>
              <a:t>nursing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 </a:t>
            </a:r>
            <a:r>
              <a:rPr sz="1100" spc="-110" dirty="0">
                <a:latin typeface="Arial MT"/>
                <a:cs typeface="Arial MT"/>
              </a:rPr>
              <a:t>mes,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and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me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80" dirty="0">
                <a:latin typeface="Arial MT"/>
                <a:cs typeface="Arial MT"/>
              </a:rPr>
              <a:t>rem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delling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90" dirty="0">
                <a:latin typeface="Arial MT"/>
                <a:cs typeface="Arial MT"/>
              </a:rPr>
              <a:t>services,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75" dirty="0">
                <a:latin typeface="Arial MT"/>
                <a:cs typeface="Arial MT"/>
              </a:rPr>
              <a:t>making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45" dirty="0">
                <a:latin typeface="Arial MT"/>
                <a:cs typeface="Arial MT"/>
              </a:rPr>
              <a:t>existing </a:t>
            </a:r>
            <a:r>
              <a:rPr sz="1100" spc="-55" dirty="0">
                <a:latin typeface="Arial MT"/>
                <a:cs typeface="Arial MT"/>
              </a:rPr>
              <a:t>dwellings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re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spc="-95" dirty="0">
                <a:latin typeface="Arial MT"/>
                <a:cs typeface="Arial MT"/>
              </a:rPr>
              <a:t>accessible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spc="60" dirty="0">
                <a:latin typeface="Arial MT"/>
                <a:cs typeface="Arial MT"/>
              </a:rPr>
              <a:t>t</a:t>
            </a:r>
            <a:r>
              <a:rPr sz="1100" spc="400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seni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rs.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It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spc="-35" dirty="0">
                <a:latin typeface="Arial MT"/>
                <a:cs typeface="Arial MT"/>
              </a:rPr>
              <a:t>can</a:t>
            </a:r>
            <a:r>
              <a:rPr sz="1100" spc="6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attract</a:t>
            </a:r>
            <a:r>
              <a:rPr sz="1100" spc="70" dirty="0">
                <a:latin typeface="Arial MT"/>
                <a:cs typeface="Arial MT"/>
              </a:rPr>
              <a:t> </a:t>
            </a:r>
            <a:r>
              <a:rPr sz="1100" spc="-60" dirty="0">
                <a:latin typeface="Arial MT"/>
                <a:cs typeface="Arial MT"/>
              </a:rPr>
              <a:t>investment. </a:t>
            </a:r>
            <a:r>
              <a:rPr sz="1100" spc="-90" dirty="0">
                <a:latin typeface="Arial MT"/>
                <a:cs typeface="Arial MT"/>
              </a:rPr>
              <a:t>Venture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65" dirty="0">
                <a:latin typeface="Arial MT"/>
                <a:cs typeface="Arial MT"/>
              </a:rPr>
              <a:t>capitalists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110" dirty="0">
                <a:latin typeface="Arial MT"/>
                <a:cs typeface="Arial MT"/>
              </a:rPr>
              <a:t>and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</a:t>
            </a:r>
            <a:r>
              <a:rPr sz="1100" spc="-8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rp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rati</a:t>
            </a:r>
            <a:r>
              <a:rPr sz="1100" spc="80" dirty="0">
                <a:latin typeface="Arial MT"/>
                <a:cs typeface="Arial MT"/>
              </a:rPr>
              <a:t> </a:t>
            </a:r>
            <a:r>
              <a:rPr sz="1100" spc="-140" dirty="0">
                <a:latin typeface="Arial MT"/>
                <a:cs typeface="Arial MT"/>
              </a:rPr>
              <a:t>ns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expl</a:t>
            </a:r>
            <a:r>
              <a:rPr sz="1100" spc="85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ring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135" dirty="0">
                <a:latin typeface="Arial MT"/>
                <a:cs typeface="Arial MT"/>
              </a:rPr>
              <a:t>new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pr</a:t>
            </a:r>
            <a:r>
              <a:rPr sz="1100" spc="80" dirty="0">
                <a:latin typeface="Arial MT"/>
                <a:cs typeface="Arial MT"/>
              </a:rPr>
              <a:t> </a:t>
            </a:r>
            <a:r>
              <a:rPr sz="1100" spc="-105" dirty="0">
                <a:latin typeface="Arial MT"/>
                <a:cs typeface="Arial MT"/>
              </a:rPr>
              <a:t>spects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fund </a:t>
            </a:r>
            <a:r>
              <a:rPr sz="1100" spc="-75" dirty="0">
                <a:latin typeface="Arial MT"/>
                <a:cs typeface="Arial MT"/>
              </a:rPr>
              <a:t>silver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industry.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258" name="object 258"/>
          <p:cNvSpPr txBox="1"/>
          <p:nvPr/>
        </p:nvSpPr>
        <p:spPr>
          <a:xfrm>
            <a:off x="12043763" y="130129"/>
            <a:ext cx="2801450" cy="105541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350" dirty="0">
                <a:latin typeface="Trebuchet MS"/>
                <a:cs typeface="Trebuchet MS"/>
              </a:rPr>
              <a:t>TEO</a:t>
            </a:r>
            <a:r>
              <a:rPr sz="3350" spc="30" dirty="0">
                <a:latin typeface="Trebuchet MS"/>
                <a:cs typeface="Trebuchet MS"/>
              </a:rPr>
              <a:t> </a:t>
            </a:r>
            <a:r>
              <a:rPr sz="3350" dirty="0">
                <a:latin typeface="Trebuchet MS"/>
                <a:cs typeface="Trebuchet MS"/>
              </a:rPr>
              <a:t>JUE</a:t>
            </a:r>
            <a:r>
              <a:rPr sz="3350" spc="30" dirty="0">
                <a:latin typeface="Trebuchet MS"/>
                <a:cs typeface="Trebuchet MS"/>
              </a:rPr>
              <a:t> </a:t>
            </a:r>
            <a:r>
              <a:rPr sz="3350" spc="-130" dirty="0">
                <a:latin typeface="Trebuchet MS"/>
                <a:cs typeface="Trebuchet MS"/>
              </a:rPr>
              <a:t>YING</a:t>
            </a:r>
            <a:endParaRPr lang="en-US" sz="3350" spc="-13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MY" sz="3350" spc="-130" dirty="0">
                <a:latin typeface="Trebuchet MS"/>
                <a:cs typeface="Trebuchet MS"/>
              </a:rPr>
              <a:t>CHEONG JIA QI</a:t>
            </a:r>
            <a:endParaRPr sz="3350" dirty="0">
              <a:latin typeface="Trebuchet MS"/>
              <a:cs typeface="Trebuchet MS"/>
            </a:endParaRPr>
          </a:p>
        </p:txBody>
      </p:sp>
      <p:sp>
        <p:nvSpPr>
          <p:cNvPr id="260" name="object 260"/>
          <p:cNvSpPr txBox="1"/>
          <p:nvPr/>
        </p:nvSpPr>
        <p:spPr>
          <a:xfrm>
            <a:off x="10910005" y="12704903"/>
            <a:ext cx="3642360" cy="26174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18900"/>
              </a:lnSpc>
              <a:spcBef>
                <a:spcPts val="95"/>
              </a:spcBef>
            </a:pPr>
            <a:r>
              <a:rPr sz="1300" dirty="0">
                <a:latin typeface="Arial MT"/>
                <a:cs typeface="Arial MT"/>
              </a:rPr>
              <a:t>To</a:t>
            </a:r>
            <a:r>
              <a:rPr sz="1300" spc="60" dirty="0">
                <a:latin typeface="Arial MT"/>
                <a:cs typeface="Arial MT"/>
              </a:rPr>
              <a:t> </a:t>
            </a:r>
            <a:r>
              <a:rPr sz="1300" spc="-40" dirty="0">
                <a:latin typeface="Arial MT"/>
                <a:cs typeface="Arial MT"/>
              </a:rPr>
              <a:t>summarise,</a:t>
            </a:r>
            <a:r>
              <a:rPr sz="1300" spc="6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effectively</a:t>
            </a:r>
            <a:r>
              <a:rPr sz="1300" spc="65" dirty="0">
                <a:latin typeface="Arial MT"/>
                <a:cs typeface="Arial MT"/>
              </a:rPr>
              <a:t> </a:t>
            </a:r>
            <a:r>
              <a:rPr sz="1300" spc="-35" dirty="0">
                <a:latin typeface="Arial MT"/>
                <a:cs typeface="Arial MT"/>
              </a:rPr>
              <a:t>dealing</a:t>
            </a:r>
            <a:r>
              <a:rPr sz="1300" spc="60" dirty="0">
                <a:latin typeface="Arial MT"/>
                <a:cs typeface="Arial MT"/>
              </a:rPr>
              <a:t> </a:t>
            </a:r>
            <a:r>
              <a:rPr sz="1300" spc="65" dirty="0">
                <a:latin typeface="Arial MT"/>
                <a:cs typeface="Arial MT"/>
              </a:rPr>
              <a:t>with </a:t>
            </a:r>
            <a:r>
              <a:rPr sz="1300" spc="-25" dirty="0">
                <a:latin typeface="Arial MT"/>
                <a:cs typeface="Arial MT"/>
              </a:rPr>
              <a:t>the </a:t>
            </a:r>
            <a:r>
              <a:rPr sz="1300" dirty="0">
                <a:latin typeface="Arial MT"/>
                <a:cs typeface="Arial MT"/>
              </a:rPr>
              <a:t>difficulties</a:t>
            </a:r>
            <a:r>
              <a:rPr sz="1300" spc="2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presented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by</a:t>
            </a:r>
            <a:r>
              <a:rPr sz="1300" spc="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growing</a:t>
            </a:r>
            <a:r>
              <a:rPr sz="1300" spc="2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elderly population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necessitates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</a:t>
            </a:r>
            <a:r>
              <a:rPr sz="1300" spc="-45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comprehensive</a:t>
            </a:r>
            <a:r>
              <a:rPr sz="1300" spc="-40" dirty="0">
                <a:latin typeface="Arial MT"/>
                <a:cs typeface="Arial MT"/>
              </a:rPr>
              <a:t> </a:t>
            </a:r>
            <a:r>
              <a:rPr sz="1300" spc="-25" dirty="0">
                <a:latin typeface="Arial MT"/>
                <a:cs typeface="Arial MT"/>
              </a:rPr>
              <a:t>and </a:t>
            </a:r>
            <a:r>
              <a:rPr sz="1300" dirty="0">
                <a:latin typeface="Arial MT"/>
                <a:cs typeface="Arial MT"/>
              </a:rPr>
              <a:t>diverse</a:t>
            </a:r>
            <a:r>
              <a:rPr sz="1300" spc="5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strategy.</a:t>
            </a:r>
            <a:r>
              <a:rPr sz="1300" spc="6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Policymakers</a:t>
            </a:r>
            <a:r>
              <a:rPr sz="1300" spc="5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must</a:t>
            </a:r>
            <a:r>
              <a:rPr sz="1300" spc="6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contemplate </a:t>
            </a:r>
            <a:r>
              <a:rPr sz="1300" spc="-35" dirty="0">
                <a:latin typeface="Arial MT"/>
                <a:cs typeface="Arial MT"/>
              </a:rPr>
              <a:t>approaches</a:t>
            </a:r>
            <a:r>
              <a:rPr sz="1300" spc="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to</a:t>
            </a:r>
            <a:r>
              <a:rPr sz="1300" spc="10" dirty="0">
                <a:latin typeface="Arial MT"/>
                <a:cs typeface="Arial MT"/>
              </a:rPr>
              <a:t> </a:t>
            </a:r>
            <a:r>
              <a:rPr sz="1300" spc="-40" dirty="0">
                <a:latin typeface="Arial MT"/>
                <a:cs typeface="Arial MT"/>
              </a:rPr>
              <a:t>uphold</a:t>
            </a:r>
            <a:r>
              <a:rPr sz="1300" spc="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an</a:t>
            </a:r>
            <a:r>
              <a:rPr sz="1300" spc="1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efficient</a:t>
            </a:r>
            <a:r>
              <a:rPr sz="1300" spc="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labour</a:t>
            </a:r>
            <a:r>
              <a:rPr sz="1300" spc="1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force, </a:t>
            </a:r>
            <a:r>
              <a:rPr sz="1300" dirty="0">
                <a:latin typeface="Arial MT"/>
                <a:cs typeface="Arial MT"/>
              </a:rPr>
              <a:t>guarantee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the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longevity</a:t>
            </a:r>
            <a:r>
              <a:rPr sz="1300" spc="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of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spc="-20" dirty="0">
                <a:latin typeface="Arial MT"/>
                <a:cs typeface="Arial MT"/>
              </a:rPr>
              <a:t>social</a:t>
            </a:r>
            <a:r>
              <a:rPr sz="1300" spc="2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assistance systems,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spc="-40" dirty="0">
                <a:latin typeface="Arial MT"/>
                <a:cs typeface="Arial MT"/>
              </a:rPr>
              <a:t>and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spc="45" dirty="0">
                <a:latin typeface="Arial MT"/>
                <a:cs typeface="Arial MT"/>
              </a:rPr>
              <a:t>cultivate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innovation.</a:t>
            </a:r>
            <a:r>
              <a:rPr sz="1300" spc="-2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The</a:t>
            </a:r>
            <a:r>
              <a:rPr sz="1300" spc="-2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ultimate </a:t>
            </a:r>
            <a:r>
              <a:rPr sz="1300" spc="-20" dirty="0">
                <a:latin typeface="Arial MT"/>
                <a:cs typeface="Arial MT"/>
              </a:rPr>
              <a:t>influence</a:t>
            </a:r>
            <a:r>
              <a:rPr sz="1300" spc="40" dirty="0">
                <a:latin typeface="Arial MT"/>
                <a:cs typeface="Arial MT"/>
              </a:rPr>
              <a:t> </a:t>
            </a:r>
            <a:r>
              <a:rPr sz="1300" spc="-50" dirty="0">
                <a:latin typeface="Arial MT"/>
                <a:cs typeface="Arial MT"/>
              </a:rPr>
              <a:t>on</a:t>
            </a:r>
            <a:r>
              <a:rPr sz="1300" spc="40" dirty="0">
                <a:latin typeface="Arial MT"/>
                <a:cs typeface="Arial MT"/>
              </a:rPr>
              <a:t> </a:t>
            </a:r>
            <a:r>
              <a:rPr sz="1300" spc="-65" dirty="0">
                <a:latin typeface="Arial MT"/>
                <a:cs typeface="Arial MT"/>
              </a:rPr>
              <a:t>economic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growth</a:t>
            </a:r>
            <a:r>
              <a:rPr sz="1300" spc="4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will</a:t>
            </a:r>
            <a:r>
              <a:rPr sz="1300" spc="40" dirty="0">
                <a:latin typeface="Arial MT"/>
                <a:cs typeface="Arial MT"/>
              </a:rPr>
              <a:t> </a:t>
            </a:r>
            <a:r>
              <a:rPr sz="1300" spc="-85" dirty="0">
                <a:latin typeface="Arial MT"/>
                <a:cs typeface="Arial MT"/>
              </a:rPr>
              <a:t>be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contingent </a:t>
            </a:r>
            <a:r>
              <a:rPr sz="1300" spc="-50" dirty="0">
                <a:latin typeface="Arial MT"/>
                <a:cs typeface="Arial MT"/>
              </a:rPr>
              <a:t>upon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the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effective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spc="-55" dirty="0">
                <a:latin typeface="Arial MT"/>
                <a:cs typeface="Arial MT"/>
              </a:rPr>
              <a:t>management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of</a:t>
            </a:r>
            <a:r>
              <a:rPr sz="1300" spc="45" dirty="0">
                <a:latin typeface="Arial MT"/>
                <a:cs typeface="Arial MT"/>
              </a:rPr>
              <a:t> </a:t>
            </a:r>
            <a:r>
              <a:rPr sz="1300" spc="-20" dirty="0">
                <a:latin typeface="Arial MT"/>
                <a:cs typeface="Arial MT"/>
              </a:rPr>
              <a:t>these</a:t>
            </a:r>
            <a:r>
              <a:rPr sz="1300" spc="50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difficulties</a:t>
            </a:r>
            <a:r>
              <a:rPr sz="1300" spc="30" dirty="0">
                <a:latin typeface="Arial MT"/>
                <a:cs typeface="Arial MT"/>
              </a:rPr>
              <a:t> </a:t>
            </a:r>
            <a:r>
              <a:rPr sz="1300" spc="-40" dirty="0">
                <a:latin typeface="Arial MT"/>
                <a:cs typeface="Arial MT"/>
              </a:rPr>
              <a:t>and</a:t>
            </a:r>
            <a:r>
              <a:rPr sz="1300" spc="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the</a:t>
            </a:r>
            <a:r>
              <a:rPr sz="1300" spc="30" dirty="0">
                <a:latin typeface="Arial MT"/>
                <a:cs typeface="Arial MT"/>
              </a:rPr>
              <a:t> </a:t>
            </a:r>
            <a:r>
              <a:rPr sz="1300" spc="-40" dirty="0">
                <a:latin typeface="Arial MT"/>
                <a:cs typeface="Arial MT"/>
              </a:rPr>
              <a:t>degree</a:t>
            </a:r>
            <a:r>
              <a:rPr sz="1300" spc="35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to</a:t>
            </a:r>
            <a:r>
              <a:rPr sz="1300" spc="3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which</a:t>
            </a:r>
            <a:r>
              <a:rPr sz="1300" spc="3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societies successfully</a:t>
            </a:r>
            <a:r>
              <a:rPr sz="1300" spc="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adjust</a:t>
            </a:r>
            <a:r>
              <a:rPr sz="1300" spc="50" dirty="0">
                <a:latin typeface="Arial MT"/>
                <a:cs typeface="Arial MT"/>
              </a:rPr>
              <a:t> </a:t>
            </a:r>
            <a:r>
              <a:rPr sz="1300" dirty="0">
                <a:latin typeface="Arial MT"/>
                <a:cs typeface="Arial MT"/>
              </a:rPr>
              <a:t>to</a:t>
            </a:r>
            <a:r>
              <a:rPr sz="1300" spc="50" dirty="0">
                <a:latin typeface="Arial MT"/>
                <a:cs typeface="Arial MT"/>
              </a:rPr>
              <a:t> </a:t>
            </a:r>
            <a:r>
              <a:rPr sz="1300" spc="-50" dirty="0">
                <a:latin typeface="Arial MT"/>
                <a:cs typeface="Arial MT"/>
              </a:rPr>
              <a:t>demographic</a:t>
            </a:r>
            <a:r>
              <a:rPr sz="1300" spc="50" dirty="0">
                <a:latin typeface="Arial MT"/>
                <a:cs typeface="Arial MT"/>
              </a:rPr>
              <a:t> </a:t>
            </a:r>
            <a:r>
              <a:rPr sz="1300" spc="-10" dirty="0">
                <a:latin typeface="Arial MT"/>
                <a:cs typeface="Arial MT"/>
              </a:rPr>
              <a:t>shifts.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261" name="object 261"/>
          <p:cNvSpPr txBox="1"/>
          <p:nvPr/>
        </p:nvSpPr>
        <p:spPr>
          <a:xfrm>
            <a:off x="1047042" y="3667074"/>
            <a:ext cx="812800" cy="262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50" dirty="0">
                <a:latin typeface="Trebuchet MS"/>
                <a:cs typeface="Trebuchet MS"/>
              </a:rPr>
              <a:t>OLD</a:t>
            </a:r>
            <a:r>
              <a:rPr sz="1550" spc="30" dirty="0">
                <a:latin typeface="Trebuchet MS"/>
                <a:cs typeface="Trebuchet MS"/>
              </a:rPr>
              <a:t> </a:t>
            </a:r>
            <a:r>
              <a:rPr sz="1550" spc="-25" dirty="0">
                <a:latin typeface="Trebuchet MS"/>
                <a:cs typeface="Trebuchet MS"/>
              </a:rPr>
              <a:t>AGE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262" name="object 262"/>
          <p:cNvSpPr txBox="1"/>
          <p:nvPr/>
        </p:nvSpPr>
        <p:spPr>
          <a:xfrm>
            <a:off x="643885" y="3941934"/>
            <a:ext cx="1619250" cy="262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50" dirty="0">
                <a:latin typeface="Trebuchet MS"/>
                <a:cs typeface="Trebuchet MS"/>
              </a:rPr>
              <a:t>DEPENDECY</a:t>
            </a:r>
            <a:r>
              <a:rPr sz="1550" spc="50" dirty="0">
                <a:latin typeface="Trebuchet MS"/>
                <a:cs typeface="Trebuchet MS"/>
              </a:rPr>
              <a:t> </a:t>
            </a:r>
            <a:r>
              <a:rPr sz="1550" spc="-40" dirty="0">
                <a:latin typeface="Trebuchet MS"/>
                <a:cs typeface="Trebuchet MS"/>
              </a:rPr>
              <a:t>RATIO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263" name="object 263"/>
          <p:cNvSpPr txBox="1"/>
          <p:nvPr/>
        </p:nvSpPr>
        <p:spPr>
          <a:xfrm>
            <a:off x="5467700" y="3653985"/>
            <a:ext cx="1351280" cy="262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50" dirty="0">
                <a:latin typeface="Trebuchet MS"/>
                <a:cs typeface="Trebuchet MS"/>
              </a:rPr>
              <a:t>LABOUR</a:t>
            </a:r>
            <a:r>
              <a:rPr sz="1550" spc="15" dirty="0">
                <a:latin typeface="Trebuchet MS"/>
                <a:cs typeface="Trebuchet MS"/>
              </a:rPr>
              <a:t> </a:t>
            </a:r>
            <a:r>
              <a:rPr sz="1550" spc="-20" dirty="0">
                <a:latin typeface="Trebuchet MS"/>
                <a:cs typeface="Trebuchet MS"/>
              </a:rPr>
              <a:t>FORCE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264" name="object 264"/>
          <p:cNvSpPr txBox="1"/>
          <p:nvPr/>
        </p:nvSpPr>
        <p:spPr>
          <a:xfrm>
            <a:off x="5495581" y="3928845"/>
            <a:ext cx="1222375" cy="262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50" spc="-60" dirty="0">
                <a:latin typeface="Trebuchet MS"/>
                <a:cs typeface="Trebuchet MS"/>
              </a:rPr>
              <a:t>PARTICPATION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265" name="object 265"/>
          <p:cNvSpPr txBox="1"/>
          <p:nvPr/>
        </p:nvSpPr>
        <p:spPr>
          <a:xfrm>
            <a:off x="8464253" y="5608448"/>
            <a:ext cx="1593850" cy="262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50" dirty="0">
                <a:latin typeface="Trebuchet MS"/>
                <a:cs typeface="Trebuchet MS"/>
              </a:rPr>
              <a:t>LIFE</a:t>
            </a:r>
            <a:r>
              <a:rPr sz="1550" spc="170" dirty="0">
                <a:latin typeface="Trebuchet MS"/>
                <a:cs typeface="Trebuchet MS"/>
              </a:rPr>
              <a:t> </a:t>
            </a:r>
            <a:r>
              <a:rPr sz="1550" spc="-10" dirty="0">
                <a:latin typeface="Trebuchet MS"/>
                <a:cs typeface="Trebuchet MS"/>
              </a:rPr>
              <a:t>E/PECTANCY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266" name="object 266"/>
          <p:cNvSpPr txBox="1"/>
          <p:nvPr/>
        </p:nvSpPr>
        <p:spPr>
          <a:xfrm>
            <a:off x="12742902" y="3574943"/>
            <a:ext cx="1377950" cy="262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50" spc="-30" dirty="0">
                <a:latin typeface="Trebuchet MS"/>
                <a:cs typeface="Trebuchet MS"/>
              </a:rPr>
              <a:t>FERTILITY</a:t>
            </a:r>
            <a:r>
              <a:rPr sz="1550" spc="-35" dirty="0">
                <a:latin typeface="Trebuchet MS"/>
                <a:cs typeface="Trebuchet MS"/>
              </a:rPr>
              <a:t> </a:t>
            </a:r>
            <a:r>
              <a:rPr sz="1550" spc="-20" dirty="0">
                <a:latin typeface="Trebuchet MS"/>
                <a:cs typeface="Trebuchet MS"/>
              </a:rPr>
              <a:t>RATE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267" name="object 267"/>
          <p:cNvSpPr txBox="1"/>
          <p:nvPr/>
        </p:nvSpPr>
        <p:spPr>
          <a:xfrm>
            <a:off x="4543540" y="15738960"/>
            <a:ext cx="5897880" cy="8985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678305" algn="l"/>
                <a:tab pos="5409565" algn="l"/>
              </a:tabLst>
            </a:pPr>
            <a:r>
              <a:rPr sz="5700" spc="-25" dirty="0">
                <a:latin typeface="Trebuchet MS"/>
                <a:cs typeface="Trebuchet MS"/>
              </a:rPr>
              <a:t>REC</a:t>
            </a:r>
            <a:r>
              <a:rPr sz="5700" dirty="0">
                <a:latin typeface="Trebuchet MS"/>
                <a:cs typeface="Trebuchet MS"/>
              </a:rPr>
              <a:t>	</a:t>
            </a:r>
            <a:r>
              <a:rPr sz="5700" spc="-10" dirty="0">
                <a:latin typeface="Trebuchet MS"/>
                <a:cs typeface="Trebuchet MS"/>
              </a:rPr>
              <a:t>MMENDATI</a:t>
            </a:r>
            <a:r>
              <a:rPr sz="5700" dirty="0">
                <a:latin typeface="Trebuchet MS"/>
                <a:cs typeface="Trebuchet MS"/>
              </a:rPr>
              <a:t>	</a:t>
            </a:r>
            <a:r>
              <a:rPr sz="5700" spc="20" dirty="0">
                <a:latin typeface="Trebuchet MS"/>
                <a:cs typeface="Trebuchet MS"/>
              </a:rPr>
              <a:t>N</a:t>
            </a:r>
            <a:endParaRPr sz="5700">
              <a:latin typeface="Trebuchet MS"/>
              <a:cs typeface="Trebuchet MS"/>
            </a:endParaRPr>
          </a:p>
        </p:txBody>
      </p:sp>
      <p:sp>
        <p:nvSpPr>
          <p:cNvPr id="268" name="object 268"/>
          <p:cNvSpPr txBox="1"/>
          <p:nvPr/>
        </p:nvSpPr>
        <p:spPr>
          <a:xfrm rot="19380000">
            <a:off x="9647534" y="12634553"/>
            <a:ext cx="2291354" cy="337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55"/>
              </a:lnSpc>
            </a:pPr>
            <a:r>
              <a:rPr sz="2650" spc="-45" dirty="0">
                <a:latin typeface="Verdana"/>
                <a:cs typeface="Verdana"/>
              </a:rPr>
              <a:t>CO</a:t>
            </a:r>
            <a:r>
              <a:rPr sz="3975" spc="-67" baseline="1048" dirty="0">
                <a:latin typeface="Verdana"/>
                <a:cs typeface="Verdana"/>
              </a:rPr>
              <a:t>NCL</a:t>
            </a:r>
            <a:r>
              <a:rPr sz="3975" spc="-67" baseline="2096" dirty="0">
                <a:latin typeface="Verdana"/>
                <a:cs typeface="Verdana"/>
              </a:rPr>
              <a:t>USI</a:t>
            </a:r>
            <a:r>
              <a:rPr sz="3975" spc="-67" baseline="3144" dirty="0">
                <a:latin typeface="Verdana"/>
                <a:cs typeface="Verdana"/>
              </a:rPr>
              <a:t>ON</a:t>
            </a:r>
            <a:endParaRPr sz="3975" baseline="3144">
              <a:latin typeface="Verdana"/>
              <a:cs typeface="Verdana"/>
            </a:endParaRPr>
          </a:p>
        </p:txBody>
      </p:sp>
      <p:sp>
        <p:nvSpPr>
          <p:cNvPr id="269" name="object 269"/>
          <p:cNvSpPr txBox="1"/>
          <p:nvPr/>
        </p:nvSpPr>
        <p:spPr>
          <a:xfrm>
            <a:off x="4896099" y="3002732"/>
            <a:ext cx="4886325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950" dirty="0">
                <a:latin typeface="Trebuchet MS"/>
                <a:cs typeface="Trebuchet MS"/>
              </a:rPr>
              <a:t>Literature</a:t>
            </a:r>
            <a:r>
              <a:rPr sz="4950" spc="25" dirty="0">
                <a:latin typeface="Trebuchet MS"/>
                <a:cs typeface="Trebuchet MS"/>
              </a:rPr>
              <a:t> </a:t>
            </a:r>
            <a:r>
              <a:rPr sz="4950" spc="-295" dirty="0">
                <a:latin typeface="Trebuchet MS"/>
                <a:cs typeface="Trebuchet MS"/>
              </a:rPr>
              <a:t>Review</a:t>
            </a:r>
            <a:endParaRPr sz="4950">
              <a:latin typeface="Trebuchet MS"/>
              <a:cs typeface="Trebuchet MS"/>
            </a:endParaRPr>
          </a:p>
        </p:txBody>
      </p:sp>
      <p:sp>
        <p:nvSpPr>
          <p:cNvPr id="270" name="object 270"/>
          <p:cNvSpPr txBox="1"/>
          <p:nvPr/>
        </p:nvSpPr>
        <p:spPr>
          <a:xfrm>
            <a:off x="1193435" y="8673352"/>
            <a:ext cx="2508250" cy="2489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50" spc="105" dirty="0">
                <a:latin typeface="Tahoma"/>
                <a:cs typeface="Tahoma"/>
              </a:rPr>
              <a:t>Ageing</a:t>
            </a:r>
            <a:r>
              <a:rPr sz="1450" spc="-150" dirty="0">
                <a:latin typeface="Tahoma"/>
                <a:cs typeface="Tahoma"/>
              </a:rPr>
              <a:t> </a:t>
            </a:r>
            <a:r>
              <a:rPr sz="1450" spc="140" dirty="0">
                <a:latin typeface="Tahoma"/>
                <a:cs typeface="Tahoma"/>
              </a:rPr>
              <a:t>population</a:t>
            </a:r>
            <a:r>
              <a:rPr sz="1450" spc="-150" dirty="0">
                <a:latin typeface="Tahoma"/>
                <a:cs typeface="Tahoma"/>
              </a:rPr>
              <a:t> </a:t>
            </a:r>
            <a:r>
              <a:rPr sz="1450" spc="140" dirty="0">
                <a:latin typeface="Tahoma"/>
                <a:cs typeface="Tahoma"/>
              </a:rPr>
              <a:t>against</a:t>
            </a:r>
            <a:endParaRPr sz="1450">
              <a:latin typeface="Tahoma"/>
              <a:cs typeface="Tahoma"/>
            </a:endParaRPr>
          </a:p>
        </p:txBody>
      </p:sp>
      <p:sp>
        <p:nvSpPr>
          <p:cNvPr id="271" name="object 271"/>
          <p:cNvSpPr txBox="1"/>
          <p:nvPr/>
        </p:nvSpPr>
        <p:spPr>
          <a:xfrm>
            <a:off x="1626791" y="8930761"/>
            <a:ext cx="1604010" cy="2489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50" spc="210" dirty="0">
                <a:latin typeface="Tahoma"/>
                <a:cs typeface="Tahoma"/>
              </a:rPr>
              <a:t>total</a:t>
            </a:r>
            <a:r>
              <a:rPr sz="1450" spc="-160" dirty="0">
                <a:latin typeface="Tahoma"/>
                <a:cs typeface="Tahoma"/>
              </a:rPr>
              <a:t> </a:t>
            </a:r>
            <a:r>
              <a:rPr sz="1450" spc="130" dirty="0">
                <a:latin typeface="Tahoma"/>
                <a:cs typeface="Tahoma"/>
              </a:rPr>
              <a:t>population</a:t>
            </a:r>
            <a:endParaRPr sz="1450">
              <a:latin typeface="Tahoma"/>
              <a:cs typeface="Tahoma"/>
            </a:endParaRPr>
          </a:p>
        </p:txBody>
      </p:sp>
      <p:sp>
        <p:nvSpPr>
          <p:cNvPr id="272" name="object 272"/>
          <p:cNvSpPr/>
          <p:nvPr/>
        </p:nvSpPr>
        <p:spPr>
          <a:xfrm>
            <a:off x="1398542" y="12173424"/>
            <a:ext cx="2215515" cy="487680"/>
          </a:xfrm>
          <a:custGeom>
            <a:avLst/>
            <a:gdLst/>
            <a:ahLst/>
            <a:cxnLst/>
            <a:rect l="l" t="t" r="r" b="b"/>
            <a:pathLst>
              <a:path w="2215515" h="487679">
                <a:moveTo>
                  <a:pt x="1971455" y="487181"/>
                </a:moveTo>
                <a:lnTo>
                  <a:pt x="243591" y="487181"/>
                </a:lnTo>
                <a:lnTo>
                  <a:pt x="194499" y="482233"/>
                </a:lnTo>
                <a:lnTo>
                  <a:pt x="148774" y="468039"/>
                </a:lnTo>
                <a:lnTo>
                  <a:pt x="107397" y="445580"/>
                </a:lnTo>
                <a:lnTo>
                  <a:pt x="71346" y="415835"/>
                </a:lnTo>
                <a:lnTo>
                  <a:pt x="41601" y="379784"/>
                </a:lnTo>
                <a:lnTo>
                  <a:pt x="19142" y="338407"/>
                </a:lnTo>
                <a:lnTo>
                  <a:pt x="4948" y="292682"/>
                </a:lnTo>
                <a:lnTo>
                  <a:pt x="0" y="243590"/>
                </a:lnTo>
                <a:lnTo>
                  <a:pt x="4948" y="194498"/>
                </a:lnTo>
                <a:lnTo>
                  <a:pt x="19142" y="148774"/>
                </a:lnTo>
                <a:lnTo>
                  <a:pt x="41601" y="107396"/>
                </a:lnTo>
                <a:lnTo>
                  <a:pt x="71346" y="71345"/>
                </a:lnTo>
                <a:lnTo>
                  <a:pt x="107397" y="41601"/>
                </a:lnTo>
                <a:lnTo>
                  <a:pt x="148774" y="19142"/>
                </a:lnTo>
                <a:lnTo>
                  <a:pt x="194499" y="4948"/>
                </a:lnTo>
                <a:lnTo>
                  <a:pt x="243587" y="0"/>
                </a:lnTo>
                <a:lnTo>
                  <a:pt x="1971459" y="0"/>
                </a:lnTo>
                <a:lnTo>
                  <a:pt x="2020547" y="4948"/>
                </a:lnTo>
                <a:lnTo>
                  <a:pt x="2066272" y="19142"/>
                </a:lnTo>
                <a:lnTo>
                  <a:pt x="2107650" y="41601"/>
                </a:lnTo>
                <a:lnTo>
                  <a:pt x="2143700" y="71345"/>
                </a:lnTo>
                <a:lnTo>
                  <a:pt x="2173445" y="107396"/>
                </a:lnTo>
                <a:lnTo>
                  <a:pt x="2195904" y="148774"/>
                </a:lnTo>
                <a:lnTo>
                  <a:pt x="2210098" y="194498"/>
                </a:lnTo>
                <a:lnTo>
                  <a:pt x="2215047" y="243590"/>
                </a:lnTo>
                <a:lnTo>
                  <a:pt x="2210098" y="292682"/>
                </a:lnTo>
                <a:lnTo>
                  <a:pt x="2195904" y="338407"/>
                </a:lnTo>
                <a:lnTo>
                  <a:pt x="2173445" y="379784"/>
                </a:lnTo>
                <a:lnTo>
                  <a:pt x="2143700" y="415835"/>
                </a:lnTo>
                <a:lnTo>
                  <a:pt x="2107650" y="445580"/>
                </a:lnTo>
                <a:lnTo>
                  <a:pt x="2066272" y="468039"/>
                </a:lnTo>
                <a:lnTo>
                  <a:pt x="2020547" y="482233"/>
                </a:lnTo>
                <a:lnTo>
                  <a:pt x="1971455" y="487181"/>
                </a:lnTo>
                <a:close/>
              </a:path>
            </a:pathLst>
          </a:custGeom>
          <a:solidFill>
            <a:srgbClr val="E4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73" name="object 273"/>
          <p:cNvGrpSpPr/>
          <p:nvPr/>
        </p:nvGrpSpPr>
        <p:grpSpPr>
          <a:xfrm>
            <a:off x="6488855" y="8527064"/>
            <a:ext cx="7350125" cy="521970"/>
            <a:chOff x="6488855" y="8527064"/>
            <a:chExt cx="7350125" cy="521970"/>
          </a:xfrm>
        </p:grpSpPr>
        <p:sp>
          <p:nvSpPr>
            <p:cNvPr id="274" name="object 274"/>
            <p:cNvSpPr/>
            <p:nvPr/>
          </p:nvSpPr>
          <p:spPr>
            <a:xfrm>
              <a:off x="6488855" y="8561406"/>
              <a:ext cx="2215515" cy="487680"/>
            </a:xfrm>
            <a:custGeom>
              <a:avLst/>
              <a:gdLst/>
              <a:ahLst/>
              <a:cxnLst/>
              <a:rect l="l" t="t" r="r" b="b"/>
              <a:pathLst>
                <a:path w="2215515" h="487679">
                  <a:moveTo>
                    <a:pt x="1971457" y="487182"/>
                  </a:moveTo>
                  <a:lnTo>
                    <a:pt x="243588" y="487182"/>
                  </a:lnTo>
                  <a:lnTo>
                    <a:pt x="194498" y="482234"/>
                  </a:lnTo>
                  <a:lnTo>
                    <a:pt x="148774" y="468040"/>
                  </a:lnTo>
                  <a:lnTo>
                    <a:pt x="107396" y="445581"/>
                  </a:lnTo>
                  <a:lnTo>
                    <a:pt x="71345" y="415836"/>
                  </a:lnTo>
                  <a:lnTo>
                    <a:pt x="41601" y="379785"/>
                  </a:lnTo>
                  <a:lnTo>
                    <a:pt x="19142" y="338408"/>
                  </a:lnTo>
                  <a:lnTo>
                    <a:pt x="4948" y="292683"/>
                  </a:lnTo>
                  <a:lnTo>
                    <a:pt x="0" y="243587"/>
                  </a:lnTo>
                  <a:lnTo>
                    <a:pt x="4948" y="194499"/>
                  </a:lnTo>
                  <a:lnTo>
                    <a:pt x="19142" y="148774"/>
                  </a:lnTo>
                  <a:lnTo>
                    <a:pt x="41601" y="107397"/>
                  </a:lnTo>
                  <a:lnTo>
                    <a:pt x="71345" y="71346"/>
                  </a:lnTo>
                  <a:lnTo>
                    <a:pt x="107396" y="41601"/>
                  </a:lnTo>
                  <a:lnTo>
                    <a:pt x="148774" y="19142"/>
                  </a:lnTo>
                  <a:lnTo>
                    <a:pt x="194498" y="4948"/>
                  </a:lnTo>
                  <a:lnTo>
                    <a:pt x="243590" y="0"/>
                  </a:lnTo>
                  <a:lnTo>
                    <a:pt x="1971455" y="0"/>
                  </a:lnTo>
                  <a:lnTo>
                    <a:pt x="2020547" y="4948"/>
                  </a:lnTo>
                  <a:lnTo>
                    <a:pt x="2066272" y="19142"/>
                  </a:lnTo>
                  <a:lnTo>
                    <a:pt x="2107649" y="41601"/>
                  </a:lnTo>
                  <a:lnTo>
                    <a:pt x="2143700" y="71346"/>
                  </a:lnTo>
                  <a:lnTo>
                    <a:pt x="2173445" y="107397"/>
                  </a:lnTo>
                  <a:lnTo>
                    <a:pt x="2195904" y="148774"/>
                  </a:lnTo>
                  <a:lnTo>
                    <a:pt x="2210098" y="194499"/>
                  </a:lnTo>
                  <a:lnTo>
                    <a:pt x="2215046" y="243591"/>
                  </a:lnTo>
                  <a:lnTo>
                    <a:pt x="2210098" y="292683"/>
                  </a:lnTo>
                  <a:lnTo>
                    <a:pt x="2195904" y="338408"/>
                  </a:lnTo>
                  <a:lnTo>
                    <a:pt x="2173445" y="379785"/>
                  </a:lnTo>
                  <a:lnTo>
                    <a:pt x="2143700" y="415836"/>
                  </a:lnTo>
                  <a:lnTo>
                    <a:pt x="2107649" y="445581"/>
                  </a:lnTo>
                  <a:lnTo>
                    <a:pt x="2066272" y="468040"/>
                  </a:lnTo>
                  <a:lnTo>
                    <a:pt x="2020547" y="482234"/>
                  </a:lnTo>
                  <a:lnTo>
                    <a:pt x="1971457" y="487182"/>
                  </a:lnTo>
                  <a:close/>
                </a:path>
              </a:pathLst>
            </a:custGeom>
            <a:solidFill>
              <a:srgbClr val="FFF0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11623405" y="8527064"/>
              <a:ext cx="2215515" cy="487680"/>
            </a:xfrm>
            <a:custGeom>
              <a:avLst/>
              <a:gdLst/>
              <a:ahLst/>
              <a:cxnLst/>
              <a:rect l="l" t="t" r="r" b="b"/>
              <a:pathLst>
                <a:path w="2215515" h="487679">
                  <a:moveTo>
                    <a:pt x="1971455" y="487182"/>
                  </a:moveTo>
                  <a:lnTo>
                    <a:pt x="243589" y="487182"/>
                  </a:lnTo>
                  <a:lnTo>
                    <a:pt x="194497" y="482233"/>
                  </a:lnTo>
                  <a:lnTo>
                    <a:pt x="148773" y="468039"/>
                  </a:lnTo>
                  <a:lnTo>
                    <a:pt x="107395" y="445580"/>
                  </a:lnTo>
                  <a:lnTo>
                    <a:pt x="71344" y="415836"/>
                  </a:lnTo>
                  <a:lnTo>
                    <a:pt x="41600" y="379785"/>
                  </a:lnTo>
                  <a:lnTo>
                    <a:pt x="19141" y="338407"/>
                  </a:lnTo>
                  <a:lnTo>
                    <a:pt x="4947" y="292682"/>
                  </a:lnTo>
                  <a:lnTo>
                    <a:pt x="0" y="243604"/>
                  </a:lnTo>
                  <a:lnTo>
                    <a:pt x="4947" y="194498"/>
                  </a:lnTo>
                  <a:lnTo>
                    <a:pt x="19141" y="148773"/>
                  </a:lnTo>
                  <a:lnTo>
                    <a:pt x="41600" y="107396"/>
                  </a:lnTo>
                  <a:lnTo>
                    <a:pt x="71344" y="71345"/>
                  </a:lnTo>
                  <a:lnTo>
                    <a:pt x="107395" y="41600"/>
                  </a:lnTo>
                  <a:lnTo>
                    <a:pt x="148773" y="19141"/>
                  </a:lnTo>
                  <a:lnTo>
                    <a:pt x="194497" y="4948"/>
                  </a:lnTo>
                  <a:lnTo>
                    <a:pt x="243583" y="0"/>
                  </a:lnTo>
                  <a:lnTo>
                    <a:pt x="1971461" y="0"/>
                  </a:lnTo>
                  <a:lnTo>
                    <a:pt x="2020547" y="4948"/>
                  </a:lnTo>
                  <a:lnTo>
                    <a:pt x="2066271" y="19141"/>
                  </a:lnTo>
                  <a:lnTo>
                    <a:pt x="2107649" y="41600"/>
                  </a:lnTo>
                  <a:lnTo>
                    <a:pt x="2143700" y="71345"/>
                  </a:lnTo>
                  <a:lnTo>
                    <a:pt x="2173444" y="107396"/>
                  </a:lnTo>
                  <a:lnTo>
                    <a:pt x="2195903" y="148773"/>
                  </a:lnTo>
                  <a:lnTo>
                    <a:pt x="2210097" y="194498"/>
                  </a:lnTo>
                  <a:lnTo>
                    <a:pt x="2215044" y="243576"/>
                  </a:lnTo>
                  <a:lnTo>
                    <a:pt x="2210097" y="292682"/>
                  </a:lnTo>
                  <a:lnTo>
                    <a:pt x="2195903" y="338407"/>
                  </a:lnTo>
                  <a:lnTo>
                    <a:pt x="2173444" y="379785"/>
                  </a:lnTo>
                  <a:lnTo>
                    <a:pt x="2143700" y="415836"/>
                  </a:lnTo>
                  <a:lnTo>
                    <a:pt x="2107649" y="445580"/>
                  </a:lnTo>
                  <a:lnTo>
                    <a:pt x="2066271" y="468039"/>
                  </a:lnTo>
                  <a:lnTo>
                    <a:pt x="2020547" y="482233"/>
                  </a:lnTo>
                  <a:lnTo>
                    <a:pt x="1971455" y="487182"/>
                  </a:lnTo>
                  <a:close/>
                </a:path>
              </a:pathLst>
            </a:custGeom>
            <a:solidFill>
              <a:srgbClr val="FFB4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6" name="object 276"/>
          <p:cNvSpPr txBox="1"/>
          <p:nvPr/>
        </p:nvSpPr>
        <p:spPr>
          <a:xfrm>
            <a:off x="6333274" y="8501871"/>
            <a:ext cx="2526665" cy="5403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94995" marR="5080" indent="-582930">
              <a:lnSpc>
                <a:spcPct val="116500"/>
              </a:lnSpc>
              <a:spcBef>
                <a:spcPts val="95"/>
              </a:spcBef>
            </a:pPr>
            <a:r>
              <a:rPr sz="1450" spc="125" dirty="0">
                <a:latin typeface="Tahoma"/>
                <a:cs typeface="Tahoma"/>
              </a:rPr>
              <a:t>Labour</a:t>
            </a:r>
            <a:r>
              <a:rPr sz="1450" spc="-160" dirty="0">
                <a:latin typeface="Tahoma"/>
                <a:cs typeface="Tahoma"/>
              </a:rPr>
              <a:t> </a:t>
            </a:r>
            <a:r>
              <a:rPr sz="1450" spc="175" dirty="0">
                <a:latin typeface="Tahoma"/>
                <a:cs typeface="Tahoma"/>
              </a:rPr>
              <a:t>force</a:t>
            </a:r>
            <a:r>
              <a:rPr sz="1450" spc="-155" dirty="0">
                <a:latin typeface="Tahoma"/>
                <a:cs typeface="Tahoma"/>
              </a:rPr>
              <a:t> </a:t>
            </a:r>
            <a:r>
              <a:rPr sz="1450" spc="80" dirty="0">
                <a:latin typeface="Tahoma"/>
                <a:cs typeface="Tahoma"/>
              </a:rPr>
              <a:t>PartIcIpatIon </a:t>
            </a:r>
            <a:r>
              <a:rPr sz="1450" spc="220" dirty="0">
                <a:latin typeface="Tahoma"/>
                <a:cs typeface="Tahoma"/>
              </a:rPr>
              <a:t>of</a:t>
            </a:r>
            <a:r>
              <a:rPr sz="1450" spc="-160" dirty="0">
                <a:latin typeface="Tahoma"/>
                <a:cs typeface="Tahoma"/>
              </a:rPr>
              <a:t> </a:t>
            </a:r>
            <a:r>
              <a:rPr sz="1450" spc="190" dirty="0">
                <a:latin typeface="Tahoma"/>
                <a:cs typeface="Tahoma"/>
              </a:rPr>
              <a:t>the</a:t>
            </a:r>
            <a:r>
              <a:rPr sz="1450" spc="-160" dirty="0">
                <a:latin typeface="Tahoma"/>
                <a:cs typeface="Tahoma"/>
              </a:rPr>
              <a:t> </a:t>
            </a:r>
            <a:r>
              <a:rPr sz="1450" spc="125" dirty="0">
                <a:latin typeface="Tahoma"/>
                <a:cs typeface="Tahoma"/>
              </a:rPr>
              <a:t>Elderly</a:t>
            </a:r>
            <a:endParaRPr sz="1450">
              <a:latin typeface="Tahoma"/>
              <a:cs typeface="Tahoma"/>
            </a:endParaRPr>
          </a:p>
        </p:txBody>
      </p:sp>
      <p:sp>
        <p:nvSpPr>
          <p:cNvPr id="277" name="object 277"/>
          <p:cNvSpPr txBox="1"/>
          <p:nvPr/>
        </p:nvSpPr>
        <p:spPr>
          <a:xfrm>
            <a:off x="11298108" y="8637620"/>
            <a:ext cx="2880360" cy="2489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50" spc="105" dirty="0">
                <a:latin typeface="Tahoma"/>
                <a:cs typeface="Tahoma"/>
              </a:rPr>
              <a:t>LIfe</a:t>
            </a:r>
            <a:r>
              <a:rPr sz="1450" spc="-155" dirty="0">
                <a:latin typeface="Tahoma"/>
                <a:cs typeface="Tahoma"/>
              </a:rPr>
              <a:t> </a:t>
            </a:r>
            <a:r>
              <a:rPr sz="1450" spc="140" dirty="0">
                <a:latin typeface="Tahoma"/>
                <a:cs typeface="Tahoma"/>
              </a:rPr>
              <a:t>Expectancy</a:t>
            </a:r>
            <a:r>
              <a:rPr sz="1450" spc="-150" dirty="0">
                <a:latin typeface="Tahoma"/>
                <a:cs typeface="Tahoma"/>
              </a:rPr>
              <a:t> </a:t>
            </a:r>
            <a:r>
              <a:rPr sz="1450" spc="220" dirty="0">
                <a:latin typeface="Tahoma"/>
                <a:cs typeface="Tahoma"/>
              </a:rPr>
              <a:t>of</a:t>
            </a:r>
            <a:r>
              <a:rPr sz="1450" spc="-150" dirty="0">
                <a:latin typeface="Tahoma"/>
                <a:cs typeface="Tahoma"/>
              </a:rPr>
              <a:t> </a:t>
            </a:r>
            <a:r>
              <a:rPr sz="1450" spc="190" dirty="0">
                <a:latin typeface="Tahoma"/>
                <a:cs typeface="Tahoma"/>
              </a:rPr>
              <a:t>the</a:t>
            </a:r>
            <a:r>
              <a:rPr sz="1450" spc="-150" dirty="0">
                <a:latin typeface="Tahoma"/>
                <a:cs typeface="Tahoma"/>
              </a:rPr>
              <a:t> </a:t>
            </a:r>
            <a:r>
              <a:rPr sz="1450" spc="125" dirty="0">
                <a:latin typeface="Tahoma"/>
                <a:cs typeface="Tahoma"/>
              </a:rPr>
              <a:t>Elderly</a:t>
            </a:r>
            <a:endParaRPr sz="1450">
              <a:latin typeface="Tahoma"/>
              <a:cs typeface="Tahoma"/>
            </a:endParaRPr>
          </a:p>
        </p:txBody>
      </p:sp>
      <p:sp>
        <p:nvSpPr>
          <p:cNvPr id="278" name="object 278"/>
          <p:cNvSpPr txBox="1"/>
          <p:nvPr/>
        </p:nvSpPr>
        <p:spPr>
          <a:xfrm>
            <a:off x="1129257" y="12259541"/>
            <a:ext cx="2636520" cy="2489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50" spc="140" dirty="0">
                <a:latin typeface="Tahoma"/>
                <a:cs typeface="Tahoma"/>
              </a:rPr>
              <a:t>fertIlIty</a:t>
            </a:r>
            <a:r>
              <a:rPr sz="1450" spc="-160" dirty="0">
                <a:latin typeface="Tahoma"/>
                <a:cs typeface="Tahoma"/>
              </a:rPr>
              <a:t> </a:t>
            </a:r>
            <a:r>
              <a:rPr sz="1450" spc="155" dirty="0">
                <a:latin typeface="Tahoma"/>
                <a:cs typeface="Tahoma"/>
              </a:rPr>
              <a:t>Rate</a:t>
            </a:r>
            <a:r>
              <a:rPr sz="1450" spc="-160" dirty="0">
                <a:latin typeface="Tahoma"/>
                <a:cs typeface="Tahoma"/>
              </a:rPr>
              <a:t> </a:t>
            </a:r>
            <a:r>
              <a:rPr sz="1450" spc="220" dirty="0">
                <a:latin typeface="Tahoma"/>
                <a:cs typeface="Tahoma"/>
              </a:rPr>
              <a:t>of</a:t>
            </a:r>
            <a:r>
              <a:rPr sz="1450" spc="-155" dirty="0">
                <a:latin typeface="Tahoma"/>
                <a:cs typeface="Tahoma"/>
              </a:rPr>
              <a:t> </a:t>
            </a:r>
            <a:r>
              <a:rPr sz="1450" spc="190" dirty="0">
                <a:latin typeface="Tahoma"/>
                <a:cs typeface="Tahoma"/>
              </a:rPr>
              <a:t>the</a:t>
            </a:r>
            <a:r>
              <a:rPr sz="1450" spc="-160" dirty="0">
                <a:latin typeface="Tahoma"/>
                <a:cs typeface="Tahoma"/>
              </a:rPr>
              <a:t> </a:t>
            </a:r>
            <a:r>
              <a:rPr sz="1450" spc="125" dirty="0">
                <a:latin typeface="Tahoma"/>
                <a:cs typeface="Tahoma"/>
              </a:rPr>
              <a:t>Elderly</a:t>
            </a:r>
            <a:endParaRPr sz="1450">
              <a:latin typeface="Tahoma"/>
              <a:cs typeface="Tahoma"/>
            </a:endParaRPr>
          </a:p>
        </p:txBody>
      </p:sp>
      <p:sp>
        <p:nvSpPr>
          <p:cNvPr id="279" name="object 279"/>
          <p:cNvSpPr txBox="1"/>
          <p:nvPr/>
        </p:nvSpPr>
        <p:spPr>
          <a:xfrm>
            <a:off x="6438221" y="11991479"/>
            <a:ext cx="2720975" cy="5403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24890" marR="5080" indent="-1012825">
              <a:lnSpc>
                <a:spcPct val="116500"/>
              </a:lnSpc>
              <a:spcBef>
                <a:spcPts val="95"/>
              </a:spcBef>
            </a:pPr>
            <a:r>
              <a:rPr sz="1450" spc="110" dirty="0">
                <a:latin typeface="Tahoma"/>
                <a:cs typeface="Tahoma"/>
              </a:rPr>
              <a:t>Old</a:t>
            </a:r>
            <a:r>
              <a:rPr sz="1450" spc="-160" dirty="0">
                <a:latin typeface="Tahoma"/>
                <a:cs typeface="Tahoma"/>
              </a:rPr>
              <a:t> </a:t>
            </a:r>
            <a:r>
              <a:rPr sz="1450" spc="120" dirty="0">
                <a:latin typeface="Tahoma"/>
                <a:cs typeface="Tahoma"/>
              </a:rPr>
              <a:t>Dependency</a:t>
            </a:r>
            <a:r>
              <a:rPr sz="1450" spc="-155" dirty="0">
                <a:latin typeface="Tahoma"/>
                <a:cs typeface="Tahoma"/>
              </a:rPr>
              <a:t> </a:t>
            </a:r>
            <a:r>
              <a:rPr sz="1450" spc="95" dirty="0">
                <a:latin typeface="Tahoma"/>
                <a:cs typeface="Tahoma"/>
              </a:rPr>
              <a:t>RatIo</a:t>
            </a:r>
            <a:r>
              <a:rPr sz="1450" spc="-155" dirty="0">
                <a:latin typeface="Tahoma"/>
                <a:cs typeface="Tahoma"/>
              </a:rPr>
              <a:t> </a:t>
            </a:r>
            <a:r>
              <a:rPr sz="1450" spc="220" dirty="0">
                <a:latin typeface="Tahoma"/>
                <a:cs typeface="Tahoma"/>
              </a:rPr>
              <a:t>of</a:t>
            </a:r>
            <a:r>
              <a:rPr sz="1450" spc="-160" dirty="0">
                <a:latin typeface="Tahoma"/>
                <a:cs typeface="Tahoma"/>
              </a:rPr>
              <a:t> </a:t>
            </a:r>
            <a:r>
              <a:rPr sz="1450" spc="165" dirty="0">
                <a:latin typeface="Tahoma"/>
                <a:cs typeface="Tahoma"/>
              </a:rPr>
              <a:t>the </a:t>
            </a:r>
            <a:r>
              <a:rPr sz="1450" spc="125" dirty="0">
                <a:latin typeface="Tahoma"/>
                <a:cs typeface="Tahoma"/>
              </a:rPr>
              <a:t>Elderly</a:t>
            </a:r>
            <a:endParaRPr sz="1450">
              <a:latin typeface="Tahoma"/>
              <a:cs typeface="Tahoma"/>
            </a:endParaRPr>
          </a:p>
        </p:txBody>
      </p:sp>
      <p:sp>
        <p:nvSpPr>
          <p:cNvPr id="280" name="object 280"/>
          <p:cNvSpPr txBox="1"/>
          <p:nvPr/>
        </p:nvSpPr>
        <p:spPr>
          <a:xfrm>
            <a:off x="-251684" y="10872337"/>
            <a:ext cx="1076960" cy="2465705"/>
          </a:xfrm>
          <a:prstGeom prst="rect">
            <a:avLst/>
          </a:prstGeom>
        </p:spPr>
        <p:txBody>
          <a:bodyPr vert="vert270" wrap="square" lIns="0" tIns="139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sz="5300" spc="-370" dirty="0">
                <a:latin typeface="Trebuchet MS"/>
                <a:cs typeface="Trebuchet MS"/>
              </a:rPr>
              <a:t>ANALYSIS</a:t>
            </a:r>
            <a:endParaRPr sz="53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1375</Words>
  <Application>Microsoft Office PowerPoint</Application>
  <PresentationFormat>Custom</PresentationFormat>
  <Paragraphs>61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 MT</vt:lpstr>
      <vt:lpstr>Calibri</vt:lpstr>
      <vt:lpstr>Lucida Sans Unicode</vt:lpstr>
      <vt:lpstr>Tahoma</vt:lpstr>
      <vt:lpstr>Trebuchet MS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 poster</dc:title>
  <dc:creator>Teo Jue Ying</dc:creator>
  <cp:keywords>DAF2dZRFlGY,BAFx_um0NVw</cp:keywords>
  <cp:lastModifiedBy>cheong jia qi</cp:lastModifiedBy>
  <cp:revision>2</cp:revision>
  <dcterms:created xsi:type="dcterms:W3CDTF">2023-12-31T05:38:35Z</dcterms:created>
  <dcterms:modified xsi:type="dcterms:W3CDTF">2023-12-31T05:39:47Z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2023-12-09T00:00:00Z</vt:filetime>
  </property>
  <property fmtid="{D5CDD505-2E9C-101B-9397-08002B2CF9AE}" pid="3" name="Creator">
    <vt:lpwstr>Canva</vt:lpwstr>
  </property>
  <property fmtid="{D5CDD505-2E9C-101B-9397-08002B2CF9AE}" pid="4" name="LastSaved">
    <vt:filetime>2023-12-31T00:00:00Z</vt:filetime>
  </property>
  <property fmtid="{D5CDD505-2E9C-101B-9397-08002B2CF9AE}" pid="5" name="Producer">
    <vt:lpwstr>Canva</vt:lpwstr>
  </property>
</Properties>
</file>