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2" r:id="rId1"/>
  </p:sldMasterIdLst>
  <p:notesMasterIdLst>
    <p:notesMasterId r:id="rId15"/>
  </p:notesMasterIdLst>
  <p:sldIdLst>
    <p:sldId id="260" r:id="rId2"/>
    <p:sldId id="256" r:id="rId3"/>
    <p:sldId id="259" r:id="rId4"/>
    <p:sldId id="261" r:id="rId5"/>
    <p:sldId id="267" r:id="rId6"/>
    <p:sldId id="268" r:id="rId7"/>
    <p:sldId id="270" r:id="rId8"/>
    <p:sldId id="271" r:id="rId9"/>
    <p:sldId id="272" r:id="rId10"/>
    <p:sldId id="274" r:id="rId11"/>
    <p:sldId id="284" r:id="rId12"/>
    <p:sldId id="289" r:id="rId13"/>
    <p:sldId id="311" r:id="rId14"/>
  </p:sldIdLst>
  <p:sldSz cx="9144000" cy="5143500" type="screen16x9"/>
  <p:notesSz cx="6858000" cy="9144000"/>
  <p:embeddedFontLst>
    <p:embeddedFont>
      <p:font typeface="DM Sans" pitchFamily="2" charset="77"/>
      <p:regular r:id="rId16"/>
      <p:bold r:id="rId17"/>
      <p:italic r:id="rId18"/>
      <p:boldItalic r:id="rId19"/>
    </p:embeddedFont>
    <p:embeddedFont>
      <p:font typeface="Figtree" pitchFamily="2" charset="0"/>
      <p:regular r:id="rId20"/>
      <p:bold r:id="rId21"/>
      <p:italic r:id="rId22"/>
      <p:boldItalic r:id="rId23"/>
    </p:embeddedFont>
    <p:embeddedFont>
      <p:font typeface="Questrial" pitchFamily="2" charset="77"/>
      <p:regular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927DF05-EF9B-466B-8901-D178395062FA}">
  <a:tblStyle styleId="{F927DF05-EF9B-466B-8901-D178395062FA}"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DCF0161F-9F02-4618-B0C4-83F908A707BE}" styleName="Table_1">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36"/>
    <p:restoredTop sz="94658"/>
  </p:normalViewPr>
  <p:slideViewPr>
    <p:cSldViewPr snapToGrid="0">
      <p:cViewPr varScale="1">
        <p:scale>
          <a:sx n="110" d="100"/>
          <a:sy n="110" d="100"/>
        </p:scale>
        <p:origin x="168" y="9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9.fntdata"/><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7.fntdata"/><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g54dda1946d_6_3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7" name="Google Shape;277;g54dda1946d_6_3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7"/>
        <p:cNvGrpSpPr/>
        <p:nvPr/>
      </p:nvGrpSpPr>
      <p:grpSpPr>
        <a:xfrm>
          <a:off x="0" y="0"/>
          <a:ext cx="0" cy="0"/>
          <a:chOff x="0" y="0"/>
          <a:chExt cx="0" cy="0"/>
        </a:xfrm>
      </p:grpSpPr>
      <p:sp>
        <p:nvSpPr>
          <p:cNvPr id="488" name="Google Shape;488;g54dda1946d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9" name="Google Shape;489;g54dda1946d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4"/>
        <p:cNvGrpSpPr/>
        <p:nvPr/>
      </p:nvGrpSpPr>
      <p:grpSpPr>
        <a:xfrm>
          <a:off x="0" y="0"/>
          <a:ext cx="0" cy="0"/>
          <a:chOff x="0" y="0"/>
          <a:chExt cx="0" cy="0"/>
        </a:xfrm>
      </p:grpSpPr>
      <p:sp>
        <p:nvSpPr>
          <p:cNvPr id="815" name="Google Shape;815;g27cc6fa5e33_0_3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6" name="Google Shape;816;g27cc6fa5e33_0_3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2"/>
        <p:cNvGrpSpPr/>
        <p:nvPr/>
      </p:nvGrpSpPr>
      <p:grpSpPr>
        <a:xfrm>
          <a:off x="0" y="0"/>
          <a:ext cx="0" cy="0"/>
          <a:chOff x="0" y="0"/>
          <a:chExt cx="0" cy="0"/>
        </a:xfrm>
      </p:grpSpPr>
      <p:sp>
        <p:nvSpPr>
          <p:cNvPr id="993" name="Google Shape;993;g27df3fafbec_0_4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4" name="Google Shape;994;g27df3fafbec_0_4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a:extLst>
            <a:ext uri="{FF2B5EF4-FFF2-40B4-BE49-F238E27FC236}">
              <a16:creationId xmlns:a16="http://schemas.microsoft.com/office/drawing/2014/main" id="{00FFE152-3042-0FFE-4C7C-406481BA547B}"/>
            </a:ext>
          </a:extLst>
        </p:cNvPr>
        <p:cNvGrpSpPr/>
        <p:nvPr/>
      </p:nvGrpSpPr>
      <p:grpSpPr>
        <a:xfrm>
          <a:off x="0" y="0"/>
          <a:ext cx="0" cy="0"/>
          <a:chOff x="0" y="0"/>
          <a:chExt cx="0" cy="0"/>
        </a:xfrm>
      </p:grpSpPr>
      <p:sp>
        <p:nvSpPr>
          <p:cNvPr id="269" name="Google Shape;269;g54dda1946d_6_257:notes">
            <a:extLst>
              <a:ext uri="{FF2B5EF4-FFF2-40B4-BE49-F238E27FC236}">
                <a16:creationId xmlns:a16="http://schemas.microsoft.com/office/drawing/2014/main" id="{A0D6D0F0-0D0C-363A-C7F7-82D2AEC17D4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0" name="Google Shape;270;g54dda1946d_6_257:notes">
            <a:extLst>
              <a:ext uri="{FF2B5EF4-FFF2-40B4-BE49-F238E27FC236}">
                <a16:creationId xmlns:a16="http://schemas.microsoft.com/office/drawing/2014/main" id="{E2B3BAA1-CB64-5DFC-C3FF-F1CE4E0365C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998266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4dfce81f19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4dfce81f19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54dda1946d_6_2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0" name="Google Shape;270;g54dda1946d_6_2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g14072739ea5_1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6" name="Google Shape;286;g14072739ea5_1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5"/>
        <p:cNvGrpSpPr/>
        <p:nvPr/>
      </p:nvGrpSpPr>
      <p:grpSpPr>
        <a:xfrm>
          <a:off x="0" y="0"/>
          <a:ext cx="0" cy="0"/>
          <a:chOff x="0" y="0"/>
          <a:chExt cx="0" cy="0"/>
        </a:xfrm>
      </p:grpSpPr>
      <p:sp>
        <p:nvSpPr>
          <p:cNvPr id="416" name="Google Shape;416;g54dda1946d_6_3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7" name="Google Shape;417;g54dda1946d_6_3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2"/>
        <p:cNvGrpSpPr/>
        <p:nvPr/>
      </p:nvGrpSpPr>
      <p:grpSpPr>
        <a:xfrm>
          <a:off x="0" y="0"/>
          <a:ext cx="0" cy="0"/>
          <a:chOff x="0" y="0"/>
          <a:chExt cx="0" cy="0"/>
        </a:xfrm>
      </p:grpSpPr>
      <p:sp>
        <p:nvSpPr>
          <p:cNvPr id="423" name="Google Shape;423;g54ff9c4cb4_3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4" name="Google Shape;424;g54ff9c4cb4_3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3"/>
        <p:cNvGrpSpPr/>
        <p:nvPr/>
      </p:nvGrpSpPr>
      <p:grpSpPr>
        <a:xfrm>
          <a:off x="0" y="0"/>
          <a:ext cx="0" cy="0"/>
          <a:chOff x="0" y="0"/>
          <a:chExt cx="0" cy="0"/>
        </a:xfrm>
      </p:grpSpPr>
      <p:sp>
        <p:nvSpPr>
          <p:cNvPr id="444" name="Google Shape;444;g54dda1946d_4_27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5" name="Google Shape;445;g54dda1946d_4_27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Google Shape;451;g54dda1946d_4_27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2" name="Google Shape;452;g54dda1946d_4_27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713225" y="788063"/>
            <a:ext cx="4894800" cy="1473600"/>
          </a:xfrm>
          <a:prstGeom prst="rect">
            <a:avLst/>
          </a:prstGeom>
        </p:spPr>
        <p:txBody>
          <a:bodyPr spcFirstLastPara="1" wrap="square" lIns="91425" tIns="91425" rIns="91425" bIns="91425" anchor="b" anchorCtr="0">
            <a:noAutofit/>
          </a:bodyPr>
          <a:lstStyle>
            <a:lvl1pPr lvl="0" algn="l">
              <a:spcBef>
                <a:spcPts val="0"/>
              </a:spcBef>
              <a:spcAft>
                <a:spcPts val="0"/>
              </a:spcAft>
              <a:buClr>
                <a:srgbClr val="191919"/>
              </a:buClr>
              <a:buSzPts val="5200"/>
              <a:buNone/>
              <a:defRPr sz="4200" b="0"/>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10" name="Google Shape;10;p2"/>
          <p:cNvSpPr txBox="1">
            <a:spLocks noGrp="1"/>
          </p:cNvSpPr>
          <p:nvPr>
            <p:ph type="subTitle" idx="1"/>
          </p:nvPr>
        </p:nvSpPr>
        <p:spPr>
          <a:xfrm>
            <a:off x="6244975" y="2626313"/>
            <a:ext cx="2185800" cy="654000"/>
          </a:xfrm>
          <a:prstGeom prst="rect">
            <a:avLst/>
          </a:prstGeom>
        </p:spPr>
        <p:txBody>
          <a:bodyPr spcFirstLastPara="1" wrap="square" lIns="91425" tIns="91425" rIns="91425" bIns="91425" anchor="t" anchorCtr="0">
            <a:noAutofit/>
          </a:bodyPr>
          <a:lstStyle>
            <a:lvl1pPr lvl="0">
              <a:spcBef>
                <a:spcPts val="0"/>
              </a:spcBef>
              <a:spcAft>
                <a:spcPts val="0"/>
              </a:spcAft>
              <a:buSzPts val="1400"/>
              <a:buNone/>
              <a:defRPr sz="1500">
                <a:solidFill>
                  <a:schemeClr val="dk1"/>
                </a:solidFill>
                <a:latin typeface="Figtree"/>
                <a:ea typeface="Figtree"/>
                <a:cs typeface="Figtree"/>
                <a:sym typeface="Figtree"/>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pic>
        <p:nvPicPr>
          <p:cNvPr id="11" name="Google Shape;11;p2"/>
          <p:cNvPicPr preferRelativeResize="0"/>
          <p:nvPr/>
        </p:nvPicPr>
        <p:blipFill>
          <a:blip r:embed="rId2">
            <a:alphaModFix/>
          </a:blip>
          <a:stretch>
            <a:fillRect/>
          </a:stretch>
        </p:blipFill>
        <p:spPr>
          <a:xfrm>
            <a:off x="7358401" y="-297450"/>
            <a:ext cx="1981200" cy="2027975"/>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wo columns 2">
  <p:cSld name="TITLE_AND_TWO_COLUMNS_1_1">
    <p:spTree>
      <p:nvGrpSpPr>
        <p:cNvPr id="1" name="Shape 128"/>
        <p:cNvGrpSpPr/>
        <p:nvPr/>
      </p:nvGrpSpPr>
      <p:grpSpPr>
        <a:xfrm>
          <a:off x="0" y="0"/>
          <a:ext cx="0" cy="0"/>
          <a:chOff x="0" y="0"/>
          <a:chExt cx="0" cy="0"/>
        </a:xfrm>
      </p:grpSpPr>
      <p:grpSp>
        <p:nvGrpSpPr>
          <p:cNvPr id="129" name="Google Shape;129;p22"/>
          <p:cNvGrpSpPr/>
          <p:nvPr/>
        </p:nvGrpSpPr>
        <p:grpSpPr>
          <a:xfrm>
            <a:off x="952500" y="-324600"/>
            <a:ext cx="8590400" cy="5563350"/>
            <a:chOff x="952500" y="-324600"/>
            <a:chExt cx="8590400" cy="5563350"/>
          </a:xfrm>
        </p:grpSpPr>
        <p:pic>
          <p:nvPicPr>
            <p:cNvPr id="130" name="Google Shape;130;p22"/>
            <p:cNvPicPr preferRelativeResize="0"/>
            <p:nvPr/>
          </p:nvPicPr>
          <p:blipFill rotWithShape="1">
            <a:blip r:embed="rId2">
              <a:alphaModFix/>
            </a:blip>
            <a:srcRect t="66087" r="8958"/>
            <a:stretch/>
          </p:blipFill>
          <p:spPr>
            <a:xfrm rot="10800000" flipH="1">
              <a:off x="952500" y="4495850"/>
              <a:ext cx="8324852" cy="742900"/>
            </a:xfrm>
            <a:prstGeom prst="rect">
              <a:avLst/>
            </a:prstGeom>
            <a:noFill/>
            <a:ln>
              <a:noFill/>
            </a:ln>
          </p:spPr>
        </p:pic>
        <p:pic>
          <p:nvPicPr>
            <p:cNvPr id="131" name="Google Shape;131;p22"/>
            <p:cNvPicPr preferRelativeResize="0"/>
            <p:nvPr/>
          </p:nvPicPr>
          <p:blipFill rotWithShape="1">
            <a:blip r:embed="rId3">
              <a:alphaModFix/>
            </a:blip>
            <a:srcRect l="60385" t="69960" r="2175"/>
            <a:stretch/>
          </p:blipFill>
          <p:spPr>
            <a:xfrm rot="10800000">
              <a:off x="6590151" y="-324600"/>
              <a:ext cx="2952749" cy="864100"/>
            </a:xfrm>
            <a:prstGeom prst="rect">
              <a:avLst/>
            </a:prstGeom>
            <a:noFill/>
            <a:ln>
              <a:noFill/>
            </a:ln>
          </p:spPr>
        </p:pic>
      </p:grpSp>
      <p:sp>
        <p:nvSpPr>
          <p:cNvPr id="132" name="Google Shape;132;p22"/>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
        <p:nvSpPr>
          <p:cNvPr id="133" name="Google Shape;133;p22"/>
          <p:cNvSpPr txBox="1">
            <a:spLocks noGrp="1"/>
          </p:cNvSpPr>
          <p:nvPr>
            <p:ph type="subTitle" idx="1"/>
          </p:nvPr>
        </p:nvSpPr>
        <p:spPr>
          <a:xfrm>
            <a:off x="4600075" y="2183900"/>
            <a:ext cx="3824100" cy="18153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b="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34" name="Google Shape;134;p22"/>
          <p:cNvSpPr txBox="1">
            <a:spLocks noGrp="1"/>
          </p:cNvSpPr>
          <p:nvPr>
            <p:ph type="subTitle" idx="2"/>
          </p:nvPr>
        </p:nvSpPr>
        <p:spPr>
          <a:xfrm>
            <a:off x="720000" y="2183900"/>
            <a:ext cx="3824100" cy="18153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b="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35" name="Google Shape;135;p22"/>
          <p:cNvSpPr txBox="1">
            <a:spLocks noGrp="1"/>
          </p:cNvSpPr>
          <p:nvPr>
            <p:ph type="subTitle" idx="3"/>
          </p:nvPr>
        </p:nvSpPr>
        <p:spPr>
          <a:xfrm>
            <a:off x="720000" y="1358400"/>
            <a:ext cx="7704000" cy="4848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Font typeface="DM Sans"/>
              <a:buNone/>
              <a:defRPr sz="2100">
                <a:solidFill>
                  <a:schemeClr val="dk1"/>
                </a:solidFill>
                <a:latin typeface="Questrial"/>
                <a:ea typeface="Questrial"/>
                <a:cs typeface="Questrial"/>
                <a:sym typeface="Questrial"/>
              </a:defRPr>
            </a:lvl1pPr>
            <a:lvl2pPr lvl="1" rtl="0">
              <a:lnSpc>
                <a:spcPct val="100000"/>
              </a:lnSpc>
              <a:spcBef>
                <a:spcPts val="0"/>
              </a:spcBef>
              <a:spcAft>
                <a:spcPts val="0"/>
              </a:spcAft>
              <a:buSzPts val="2400"/>
              <a:buFont typeface="DM Sans"/>
              <a:buNone/>
              <a:defRPr sz="2400" b="1">
                <a:latin typeface="DM Sans"/>
                <a:ea typeface="DM Sans"/>
                <a:cs typeface="DM Sans"/>
                <a:sym typeface="DM Sans"/>
              </a:defRPr>
            </a:lvl2pPr>
            <a:lvl3pPr lvl="2" rtl="0">
              <a:lnSpc>
                <a:spcPct val="100000"/>
              </a:lnSpc>
              <a:spcBef>
                <a:spcPts val="0"/>
              </a:spcBef>
              <a:spcAft>
                <a:spcPts val="0"/>
              </a:spcAft>
              <a:buSzPts val="2400"/>
              <a:buFont typeface="DM Sans"/>
              <a:buNone/>
              <a:defRPr sz="2400" b="1">
                <a:latin typeface="DM Sans"/>
                <a:ea typeface="DM Sans"/>
                <a:cs typeface="DM Sans"/>
                <a:sym typeface="DM Sans"/>
              </a:defRPr>
            </a:lvl3pPr>
            <a:lvl4pPr lvl="3" rtl="0">
              <a:lnSpc>
                <a:spcPct val="100000"/>
              </a:lnSpc>
              <a:spcBef>
                <a:spcPts val="0"/>
              </a:spcBef>
              <a:spcAft>
                <a:spcPts val="0"/>
              </a:spcAft>
              <a:buSzPts val="2400"/>
              <a:buFont typeface="DM Sans"/>
              <a:buNone/>
              <a:defRPr sz="2400" b="1">
                <a:latin typeface="DM Sans"/>
                <a:ea typeface="DM Sans"/>
                <a:cs typeface="DM Sans"/>
                <a:sym typeface="DM Sans"/>
              </a:defRPr>
            </a:lvl4pPr>
            <a:lvl5pPr lvl="4" rtl="0">
              <a:lnSpc>
                <a:spcPct val="100000"/>
              </a:lnSpc>
              <a:spcBef>
                <a:spcPts val="0"/>
              </a:spcBef>
              <a:spcAft>
                <a:spcPts val="0"/>
              </a:spcAft>
              <a:buSzPts val="2400"/>
              <a:buFont typeface="DM Sans"/>
              <a:buNone/>
              <a:defRPr sz="2400" b="1">
                <a:latin typeface="DM Sans"/>
                <a:ea typeface="DM Sans"/>
                <a:cs typeface="DM Sans"/>
                <a:sym typeface="DM Sans"/>
              </a:defRPr>
            </a:lvl5pPr>
            <a:lvl6pPr lvl="5" rtl="0">
              <a:lnSpc>
                <a:spcPct val="100000"/>
              </a:lnSpc>
              <a:spcBef>
                <a:spcPts val="0"/>
              </a:spcBef>
              <a:spcAft>
                <a:spcPts val="0"/>
              </a:spcAft>
              <a:buSzPts val="2400"/>
              <a:buFont typeface="DM Sans"/>
              <a:buNone/>
              <a:defRPr sz="2400" b="1">
                <a:latin typeface="DM Sans"/>
                <a:ea typeface="DM Sans"/>
                <a:cs typeface="DM Sans"/>
                <a:sym typeface="DM Sans"/>
              </a:defRPr>
            </a:lvl6pPr>
            <a:lvl7pPr lvl="6" rtl="0">
              <a:lnSpc>
                <a:spcPct val="100000"/>
              </a:lnSpc>
              <a:spcBef>
                <a:spcPts val="0"/>
              </a:spcBef>
              <a:spcAft>
                <a:spcPts val="0"/>
              </a:spcAft>
              <a:buSzPts val="2400"/>
              <a:buFont typeface="DM Sans"/>
              <a:buNone/>
              <a:defRPr sz="2400" b="1">
                <a:latin typeface="DM Sans"/>
                <a:ea typeface="DM Sans"/>
                <a:cs typeface="DM Sans"/>
                <a:sym typeface="DM Sans"/>
              </a:defRPr>
            </a:lvl7pPr>
            <a:lvl8pPr lvl="7" rtl="0">
              <a:lnSpc>
                <a:spcPct val="100000"/>
              </a:lnSpc>
              <a:spcBef>
                <a:spcPts val="0"/>
              </a:spcBef>
              <a:spcAft>
                <a:spcPts val="0"/>
              </a:spcAft>
              <a:buSzPts val="2400"/>
              <a:buFont typeface="DM Sans"/>
              <a:buNone/>
              <a:defRPr sz="2400" b="1">
                <a:latin typeface="DM Sans"/>
                <a:ea typeface="DM Sans"/>
                <a:cs typeface="DM Sans"/>
                <a:sym typeface="DM Sans"/>
              </a:defRPr>
            </a:lvl8pPr>
            <a:lvl9pPr lvl="8" rtl="0">
              <a:lnSpc>
                <a:spcPct val="100000"/>
              </a:lnSpc>
              <a:spcBef>
                <a:spcPts val="0"/>
              </a:spcBef>
              <a:spcAft>
                <a:spcPts val="0"/>
              </a:spcAft>
              <a:buSzPts val="2400"/>
              <a:buFont typeface="DM Sans"/>
              <a:buNone/>
              <a:defRPr sz="2400" b="1">
                <a:latin typeface="DM Sans"/>
                <a:ea typeface="DM Sans"/>
                <a:cs typeface="DM Sans"/>
                <a:sym typeface="DM Sans"/>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only 1">
  <p:cSld name="TITLE_ONLY_1">
    <p:spTree>
      <p:nvGrpSpPr>
        <p:cNvPr id="1" name="Shape 177"/>
        <p:cNvGrpSpPr/>
        <p:nvPr/>
      </p:nvGrpSpPr>
      <p:grpSpPr>
        <a:xfrm>
          <a:off x="0" y="0"/>
          <a:ext cx="0" cy="0"/>
          <a:chOff x="0" y="0"/>
          <a:chExt cx="0" cy="0"/>
        </a:xfrm>
      </p:grpSpPr>
      <p:grpSp>
        <p:nvGrpSpPr>
          <p:cNvPr id="178" name="Google Shape;178;p26"/>
          <p:cNvGrpSpPr/>
          <p:nvPr/>
        </p:nvGrpSpPr>
        <p:grpSpPr>
          <a:xfrm>
            <a:off x="-457200" y="-171450"/>
            <a:ext cx="9660074" cy="5409649"/>
            <a:chOff x="-457200" y="-171450"/>
            <a:chExt cx="9660074" cy="5409649"/>
          </a:xfrm>
        </p:grpSpPr>
        <p:pic>
          <p:nvPicPr>
            <p:cNvPr id="179" name="Google Shape;179;p26"/>
            <p:cNvPicPr preferRelativeResize="0"/>
            <p:nvPr/>
          </p:nvPicPr>
          <p:blipFill rotWithShape="1">
            <a:blip r:embed="rId2">
              <a:alphaModFix/>
            </a:blip>
            <a:srcRect t="41540" r="58221"/>
            <a:stretch/>
          </p:blipFill>
          <p:spPr>
            <a:xfrm>
              <a:off x="7022175" y="-95250"/>
              <a:ext cx="2180699" cy="1112975"/>
            </a:xfrm>
            <a:prstGeom prst="rect">
              <a:avLst/>
            </a:prstGeom>
            <a:noFill/>
            <a:ln>
              <a:noFill/>
            </a:ln>
          </p:spPr>
        </p:pic>
        <p:pic>
          <p:nvPicPr>
            <p:cNvPr id="180" name="Google Shape;180;p26"/>
            <p:cNvPicPr preferRelativeResize="0"/>
            <p:nvPr/>
          </p:nvPicPr>
          <p:blipFill rotWithShape="1">
            <a:blip r:embed="rId2">
              <a:alphaModFix/>
            </a:blip>
            <a:srcRect l="63001"/>
            <a:stretch/>
          </p:blipFill>
          <p:spPr>
            <a:xfrm>
              <a:off x="-114300" y="3334400"/>
              <a:ext cx="1931250" cy="1903800"/>
            </a:xfrm>
            <a:prstGeom prst="rect">
              <a:avLst/>
            </a:prstGeom>
            <a:noFill/>
            <a:ln>
              <a:noFill/>
            </a:ln>
          </p:spPr>
        </p:pic>
        <p:pic>
          <p:nvPicPr>
            <p:cNvPr id="181" name="Google Shape;181;p26"/>
            <p:cNvPicPr preferRelativeResize="0"/>
            <p:nvPr/>
          </p:nvPicPr>
          <p:blipFill rotWithShape="1">
            <a:blip r:embed="rId3">
              <a:alphaModFix/>
            </a:blip>
            <a:srcRect t="31058" r="67916" b="31548"/>
            <a:stretch/>
          </p:blipFill>
          <p:spPr>
            <a:xfrm rot="10800000" flipH="1">
              <a:off x="-457200" y="-171450"/>
              <a:ext cx="2933698" cy="819150"/>
            </a:xfrm>
            <a:prstGeom prst="rect">
              <a:avLst/>
            </a:prstGeom>
            <a:noFill/>
            <a:ln>
              <a:noFill/>
            </a:ln>
          </p:spPr>
        </p:pic>
      </p:grpSp>
      <p:sp>
        <p:nvSpPr>
          <p:cNvPr id="182" name="Google Shape;182;p2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only 2">
  <p:cSld name="TITLE_ONLY_1_1">
    <p:spTree>
      <p:nvGrpSpPr>
        <p:cNvPr id="1" name="Shape 183"/>
        <p:cNvGrpSpPr/>
        <p:nvPr/>
      </p:nvGrpSpPr>
      <p:grpSpPr>
        <a:xfrm>
          <a:off x="0" y="0"/>
          <a:ext cx="0" cy="0"/>
          <a:chOff x="0" y="0"/>
          <a:chExt cx="0" cy="0"/>
        </a:xfrm>
      </p:grpSpPr>
      <p:grpSp>
        <p:nvGrpSpPr>
          <p:cNvPr id="184" name="Google Shape;184;p27"/>
          <p:cNvGrpSpPr/>
          <p:nvPr/>
        </p:nvGrpSpPr>
        <p:grpSpPr>
          <a:xfrm>
            <a:off x="-114300" y="-95250"/>
            <a:ext cx="9390501" cy="5238750"/>
            <a:chOff x="-114300" y="-95250"/>
            <a:chExt cx="9390501" cy="5238750"/>
          </a:xfrm>
        </p:grpSpPr>
        <p:pic>
          <p:nvPicPr>
            <p:cNvPr id="185" name="Google Shape;185;p27"/>
            <p:cNvPicPr preferRelativeResize="0"/>
            <p:nvPr/>
          </p:nvPicPr>
          <p:blipFill rotWithShape="1">
            <a:blip r:embed="rId2">
              <a:alphaModFix/>
            </a:blip>
            <a:srcRect l="23283" b="3716"/>
            <a:stretch/>
          </p:blipFill>
          <p:spPr>
            <a:xfrm rot="10800000">
              <a:off x="6267450" y="-95250"/>
              <a:ext cx="3008751" cy="4328875"/>
            </a:xfrm>
            <a:prstGeom prst="rect">
              <a:avLst/>
            </a:prstGeom>
            <a:noFill/>
            <a:ln>
              <a:noFill/>
            </a:ln>
          </p:spPr>
        </p:pic>
        <p:pic>
          <p:nvPicPr>
            <p:cNvPr id="186" name="Google Shape;186;p27"/>
            <p:cNvPicPr preferRelativeResize="0"/>
            <p:nvPr/>
          </p:nvPicPr>
          <p:blipFill rotWithShape="1">
            <a:blip r:embed="rId2">
              <a:alphaModFix/>
            </a:blip>
            <a:srcRect l="31330" t="55929" r="24466" b="13139"/>
            <a:stretch/>
          </p:blipFill>
          <p:spPr>
            <a:xfrm>
              <a:off x="-114300" y="3752850"/>
              <a:ext cx="1733550" cy="1390650"/>
            </a:xfrm>
            <a:prstGeom prst="rect">
              <a:avLst/>
            </a:prstGeom>
            <a:noFill/>
            <a:ln>
              <a:noFill/>
            </a:ln>
          </p:spPr>
        </p:pic>
      </p:grpSp>
      <p:sp>
        <p:nvSpPr>
          <p:cNvPr id="187" name="Google Shape;187;p27"/>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Numbers and text">
  <p:cSld name="CUSTOM_8">
    <p:spTree>
      <p:nvGrpSpPr>
        <p:cNvPr id="1" name="Shape 198"/>
        <p:cNvGrpSpPr/>
        <p:nvPr/>
      </p:nvGrpSpPr>
      <p:grpSpPr>
        <a:xfrm>
          <a:off x="0" y="0"/>
          <a:ext cx="0" cy="0"/>
          <a:chOff x="0" y="0"/>
          <a:chExt cx="0" cy="0"/>
        </a:xfrm>
      </p:grpSpPr>
      <p:grpSp>
        <p:nvGrpSpPr>
          <p:cNvPr id="199" name="Google Shape;199;p30"/>
          <p:cNvGrpSpPr/>
          <p:nvPr/>
        </p:nvGrpSpPr>
        <p:grpSpPr>
          <a:xfrm>
            <a:off x="-171450" y="-114300"/>
            <a:ext cx="9486900" cy="5372100"/>
            <a:chOff x="-171450" y="-114300"/>
            <a:chExt cx="9486900" cy="5372100"/>
          </a:xfrm>
        </p:grpSpPr>
        <p:pic>
          <p:nvPicPr>
            <p:cNvPr id="200" name="Google Shape;200;p30"/>
            <p:cNvPicPr preferRelativeResize="0"/>
            <p:nvPr/>
          </p:nvPicPr>
          <p:blipFill rotWithShape="1">
            <a:blip r:embed="rId2">
              <a:alphaModFix/>
            </a:blip>
            <a:srcRect t="12942" r="16177" b="10381"/>
            <a:stretch/>
          </p:blipFill>
          <p:spPr>
            <a:xfrm flipH="1">
              <a:off x="-171450" y="-114300"/>
              <a:ext cx="2467650" cy="2310600"/>
            </a:xfrm>
            <a:prstGeom prst="rect">
              <a:avLst/>
            </a:prstGeom>
            <a:noFill/>
            <a:ln>
              <a:noFill/>
            </a:ln>
          </p:spPr>
        </p:pic>
        <p:pic>
          <p:nvPicPr>
            <p:cNvPr id="201" name="Google Shape;201;p30"/>
            <p:cNvPicPr preferRelativeResize="0"/>
            <p:nvPr/>
          </p:nvPicPr>
          <p:blipFill rotWithShape="1">
            <a:blip r:embed="rId2">
              <a:alphaModFix/>
            </a:blip>
            <a:srcRect l="15655" t="33114" r="25378"/>
            <a:stretch/>
          </p:blipFill>
          <p:spPr>
            <a:xfrm rot="5400000">
              <a:off x="6701250" y="2643600"/>
              <a:ext cx="2419350" cy="2809050"/>
            </a:xfrm>
            <a:prstGeom prst="rect">
              <a:avLst/>
            </a:prstGeom>
            <a:noFill/>
            <a:ln>
              <a:noFill/>
            </a:ln>
          </p:spPr>
        </p:pic>
      </p:grpSp>
      <p:sp>
        <p:nvSpPr>
          <p:cNvPr id="202" name="Google Shape;202;p30"/>
          <p:cNvSpPr txBox="1">
            <a:spLocks noGrp="1"/>
          </p:cNvSpPr>
          <p:nvPr>
            <p:ph type="title" hasCustomPrompt="1"/>
          </p:nvPr>
        </p:nvSpPr>
        <p:spPr>
          <a:xfrm>
            <a:off x="2223600" y="539507"/>
            <a:ext cx="4696800" cy="768900"/>
          </a:xfrm>
          <a:prstGeom prst="rect">
            <a:avLst/>
          </a:prstGeom>
          <a:noFill/>
        </p:spPr>
        <p:txBody>
          <a:bodyPr spcFirstLastPara="1" wrap="square" lIns="91425" tIns="91425" rIns="91425" bIns="91425" anchor="b" anchorCtr="0">
            <a:noAutofit/>
          </a:bodyPr>
          <a:lstStyle>
            <a:lvl1pPr lvl="0" rtl="0">
              <a:spcBef>
                <a:spcPts val="0"/>
              </a:spcBef>
              <a:spcAft>
                <a:spcPts val="0"/>
              </a:spcAft>
              <a:buClr>
                <a:schemeClr val="lt1"/>
              </a:buClr>
              <a:buSzPts val="6000"/>
              <a:buNone/>
              <a:defRPr sz="3600" b="1"/>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203" name="Google Shape;203;p30"/>
          <p:cNvSpPr txBox="1">
            <a:spLocks noGrp="1"/>
          </p:cNvSpPr>
          <p:nvPr>
            <p:ph type="subTitle" idx="1"/>
          </p:nvPr>
        </p:nvSpPr>
        <p:spPr>
          <a:xfrm>
            <a:off x="2223600" y="1228426"/>
            <a:ext cx="4696800" cy="4272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1"/>
              </a:buClr>
              <a:buSzPts val="2400"/>
              <a:buNone/>
              <a:defRPr sz="1600">
                <a:solidFill>
                  <a:schemeClr val="dk1"/>
                </a:solidFill>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None/>
              <a:defRPr sz="2100">
                <a:solidFill>
                  <a:schemeClr val="dk1"/>
                </a:solidFill>
              </a:defRPr>
            </a:lvl4pPr>
            <a:lvl5pPr lvl="4" algn="ctr" rtl="0">
              <a:lnSpc>
                <a:spcPct val="100000"/>
              </a:lnSpc>
              <a:spcBef>
                <a:spcPts val="0"/>
              </a:spcBef>
              <a:spcAft>
                <a:spcPts val="0"/>
              </a:spcAft>
              <a:buClr>
                <a:schemeClr val="dk1"/>
              </a:buClr>
              <a:buSzPts val="2100"/>
              <a:buNone/>
              <a:defRPr sz="2100">
                <a:solidFill>
                  <a:schemeClr val="dk1"/>
                </a:solidFill>
              </a:defRPr>
            </a:lvl5pPr>
            <a:lvl6pPr lvl="5" algn="ctr" rtl="0">
              <a:lnSpc>
                <a:spcPct val="100000"/>
              </a:lnSpc>
              <a:spcBef>
                <a:spcPts val="0"/>
              </a:spcBef>
              <a:spcAft>
                <a:spcPts val="0"/>
              </a:spcAft>
              <a:buClr>
                <a:schemeClr val="dk1"/>
              </a:buClr>
              <a:buSzPts val="2100"/>
              <a:buNone/>
              <a:defRPr sz="2100">
                <a:solidFill>
                  <a:schemeClr val="dk1"/>
                </a:solidFill>
              </a:defRPr>
            </a:lvl6pPr>
            <a:lvl7pPr lvl="6" algn="ctr" rtl="0">
              <a:lnSpc>
                <a:spcPct val="100000"/>
              </a:lnSpc>
              <a:spcBef>
                <a:spcPts val="0"/>
              </a:spcBef>
              <a:spcAft>
                <a:spcPts val="0"/>
              </a:spcAft>
              <a:buClr>
                <a:schemeClr val="dk1"/>
              </a:buClr>
              <a:buSzPts val="2100"/>
              <a:buNone/>
              <a:defRPr sz="2100">
                <a:solidFill>
                  <a:schemeClr val="dk1"/>
                </a:solidFill>
              </a:defRPr>
            </a:lvl7pPr>
            <a:lvl8pPr lvl="7" algn="ctr" rtl="0">
              <a:lnSpc>
                <a:spcPct val="100000"/>
              </a:lnSpc>
              <a:spcBef>
                <a:spcPts val="0"/>
              </a:spcBef>
              <a:spcAft>
                <a:spcPts val="0"/>
              </a:spcAft>
              <a:buClr>
                <a:schemeClr val="dk1"/>
              </a:buClr>
              <a:buSzPts val="2100"/>
              <a:buNone/>
              <a:defRPr sz="2100">
                <a:solidFill>
                  <a:schemeClr val="dk1"/>
                </a:solidFill>
              </a:defRPr>
            </a:lvl8pPr>
            <a:lvl9pPr lvl="8" algn="ctr" rtl="0">
              <a:lnSpc>
                <a:spcPct val="100000"/>
              </a:lnSpc>
              <a:spcBef>
                <a:spcPts val="0"/>
              </a:spcBef>
              <a:spcAft>
                <a:spcPts val="0"/>
              </a:spcAft>
              <a:buClr>
                <a:schemeClr val="dk1"/>
              </a:buClr>
              <a:buSzPts val="2100"/>
              <a:buNone/>
              <a:defRPr sz="2100">
                <a:solidFill>
                  <a:schemeClr val="dk1"/>
                </a:solidFill>
              </a:defRPr>
            </a:lvl9pPr>
          </a:lstStyle>
          <a:p>
            <a:endParaRPr/>
          </a:p>
        </p:txBody>
      </p:sp>
      <p:sp>
        <p:nvSpPr>
          <p:cNvPr id="204" name="Google Shape;204;p30"/>
          <p:cNvSpPr txBox="1">
            <a:spLocks noGrp="1"/>
          </p:cNvSpPr>
          <p:nvPr>
            <p:ph type="title" idx="2" hasCustomPrompt="1"/>
          </p:nvPr>
        </p:nvSpPr>
        <p:spPr>
          <a:xfrm>
            <a:off x="2223600" y="2013687"/>
            <a:ext cx="4696800" cy="768900"/>
          </a:xfrm>
          <a:prstGeom prst="rect">
            <a:avLst/>
          </a:prstGeom>
          <a:noFill/>
        </p:spPr>
        <p:txBody>
          <a:bodyPr spcFirstLastPara="1" wrap="square" lIns="91425" tIns="91425" rIns="91425" bIns="91425" anchor="b" anchorCtr="0">
            <a:noAutofit/>
          </a:bodyPr>
          <a:lstStyle>
            <a:lvl1pPr lvl="0" rtl="0">
              <a:spcBef>
                <a:spcPts val="0"/>
              </a:spcBef>
              <a:spcAft>
                <a:spcPts val="0"/>
              </a:spcAft>
              <a:buClr>
                <a:schemeClr val="lt1"/>
              </a:buClr>
              <a:buSzPts val="6000"/>
              <a:buNone/>
              <a:defRPr sz="3600" b="1"/>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205" name="Google Shape;205;p30"/>
          <p:cNvSpPr txBox="1">
            <a:spLocks noGrp="1"/>
          </p:cNvSpPr>
          <p:nvPr>
            <p:ph type="subTitle" idx="3"/>
          </p:nvPr>
        </p:nvSpPr>
        <p:spPr>
          <a:xfrm>
            <a:off x="2223600" y="2702611"/>
            <a:ext cx="4696800" cy="4272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1"/>
              </a:buClr>
              <a:buSzPts val="2400"/>
              <a:buNone/>
              <a:defRPr sz="1600">
                <a:solidFill>
                  <a:schemeClr val="dk1"/>
                </a:solidFill>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None/>
              <a:defRPr sz="2100">
                <a:solidFill>
                  <a:schemeClr val="dk1"/>
                </a:solidFill>
              </a:defRPr>
            </a:lvl4pPr>
            <a:lvl5pPr lvl="4" algn="ctr" rtl="0">
              <a:lnSpc>
                <a:spcPct val="100000"/>
              </a:lnSpc>
              <a:spcBef>
                <a:spcPts val="0"/>
              </a:spcBef>
              <a:spcAft>
                <a:spcPts val="0"/>
              </a:spcAft>
              <a:buClr>
                <a:schemeClr val="dk1"/>
              </a:buClr>
              <a:buSzPts val="2100"/>
              <a:buNone/>
              <a:defRPr sz="2100">
                <a:solidFill>
                  <a:schemeClr val="dk1"/>
                </a:solidFill>
              </a:defRPr>
            </a:lvl5pPr>
            <a:lvl6pPr lvl="5" algn="ctr" rtl="0">
              <a:lnSpc>
                <a:spcPct val="100000"/>
              </a:lnSpc>
              <a:spcBef>
                <a:spcPts val="0"/>
              </a:spcBef>
              <a:spcAft>
                <a:spcPts val="0"/>
              </a:spcAft>
              <a:buClr>
                <a:schemeClr val="dk1"/>
              </a:buClr>
              <a:buSzPts val="2100"/>
              <a:buNone/>
              <a:defRPr sz="2100">
                <a:solidFill>
                  <a:schemeClr val="dk1"/>
                </a:solidFill>
              </a:defRPr>
            </a:lvl6pPr>
            <a:lvl7pPr lvl="6" algn="ctr" rtl="0">
              <a:lnSpc>
                <a:spcPct val="100000"/>
              </a:lnSpc>
              <a:spcBef>
                <a:spcPts val="0"/>
              </a:spcBef>
              <a:spcAft>
                <a:spcPts val="0"/>
              </a:spcAft>
              <a:buClr>
                <a:schemeClr val="dk1"/>
              </a:buClr>
              <a:buSzPts val="2100"/>
              <a:buNone/>
              <a:defRPr sz="2100">
                <a:solidFill>
                  <a:schemeClr val="dk1"/>
                </a:solidFill>
              </a:defRPr>
            </a:lvl7pPr>
            <a:lvl8pPr lvl="7" algn="ctr" rtl="0">
              <a:lnSpc>
                <a:spcPct val="100000"/>
              </a:lnSpc>
              <a:spcBef>
                <a:spcPts val="0"/>
              </a:spcBef>
              <a:spcAft>
                <a:spcPts val="0"/>
              </a:spcAft>
              <a:buClr>
                <a:schemeClr val="dk1"/>
              </a:buClr>
              <a:buSzPts val="2100"/>
              <a:buNone/>
              <a:defRPr sz="2100">
                <a:solidFill>
                  <a:schemeClr val="dk1"/>
                </a:solidFill>
              </a:defRPr>
            </a:lvl8pPr>
            <a:lvl9pPr lvl="8" algn="ctr" rtl="0">
              <a:lnSpc>
                <a:spcPct val="100000"/>
              </a:lnSpc>
              <a:spcBef>
                <a:spcPts val="0"/>
              </a:spcBef>
              <a:spcAft>
                <a:spcPts val="0"/>
              </a:spcAft>
              <a:buClr>
                <a:schemeClr val="dk1"/>
              </a:buClr>
              <a:buSzPts val="2100"/>
              <a:buNone/>
              <a:defRPr sz="2100">
                <a:solidFill>
                  <a:schemeClr val="dk1"/>
                </a:solidFill>
              </a:defRPr>
            </a:lvl9pPr>
          </a:lstStyle>
          <a:p>
            <a:endParaRPr/>
          </a:p>
        </p:txBody>
      </p:sp>
      <p:sp>
        <p:nvSpPr>
          <p:cNvPr id="206" name="Google Shape;206;p30"/>
          <p:cNvSpPr txBox="1">
            <a:spLocks noGrp="1"/>
          </p:cNvSpPr>
          <p:nvPr>
            <p:ph type="title" idx="4" hasCustomPrompt="1"/>
          </p:nvPr>
        </p:nvSpPr>
        <p:spPr>
          <a:xfrm>
            <a:off x="2223600" y="3487868"/>
            <a:ext cx="4696800" cy="768900"/>
          </a:xfrm>
          <a:prstGeom prst="rect">
            <a:avLst/>
          </a:prstGeom>
          <a:noFill/>
        </p:spPr>
        <p:txBody>
          <a:bodyPr spcFirstLastPara="1" wrap="square" lIns="91425" tIns="91425" rIns="91425" bIns="91425" anchor="b" anchorCtr="0">
            <a:noAutofit/>
          </a:bodyPr>
          <a:lstStyle>
            <a:lvl1pPr lvl="0" rtl="0">
              <a:spcBef>
                <a:spcPts val="0"/>
              </a:spcBef>
              <a:spcAft>
                <a:spcPts val="0"/>
              </a:spcAft>
              <a:buClr>
                <a:schemeClr val="lt1"/>
              </a:buClr>
              <a:buSzPts val="6000"/>
              <a:buNone/>
              <a:defRPr sz="3600" b="1"/>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207" name="Google Shape;207;p30"/>
          <p:cNvSpPr txBox="1">
            <a:spLocks noGrp="1"/>
          </p:cNvSpPr>
          <p:nvPr>
            <p:ph type="subTitle" idx="5"/>
          </p:nvPr>
        </p:nvSpPr>
        <p:spPr>
          <a:xfrm>
            <a:off x="2223600" y="4176797"/>
            <a:ext cx="4696800" cy="4272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1"/>
              </a:buClr>
              <a:buSzPts val="2400"/>
              <a:buNone/>
              <a:defRPr sz="1600">
                <a:solidFill>
                  <a:schemeClr val="dk1"/>
                </a:solidFill>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None/>
              <a:defRPr sz="2100">
                <a:solidFill>
                  <a:schemeClr val="dk1"/>
                </a:solidFill>
              </a:defRPr>
            </a:lvl4pPr>
            <a:lvl5pPr lvl="4" algn="ctr" rtl="0">
              <a:lnSpc>
                <a:spcPct val="100000"/>
              </a:lnSpc>
              <a:spcBef>
                <a:spcPts val="0"/>
              </a:spcBef>
              <a:spcAft>
                <a:spcPts val="0"/>
              </a:spcAft>
              <a:buClr>
                <a:schemeClr val="dk1"/>
              </a:buClr>
              <a:buSzPts val="2100"/>
              <a:buNone/>
              <a:defRPr sz="2100">
                <a:solidFill>
                  <a:schemeClr val="dk1"/>
                </a:solidFill>
              </a:defRPr>
            </a:lvl5pPr>
            <a:lvl6pPr lvl="5" algn="ctr" rtl="0">
              <a:lnSpc>
                <a:spcPct val="100000"/>
              </a:lnSpc>
              <a:spcBef>
                <a:spcPts val="0"/>
              </a:spcBef>
              <a:spcAft>
                <a:spcPts val="0"/>
              </a:spcAft>
              <a:buClr>
                <a:schemeClr val="dk1"/>
              </a:buClr>
              <a:buSzPts val="2100"/>
              <a:buNone/>
              <a:defRPr sz="2100">
                <a:solidFill>
                  <a:schemeClr val="dk1"/>
                </a:solidFill>
              </a:defRPr>
            </a:lvl6pPr>
            <a:lvl7pPr lvl="6" algn="ctr" rtl="0">
              <a:lnSpc>
                <a:spcPct val="100000"/>
              </a:lnSpc>
              <a:spcBef>
                <a:spcPts val="0"/>
              </a:spcBef>
              <a:spcAft>
                <a:spcPts val="0"/>
              </a:spcAft>
              <a:buClr>
                <a:schemeClr val="dk1"/>
              </a:buClr>
              <a:buSzPts val="2100"/>
              <a:buNone/>
              <a:defRPr sz="2100">
                <a:solidFill>
                  <a:schemeClr val="dk1"/>
                </a:solidFill>
              </a:defRPr>
            </a:lvl7pPr>
            <a:lvl8pPr lvl="7" algn="ctr" rtl="0">
              <a:lnSpc>
                <a:spcPct val="100000"/>
              </a:lnSpc>
              <a:spcBef>
                <a:spcPts val="0"/>
              </a:spcBef>
              <a:spcAft>
                <a:spcPts val="0"/>
              </a:spcAft>
              <a:buClr>
                <a:schemeClr val="dk1"/>
              </a:buClr>
              <a:buSzPts val="2100"/>
              <a:buNone/>
              <a:defRPr sz="2100">
                <a:solidFill>
                  <a:schemeClr val="dk1"/>
                </a:solidFill>
              </a:defRPr>
            </a:lvl8pPr>
            <a:lvl9pPr lvl="8" algn="ctr" rtl="0">
              <a:lnSpc>
                <a:spcPct val="100000"/>
              </a:lnSpc>
              <a:spcBef>
                <a:spcPts val="0"/>
              </a:spcBef>
              <a:spcAft>
                <a:spcPts val="0"/>
              </a:spcAft>
              <a:buClr>
                <a:schemeClr val="dk1"/>
              </a:buClr>
              <a:buSzPts val="2100"/>
              <a:buNone/>
              <a:defRPr sz="2100">
                <a:solidFill>
                  <a:schemeClr val="dk1"/>
                </a:solidFill>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p:cSld name="CUSTOM_9">
    <p:spTree>
      <p:nvGrpSpPr>
        <p:cNvPr id="1" name="Shape 215"/>
        <p:cNvGrpSpPr/>
        <p:nvPr/>
      </p:nvGrpSpPr>
      <p:grpSpPr>
        <a:xfrm>
          <a:off x="0" y="0"/>
          <a:ext cx="0" cy="0"/>
          <a:chOff x="0" y="0"/>
          <a:chExt cx="0" cy="0"/>
        </a:xfrm>
      </p:grpSpPr>
      <p:grpSp>
        <p:nvGrpSpPr>
          <p:cNvPr id="216" name="Google Shape;216;p32"/>
          <p:cNvGrpSpPr/>
          <p:nvPr/>
        </p:nvGrpSpPr>
        <p:grpSpPr>
          <a:xfrm>
            <a:off x="-362025" y="0"/>
            <a:ext cx="9506024" cy="5238750"/>
            <a:chOff x="-362025" y="0"/>
            <a:chExt cx="9506024" cy="5238750"/>
          </a:xfrm>
        </p:grpSpPr>
        <p:pic>
          <p:nvPicPr>
            <p:cNvPr id="217" name="Google Shape;217;p32"/>
            <p:cNvPicPr preferRelativeResize="0"/>
            <p:nvPr/>
          </p:nvPicPr>
          <p:blipFill rotWithShape="1">
            <a:blip r:embed="rId2">
              <a:alphaModFix/>
            </a:blip>
            <a:srcRect t="34490" r="18126"/>
            <a:stretch/>
          </p:blipFill>
          <p:spPr>
            <a:xfrm>
              <a:off x="1657275" y="0"/>
              <a:ext cx="7486724" cy="1435100"/>
            </a:xfrm>
            <a:prstGeom prst="rect">
              <a:avLst/>
            </a:prstGeom>
            <a:noFill/>
            <a:ln>
              <a:noFill/>
            </a:ln>
          </p:spPr>
        </p:pic>
        <p:pic>
          <p:nvPicPr>
            <p:cNvPr id="218" name="Google Shape;218;p32"/>
            <p:cNvPicPr preferRelativeResize="0"/>
            <p:nvPr/>
          </p:nvPicPr>
          <p:blipFill>
            <a:blip r:embed="rId3">
              <a:alphaModFix/>
            </a:blip>
            <a:stretch>
              <a:fillRect/>
            </a:stretch>
          </p:blipFill>
          <p:spPr>
            <a:xfrm>
              <a:off x="-362025" y="2362200"/>
              <a:ext cx="7886700" cy="2876550"/>
            </a:xfrm>
            <a:prstGeom prst="rect">
              <a:avLst/>
            </a:prstGeom>
            <a:noFill/>
            <a:ln>
              <a:noFill/>
            </a:ln>
          </p:spPr>
        </p:pic>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ackground 1">
  <p:cSld name="CUSTOM_9_1">
    <p:spTree>
      <p:nvGrpSpPr>
        <p:cNvPr id="1" name="Shape 219"/>
        <p:cNvGrpSpPr/>
        <p:nvPr/>
      </p:nvGrpSpPr>
      <p:grpSpPr>
        <a:xfrm>
          <a:off x="0" y="0"/>
          <a:ext cx="0" cy="0"/>
          <a:chOff x="0" y="0"/>
          <a:chExt cx="0" cy="0"/>
        </a:xfrm>
      </p:grpSpPr>
      <p:grpSp>
        <p:nvGrpSpPr>
          <p:cNvPr id="220" name="Google Shape;220;p33"/>
          <p:cNvGrpSpPr/>
          <p:nvPr/>
        </p:nvGrpSpPr>
        <p:grpSpPr>
          <a:xfrm>
            <a:off x="-76199" y="-268320"/>
            <a:ext cx="9363849" cy="5526120"/>
            <a:chOff x="-76199" y="-268320"/>
            <a:chExt cx="9363849" cy="5526120"/>
          </a:xfrm>
        </p:grpSpPr>
        <p:pic>
          <p:nvPicPr>
            <p:cNvPr id="221" name="Google Shape;221;p33"/>
            <p:cNvPicPr preferRelativeResize="0"/>
            <p:nvPr/>
          </p:nvPicPr>
          <p:blipFill>
            <a:blip r:embed="rId2">
              <a:alphaModFix/>
            </a:blip>
            <a:stretch>
              <a:fillRect/>
            </a:stretch>
          </p:blipFill>
          <p:spPr>
            <a:xfrm>
              <a:off x="-76199" y="114300"/>
              <a:ext cx="4487047" cy="5143500"/>
            </a:xfrm>
            <a:prstGeom prst="rect">
              <a:avLst/>
            </a:prstGeom>
            <a:noFill/>
            <a:ln>
              <a:noFill/>
            </a:ln>
          </p:spPr>
        </p:pic>
        <p:pic>
          <p:nvPicPr>
            <p:cNvPr id="222" name="Google Shape;222;p33"/>
            <p:cNvPicPr preferRelativeResize="0"/>
            <p:nvPr/>
          </p:nvPicPr>
          <p:blipFill>
            <a:blip r:embed="rId3">
              <a:alphaModFix/>
            </a:blip>
            <a:stretch>
              <a:fillRect/>
            </a:stretch>
          </p:blipFill>
          <p:spPr>
            <a:xfrm>
              <a:off x="6162600" y="-268320"/>
              <a:ext cx="3125050" cy="3198870"/>
            </a:xfrm>
            <a:prstGeom prst="rect">
              <a:avLst/>
            </a:prstGeom>
            <a:noFill/>
            <a:ln>
              <a:noFill/>
            </a:ln>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2"/>
        <p:cNvGrpSpPr/>
        <p:nvPr/>
      </p:nvGrpSpPr>
      <p:grpSpPr>
        <a:xfrm>
          <a:off x="0" y="0"/>
          <a:ext cx="0" cy="0"/>
          <a:chOff x="0" y="0"/>
          <a:chExt cx="0" cy="0"/>
        </a:xfrm>
      </p:grpSpPr>
      <p:sp>
        <p:nvSpPr>
          <p:cNvPr id="13" name="Google Shape;13;p3"/>
          <p:cNvSpPr txBox="1">
            <a:spLocks noGrp="1"/>
          </p:cNvSpPr>
          <p:nvPr>
            <p:ph type="title"/>
          </p:nvPr>
        </p:nvSpPr>
        <p:spPr>
          <a:xfrm>
            <a:off x="2340900" y="788063"/>
            <a:ext cx="4462200" cy="1291800"/>
          </a:xfrm>
          <a:prstGeom prst="rect">
            <a:avLst/>
          </a:prstGeom>
        </p:spPr>
        <p:txBody>
          <a:bodyPr spcFirstLastPara="1" wrap="square" lIns="91425" tIns="91425" rIns="91425" bIns="91425" anchor="b" anchorCtr="0">
            <a:noAutofit/>
          </a:bodyPr>
          <a:lstStyle>
            <a:lvl1pPr lvl="0">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4" name="Google Shape;14;p3"/>
          <p:cNvSpPr txBox="1">
            <a:spLocks noGrp="1"/>
          </p:cNvSpPr>
          <p:nvPr>
            <p:ph type="title" idx="2" hasCustomPrompt="1"/>
          </p:nvPr>
        </p:nvSpPr>
        <p:spPr>
          <a:xfrm>
            <a:off x="713225" y="788075"/>
            <a:ext cx="1394100" cy="1291800"/>
          </a:xfrm>
          <a:prstGeom prst="rect">
            <a:avLst/>
          </a:prstGeom>
          <a:noFill/>
        </p:spPr>
        <p:txBody>
          <a:bodyPr spcFirstLastPara="1" wrap="square" lIns="91425" tIns="91425" rIns="91425" bIns="91425" anchor="b" anchorCtr="0">
            <a:noAutofit/>
          </a:bodyPr>
          <a:lstStyle>
            <a:lvl1pPr lvl="0" algn="ctr" rtl="0">
              <a:spcBef>
                <a:spcPts val="0"/>
              </a:spcBef>
              <a:spcAft>
                <a:spcPts val="0"/>
              </a:spcAft>
              <a:buClr>
                <a:schemeClr val="lt1"/>
              </a:buClr>
              <a:buSzPts val="6000"/>
              <a:buNone/>
              <a:defRPr sz="6000" b="1"/>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5" name="Google Shape;15;p3"/>
          <p:cNvSpPr txBox="1">
            <a:spLocks noGrp="1"/>
          </p:cNvSpPr>
          <p:nvPr>
            <p:ph type="subTitle" idx="1"/>
          </p:nvPr>
        </p:nvSpPr>
        <p:spPr>
          <a:xfrm>
            <a:off x="2340900" y="2083813"/>
            <a:ext cx="4462200" cy="3750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1"/>
        <p:cNvGrpSpPr/>
        <p:nvPr/>
      </p:nvGrpSpPr>
      <p:grpSpPr>
        <a:xfrm>
          <a:off x="0" y="0"/>
          <a:ext cx="0" cy="0"/>
          <a:chOff x="0" y="0"/>
          <a:chExt cx="0" cy="0"/>
        </a:xfrm>
      </p:grpSpPr>
      <p:sp>
        <p:nvSpPr>
          <p:cNvPr id="42" name="Google Shape;42;p8"/>
          <p:cNvSpPr txBox="1">
            <a:spLocks noGrp="1"/>
          </p:cNvSpPr>
          <p:nvPr>
            <p:ph type="title"/>
          </p:nvPr>
        </p:nvSpPr>
        <p:spPr>
          <a:xfrm>
            <a:off x="713225" y="1067400"/>
            <a:ext cx="5607000" cy="1787700"/>
          </a:xfrm>
          <a:prstGeom prst="rect">
            <a:avLst/>
          </a:prstGeom>
        </p:spPr>
        <p:txBody>
          <a:bodyPr spcFirstLastPara="1" wrap="square" lIns="91425" tIns="91425" rIns="91425" bIns="91425" anchor="b" anchorCtr="0">
            <a:noAutofit/>
          </a:bodyPr>
          <a:lstStyle>
            <a:lvl1pPr lvl="0">
              <a:spcBef>
                <a:spcPts val="0"/>
              </a:spcBef>
              <a:spcAft>
                <a:spcPts val="0"/>
              </a:spcAft>
              <a:buSzPts val="4800"/>
              <a:buNone/>
              <a:defRPr sz="60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3"/>
        <p:cNvGrpSpPr/>
        <p:nvPr/>
      </p:nvGrpSpPr>
      <p:grpSpPr>
        <a:xfrm>
          <a:off x="0" y="0"/>
          <a:ext cx="0" cy="0"/>
          <a:chOff x="0" y="0"/>
          <a:chExt cx="0" cy="0"/>
        </a:xfrm>
      </p:grpSpPr>
      <p:sp>
        <p:nvSpPr>
          <p:cNvPr id="44" name="Google Shape;44;p9"/>
          <p:cNvSpPr txBox="1">
            <a:spLocks noGrp="1"/>
          </p:cNvSpPr>
          <p:nvPr>
            <p:ph type="title"/>
          </p:nvPr>
        </p:nvSpPr>
        <p:spPr>
          <a:xfrm>
            <a:off x="713225" y="788063"/>
            <a:ext cx="4872900" cy="1161300"/>
          </a:xfrm>
          <a:prstGeom prst="rect">
            <a:avLst/>
          </a:prstGeom>
        </p:spPr>
        <p:txBody>
          <a:bodyPr spcFirstLastPara="1" wrap="square" lIns="91425" tIns="91425" rIns="91425" bIns="91425" anchor="b" anchorCtr="0">
            <a:noAutofit/>
          </a:bodyPr>
          <a:lstStyle>
            <a:lvl1pPr lvl="0" rtl="0">
              <a:spcBef>
                <a:spcPts val="0"/>
              </a:spcBef>
              <a:spcAft>
                <a:spcPts val="0"/>
              </a:spcAft>
              <a:buSzPts val="3100"/>
              <a:buNone/>
              <a:defRPr sz="6500"/>
            </a:lvl1pPr>
            <a:lvl2pPr lvl="1" algn="ctr" rtl="0">
              <a:spcBef>
                <a:spcPts val="0"/>
              </a:spcBef>
              <a:spcAft>
                <a:spcPts val="0"/>
              </a:spcAft>
              <a:buSzPts val="3100"/>
              <a:buNone/>
              <a:defRPr/>
            </a:lvl2pPr>
            <a:lvl3pPr lvl="2" algn="ctr" rtl="0">
              <a:spcBef>
                <a:spcPts val="0"/>
              </a:spcBef>
              <a:spcAft>
                <a:spcPts val="0"/>
              </a:spcAft>
              <a:buSzPts val="3100"/>
              <a:buNone/>
              <a:defRPr/>
            </a:lvl3pPr>
            <a:lvl4pPr lvl="3" algn="ctr" rtl="0">
              <a:spcBef>
                <a:spcPts val="0"/>
              </a:spcBef>
              <a:spcAft>
                <a:spcPts val="0"/>
              </a:spcAft>
              <a:buSzPts val="3100"/>
              <a:buNone/>
              <a:defRPr/>
            </a:lvl4pPr>
            <a:lvl5pPr lvl="4" algn="ctr" rtl="0">
              <a:spcBef>
                <a:spcPts val="0"/>
              </a:spcBef>
              <a:spcAft>
                <a:spcPts val="0"/>
              </a:spcAft>
              <a:buSzPts val="3100"/>
              <a:buNone/>
              <a:defRPr/>
            </a:lvl5pPr>
            <a:lvl6pPr lvl="5" algn="ctr" rtl="0">
              <a:spcBef>
                <a:spcPts val="0"/>
              </a:spcBef>
              <a:spcAft>
                <a:spcPts val="0"/>
              </a:spcAft>
              <a:buSzPts val="3100"/>
              <a:buNone/>
              <a:defRPr/>
            </a:lvl6pPr>
            <a:lvl7pPr lvl="6" algn="ctr" rtl="0">
              <a:spcBef>
                <a:spcPts val="0"/>
              </a:spcBef>
              <a:spcAft>
                <a:spcPts val="0"/>
              </a:spcAft>
              <a:buSzPts val="3100"/>
              <a:buNone/>
              <a:defRPr/>
            </a:lvl7pPr>
            <a:lvl8pPr lvl="7" algn="ctr" rtl="0">
              <a:spcBef>
                <a:spcPts val="0"/>
              </a:spcBef>
              <a:spcAft>
                <a:spcPts val="0"/>
              </a:spcAft>
              <a:buSzPts val="3100"/>
              <a:buNone/>
              <a:defRPr/>
            </a:lvl8pPr>
            <a:lvl9pPr lvl="8" algn="ctr" rtl="0">
              <a:spcBef>
                <a:spcPts val="0"/>
              </a:spcBef>
              <a:spcAft>
                <a:spcPts val="0"/>
              </a:spcAft>
              <a:buSzPts val="3100"/>
              <a:buNone/>
              <a:defRPr/>
            </a:lvl9pPr>
          </a:lstStyle>
          <a:p>
            <a:endParaRPr/>
          </a:p>
        </p:txBody>
      </p:sp>
      <p:sp>
        <p:nvSpPr>
          <p:cNvPr id="45" name="Google Shape;45;p9"/>
          <p:cNvSpPr txBox="1">
            <a:spLocks noGrp="1"/>
          </p:cNvSpPr>
          <p:nvPr>
            <p:ph type="subTitle" idx="1"/>
          </p:nvPr>
        </p:nvSpPr>
        <p:spPr>
          <a:xfrm>
            <a:off x="713225" y="2083813"/>
            <a:ext cx="4872900" cy="6711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pic>
        <p:nvPicPr>
          <p:cNvPr id="46" name="Google Shape;46;p9"/>
          <p:cNvPicPr preferRelativeResize="0"/>
          <p:nvPr/>
        </p:nvPicPr>
        <p:blipFill rotWithShape="1">
          <a:blip r:embed="rId2">
            <a:alphaModFix/>
          </a:blip>
          <a:srcRect l="19503" t="29969" r="23668" b="10282"/>
          <a:stretch/>
        </p:blipFill>
        <p:spPr>
          <a:xfrm rot="-5400000" flipH="1">
            <a:off x="6249625" y="-438150"/>
            <a:ext cx="2797900" cy="337185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0"/>
        <p:cNvGrpSpPr/>
        <p:nvPr/>
      </p:nvGrpSpPr>
      <p:grpSpPr>
        <a:xfrm>
          <a:off x="0" y="0"/>
          <a:ext cx="0" cy="0"/>
          <a:chOff x="0" y="0"/>
          <a:chExt cx="0" cy="0"/>
        </a:xfrm>
      </p:grpSpPr>
      <p:sp>
        <p:nvSpPr>
          <p:cNvPr id="51" name="Google Shape;51;p11"/>
          <p:cNvSpPr txBox="1">
            <a:spLocks noGrp="1"/>
          </p:cNvSpPr>
          <p:nvPr>
            <p:ph type="title" hasCustomPrompt="1"/>
          </p:nvPr>
        </p:nvSpPr>
        <p:spPr>
          <a:xfrm>
            <a:off x="713225" y="838800"/>
            <a:ext cx="4757100" cy="1095600"/>
          </a:xfrm>
          <a:prstGeom prst="rect">
            <a:avLst/>
          </a:prstGeom>
        </p:spPr>
        <p:txBody>
          <a:bodyPr spcFirstLastPara="1" wrap="square" lIns="91425" tIns="91425" rIns="91425" bIns="91425" anchor="b" anchorCtr="0">
            <a:noAutofit/>
          </a:bodyPr>
          <a:lstStyle>
            <a:lvl1pPr lvl="0">
              <a:spcBef>
                <a:spcPts val="0"/>
              </a:spcBef>
              <a:spcAft>
                <a:spcPts val="0"/>
              </a:spcAft>
              <a:buSzPts val="9600"/>
              <a:buNone/>
              <a:defRPr sz="6000" b="1"/>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52" name="Google Shape;52;p11"/>
          <p:cNvSpPr txBox="1">
            <a:spLocks noGrp="1"/>
          </p:cNvSpPr>
          <p:nvPr>
            <p:ph type="subTitle" idx="1"/>
          </p:nvPr>
        </p:nvSpPr>
        <p:spPr>
          <a:xfrm>
            <a:off x="713225" y="2010604"/>
            <a:ext cx="4757100" cy="4971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pic>
        <p:nvPicPr>
          <p:cNvPr id="53" name="Google Shape;53;p11"/>
          <p:cNvPicPr preferRelativeResize="0"/>
          <p:nvPr/>
        </p:nvPicPr>
        <p:blipFill>
          <a:blip r:embed="rId2">
            <a:alphaModFix/>
          </a:blip>
          <a:stretch>
            <a:fillRect/>
          </a:stretch>
        </p:blipFill>
        <p:spPr>
          <a:xfrm>
            <a:off x="7358401" y="-297450"/>
            <a:ext cx="1981200" cy="2027975"/>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54"/>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Quote">
  <p:cSld name="BLANK_1_1">
    <p:spTree>
      <p:nvGrpSpPr>
        <p:cNvPr id="1" name="Shape 78"/>
        <p:cNvGrpSpPr/>
        <p:nvPr/>
      </p:nvGrpSpPr>
      <p:grpSpPr>
        <a:xfrm>
          <a:off x="0" y="0"/>
          <a:ext cx="0" cy="0"/>
          <a:chOff x="0" y="0"/>
          <a:chExt cx="0" cy="0"/>
        </a:xfrm>
      </p:grpSpPr>
      <p:sp>
        <p:nvSpPr>
          <p:cNvPr id="79" name="Google Shape;79;p14"/>
          <p:cNvSpPr txBox="1">
            <a:spLocks noGrp="1"/>
          </p:cNvSpPr>
          <p:nvPr>
            <p:ph type="title"/>
          </p:nvPr>
        </p:nvSpPr>
        <p:spPr>
          <a:xfrm>
            <a:off x="713225" y="2940300"/>
            <a:ext cx="4397700" cy="4305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sz="210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80" name="Google Shape;80;p14"/>
          <p:cNvSpPr txBox="1">
            <a:spLocks noGrp="1"/>
          </p:cNvSpPr>
          <p:nvPr>
            <p:ph type="subTitle" idx="1"/>
          </p:nvPr>
        </p:nvSpPr>
        <p:spPr>
          <a:xfrm>
            <a:off x="713225" y="1198700"/>
            <a:ext cx="6691200" cy="1568700"/>
          </a:xfrm>
          <a:prstGeom prst="rect">
            <a:avLst/>
          </a:prstGeom>
        </p:spPr>
        <p:txBody>
          <a:bodyPr spcFirstLastPara="1" wrap="square" lIns="91425" tIns="91425" rIns="91425" bIns="91425" anchor="b" anchorCtr="0">
            <a:noAutofit/>
          </a:bodyPr>
          <a:lstStyle>
            <a:lvl1pPr lvl="0" rtl="0">
              <a:spcBef>
                <a:spcPts val="0"/>
              </a:spcBef>
              <a:spcAft>
                <a:spcPts val="0"/>
              </a:spcAft>
              <a:buSzPts val="3000"/>
              <a:buNone/>
              <a:defRPr sz="2500"/>
            </a:lvl1pPr>
            <a:lvl2pPr lvl="1" algn="ctr" rtl="0">
              <a:lnSpc>
                <a:spcPct val="100000"/>
              </a:lnSpc>
              <a:spcBef>
                <a:spcPts val="0"/>
              </a:spcBef>
              <a:spcAft>
                <a:spcPts val="0"/>
              </a:spcAft>
              <a:buSzPts val="3000"/>
              <a:buNone/>
              <a:defRPr sz="3000"/>
            </a:lvl2pPr>
            <a:lvl3pPr lvl="2" algn="ctr" rtl="0">
              <a:lnSpc>
                <a:spcPct val="100000"/>
              </a:lnSpc>
              <a:spcBef>
                <a:spcPts val="0"/>
              </a:spcBef>
              <a:spcAft>
                <a:spcPts val="0"/>
              </a:spcAft>
              <a:buSzPts val="3000"/>
              <a:buNone/>
              <a:defRPr sz="3000"/>
            </a:lvl3pPr>
            <a:lvl4pPr lvl="3" algn="ctr" rtl="0">
              <a:lnSpc>
                <a:spcPct val="100000"/>
              </a:lnSpc>
              <a:spcBef>
                <a:spcPts val="0"/>
              </a:spcBef>
              <a:spcAft>
                <a:spcPts val="0"/>
              </a:spcAft>
              <a:buSzPts val="3000"/>
              <a:buNone/>
              <a:defRPr sz="3000"/>
            </a:lvl4pPr>
            <a:lvl5pPr lvl="4" algn="ctr" rtl="0">
              <a:lnSpc>
                <a:spcPct val="100000"/>
              </a:lnSpc>
              <a:spcBef>
                <a:spcPts val="0"/>
              </a:spcBef>
              <a:spcAft>
                <a:spcPts val="0"/>
              </a:spcAft>
              <a:buSzPts val="3000"/>
              <a:buNone/>
              <a:defRPr sz="3000"/>
            </a:lvl5pPr>
            <a:lvl6pPr lvl="5" algn="ctr" rtl="0">
              <a:lnSpc>
                <a:spcPct val="100000"/>
              </a:lnSpc>
              <a:spcBef>
                <a:spcPts val="0"/>
              </a:spcBef>
              <a:spcAft>
                <a:spcPts val="0"/>
              </a:spcAft>
              <a:buSzPts val="3000"/>
              <a:buNone/>
              <a:defRPr sz="3000"/>
            </a:lvl6pPr>
            <a:lvl7pPr lvl="6" algn="ctr" rtl="0">
              <a:lnSpc>
                <a:spcPct val="100000"/>
              </a:lnSpc>
              <a:spcBef>
                <a:spcPts val="0"/>
              </a:spcBef>
              <a:spcAft>
                <a:spcPts val="0"/>
              </a:spcAft>
              <a:buSzPts val="3000"/>
              <a:buNone/>
              <a:defRPr sz="3000"/>
            </a:lvl7pPr>
            <a:lvl8pPr lvl="7" algn="ctr" rtl="0">
              <a:lnSpc>
                <a:spcPct val="100000"/>
              </a:lnSpc>
              <a:spcBef>
                <a:spcPts val="0"/>
              </a:spcBef>
              <a:spcAft>
                <a:spcPts val="0"/>
              </a:spcAft>
              <a:buSzPts val="3000"/>
              <a:buNone/>
              <a:defRPr sz="3000"/>
            </a:lvl8pPr>
            <a:lvl9pPr lvl="8" algn="ctr" rtl="0">
              <a:lnSpc>
                <a:spcPct val="100000"/>
              </a:lnSpc>
              <a:spcBef>
                <a:spcPts val="0"/>
              </a:spcBef>
              <a:spcAft>
                <a:spcPts val="0"/>
              </a:spcAft>
              <a:buSzPts val="3000"/>
              <a:buNone/>
              <a:defRPr sz="3000"/>
            </a:lvl9pPr>
          </a:lstStyle>
          <a:p>
            <a:endParaRPr/>
          </a:p>
        </p:txBody>
      </p:sp>
      <p:pic>
        <p:nvPicPr>
          <p:cNvPr id="81" name="Google Shape;81;p14"/>
          <p:cNvPicPr preferRelativeResize="0"/>
          <p:nvPr/>
        </p:nvPicPr>
        <p:blipFill>
          <a:blip r:embed="rId2">
            <a:alphaModFix/>
          </a:blip>
          <a:stretch>
            <a:fillRect/>
          </a:stretch>
        </p:blipFill>
        <p:spPr>
          <a:xfrm flipH="1">
            <a:off x="-413549" y="-792750"/>
            <a:ext cx="1981200" cy="2027975"/>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ext">
  <p:cSld name="CUSTOM">
    <p:spTree>
      <p:nvGrpSpPr>
        <p:cNvPr id="1" name="Shape 82"/>
        <p:cNvGrpSpPr/>
        <p:nvPr/>
      </p:nvGrpSpPr>
      <p:grpSpPr>
        <a:xfrm>
          <a:off x="0" y="0"/>
          <a:ext cx="0" cy="0"/>
          <a:chOff x="0" y="0"/>
          <a:chExt cx="0" cy="0"/>
        </a:xfrm>
      </p:grpSpPr>
      <p:grpSp>
        <p:nvGrpSpPr>
          <p:cNvPr id="83" name="Google Shape;83;p15"/>
          <p:cNvGrpSpPr/>
          <p:nvPr/>
        </p:nvGrpSpPr>
        <p:grpSpPr>
          <a:xfrm>
            <a:off x="-610316" y="-95250"/>
            <a:ext cx="3631132" cy="7151546"/>
            <a:chOff x="-610316" y="-95250"/>
            <a:chExt cx="3631132" cy="7151546"/>
          </a:xfrm>
        </p:grpSpPr>
        <p:pic>
          <p:nvPicPr>
            <p:cNvPr id="84" name="Google Shape;84;p15"/>
            <p:cNvPicPr preferRelativeResize="0"/>
            <p:nvPr/>
          </p:nvPicPr>
          <p:blipFill rotWithShape="1">
            <a:blip r:embed="rId2">
              <a:alphaModFix/>
            </a:blip>
            <a:srcRect t="48973" r="12945" b="10384"/>
            <a:stretch/>
          </p:blipFill>
          <p:spPr>
            <a:xfrm flipH="1">
              <a:off x="-114300" y="-95250"/>
              <a:ext cx="2562900" cy="1224750"/>
            </a:xfrm>
            <a:prstGeom prst="rect">
              <a:avLst/>
            </a:prstGeom>
            <a:noFill/>
            <a:ln>
              <a:noFill/>
            </a:ln>
          </p:spPr>
        </p:pic>
        <p:pic>
          <p:nvPicPr>
            <p:cNvPr id="85" name="Google Shape;85;p15"/>
            <p:cNvPicPr preferRelativeResize="0"/>
            <p:nvPr/>
          </p:nvPicPr>
          <p:blipFill rotWithShape="1">
            <a:blip r:embed="rId2">
              <a:alphaModFix/>
            </a:blip>
            <a:srcRect t="12942" b="10381"/>
            <a:stretch/>
          </p:blipFill>
          <p:spPr>
            <a:xfrm rot="-7672025" flipH="1">
              <a:off x="-266700" y="4029825"/>
              <a:ext cx="2943900" cy="2310600"/>
            </a:xfrm>
            <a:prstGeom prst="rect">
              <a:avLst/>
            </a:prstGeom>
            <a:noFill/>
            <a:ln>
              <a:noFill/>
            </a:ln>
          </p:spPr>
        </p:pic>
      </p:grpSp>
      <p:sp>
        <p:nvSpPr>
          <p:cNvPr id="86" name="Google Shape;86;p15"/>
          <p:cNvSpPr txBox="1">
            <a:spLocks noGrp="1"/>
          </p:cNvSpPr>
          <p:nvPr>
            <p:ph type="title"/>
          </p:nvPr>
        </p:nvSpPr>
        <p:spPr>
          <a:xfrm>
            <a:off x="720000" y="1231800"/>
            <a:ext cx="3595200" cy="1694100"/>
          </a:xfrm>
          <a:prstGeom prst="rect">
            <a:avLst/>
          </a:prstGeom>
        </p:spPr>
        <p:txBody>
          <a:bodyPr spcFirstLastPara="1" wrap="square" lIns="91425" tIns="91425" rIns="91425" bIns="91425" anchor="b" anchorCtr="0">
            <a:noAutofit/>
          </a:bodyPr>
          <a:lstStyle>
            <a:lvl1pPr lvl="0" algn="l"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
        <p:nvSpPr>
          <p:cNvPr id="87" name="Google Shape;87;p15"/>
          <p:cNvSpPr txBox="1">
            <a:spLocks noGrp="1"/>
          </p:cNvSpPr>
          <p:nvPr>
            <p:ph type="subTitle" idx="1"/>
          </p:nvPr>
        </p:nvSpPr>
        <p:spPr>
          <a:xfrm>
            <a:off x="720000" y="2925600"/>
            <a:ext cx="3595200" cy="9861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88" name="Google Shape;88;p15"/>
          <p:cNvSpPr>
            <a:spLocks noGrp="1"/>
          </p:cNvSpPr>
          <p:nvPr>
            <p:ph type="pic" idx="2"/>
          </p:nvPr>
        </p:nvSpPr>
        <p:spPr>
          <a:xfrm>
            <a:off x="4990950" y="0"/>
            <a:ext cx="4153200" cy="5143500"/>
          </a:xfrm>
          <a:prstGeom prst="rect">
            <a:avLst/>
          </a:prstGeom>
          <a:noFill/>
          <a:ln>
            <a:noFill/>
          </a:ln>
        </p:spPr>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ext 1">
  <p:cSld name="CUSTOM_4">
    <p:spTree>
      <p:nvGrpSpPr>
        <p:cNvPr id="1" name="Shape 89"/>
        <p:cNvGrpSpPr/>
        <p:nvPr/>
      </p:nvGrpSpPr>
      <p:grpSpPr>
        <a:xfrm>
          <a:off x="0" y="0"/>
          <a:ext cx="0" cy="0"/>
          <a:chOff x="0" y="0"/>
          <a:chExt cx="0" cy="0"/>
        </a:xfrm>
      </p:grpSpPr>
      <p:grpSp>
        <p:nvGrpSpPr>
          <p:cNvPr id="90" name="Google Shape;90;p16"/>
          <p:cNvGrpSpPr/>
          <p:nvPr/>
        </p:nvGrpSpPr>
        <p:grpSpPr>
          <a:xfrm>
            <a:off x="-171450" y="-121200"/>
            <a:ext cx="9649500" cy="5398050"/>
            <a:chOff x="-171450" y="-121200"/>
            <a:chExt cx="9649500" cy="5398050"/>
          </a:xfrm>
        </p:grpSpPr>
        <p:pic>
          <p:nvPicPr>
            <p:cNvPr id="91" name="Google Shape;91;p16"/>
            <p:cNvPicPr preferRelativeResize="0"/>
            <p:nvPr/>
          </p:nvPicPr>
          <p:blipFill rotWithShape="1">
            <a:blip r:embed="rId2">
              <a:alphaModFix/>
            </a:blip>
            <a:srcRect l="10128" r="35001" b="52455"/>
            <a:stretch/>
          </p:blipFill>
          <p:spPr>
            <a:xfrm flipH="1">
              <a:off x="-171450" y="3756725"/>
              <a:ext cx="9448800" cy="1520125"/>
            </a:xfrm>
            <a:prstGeom prst="rect">
              <a:avLst/>
            </a:prstGeom>
            <a:noFill/>
            <a:ln>
              <a:noFill/>
            </a:ln>
          </p:spPr>
        </p:pic>
        <p:pic>
          <p:nvPicPr>
            <p:cNvPr id="92" name="Google Shape;92;p16"/>
            <p:cNvPicPr preferRelativeResize="0"/>
            <p:nvPr/>
          </p:nvPicPr>
          <p:blipFill rotWithShape="1">
            <a:blip r:embed="rId3">
              <a:alphaModFix/>
            </a:blip>
            <a:srcRect t="54726" b="10380"/>
            <a:stretch/>
          </p:blipFill>
          <p:spPr>
            <a:xfrm>
              <a:off x="6534150" y="-121200"/>
              <a:ext cx="2943900" cy="1051500"/>
            </a:xfrm>
            <a:prstGeom prst="rect">
              <a:avLst/>
            </a:prstGeom>
            <a:noFill/>
            <a:ln>
              <a:noFill/>
            </a:ln>
          </p:spPr>
        </p:pic>
      </p:grpSp>
      <p:sp>
        <p:nvSpPr>
          <p:cNvPr id="93" name="Google Shape;93;p16"/>
          <p:cNvSpPr txBox="1">
            <a:spLocks noGrp="1"/>
          </p:cNvSpPr>
          <p:nvPr>
            <p:ph type="title"/>
          </p:nvPr>
        </p:nvSpPr>
        <p:spPr>
          <a:xfrm>
            <a:off x="720000" y="1454788"/>
            <a:ext cx="2963400" cy="1051500"/>
          </a:xfrm>
          <a:prstGeom prst="rect">
            <a:avLst/>
          </a:prstGeom>
        </p:spPr>
        <p:txBody>
          <a:bodyPr spcFirstLastPara="1" wrap="square" lIns="91425" tIns="91425" rIns="91425" bIns="91425" anchor="b"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
        <p:nvSpPr>
          <p:cNvPr id="94" name="Google Shape;94;p16"/>
          <p:cNvSpPr txBox="1">
            <a:spLocks noGrp="1"/>
          </p:cNvSpPr>
          <p:nvPr>
            <p:ph type="subTitle" idx="1"/>
          </p:nvPr>
        </p:nvSpPr>
        <p:spPr>
          <a:xfrm>
            <a:off x="720000" y="2506113"/>
            <a:ext cx="2963400" cy="11826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445025"/>
            <a:ext cx="77175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100"/>
              <a:buFont typeface="Questrial"/>
              <a:buNone/>
              <a:defRPr sz="3100">
                <a:solidFill>
                  <a:schemeClr val="dk1"/>
                </a:solidFill>
                <a:latin typeface="Questrial"/>
                <a:ea typeface="Questrial"/>
                <a:cs typeface="Questrial"/>
                <a:sym typeface="Questrial"/>
              </a:defRPr>
            </a:lvl1pPr>
            <a:lvl2pPr lvl="1" rtl="0">
              <a:spcBef>
                <a:spcPts val="0"/>
              </a:spcBef>
              <a:spcAft>
                <a:spcPts val="0"/>
              </a:spcAft>
              <a:buClr>
                <a:schemeClr val="dk1"/>
              </a:buClr>
              <a:buSzPts val="3100"/>
              <a:buFont typeface="Questrial"/>
              <a:buNone/>
              <a:defRPr sz="3100">
                <a:solidFill>
                  <a:schemeClr val="dk1"/>
                </a:solidFill>
                <a:latin typeface="Questrial"/>
                <a:ea typeface="Questrial"/>
                <a:cs typeface="Questrial"/>
                <a:sym typeface="Questrial"/>
              </a:defRPr>
            </a:lvl2pPr>
            <a:lvl3pPr lvl="2" rtl="0">
              <a:spcBef>
                <a:spcPts val="0"/>
              </a:spcBef>
              <a:spcAft>
                <a:spcPts val="0"/>
              </a:spcAft>
              <a:buClr>
                <a:schemeClr val="dk1"/>
              </a:buClr>
              <a:buSzPts val="3100"/>
              <a:buFont typeface="Questrial"/>
              <a:buNone/>
              <a:defRPr sz="3100">
                <a:solidFill>
                  <a:schemeClr val="dk1"/>
                </a:solidFill>
                <a:latin typeface="Questrial"/>
                <a:ea typeface="Questrial"/>
                <a:cs typeface="Questrial"/>
                <a:sym typeface="Questrial"/>
              </a:defRPr>
            </a:lvl3pPr>
            <a:lvl4pPr lvl="3" rtl="0">
              <a:spcBef>
                <a:spcPts val="0"/>
              </a:spcBef>
              <a:spcAft>
                <a:spcPts val="0"/>
              </a:spcAft>
              <a:buClr>
                <a:schemeClr val="dk1"/>
              </a:buClr>
              <a:buSzPts val="3100"/>
              <a:buFont typeface="Questrial"/>
              <a:buNone/>
              <a:defRPr sz="3100">
                <a:solidFill>
                  <a:schemeClr val="dk1"/>
                </a:solidFill>
                <a:latin typeface="Questrial"/>
                <a:ea typeface="Questrial"/>
                <a:cs typeface="Questrial"/>
                <a:sym typeface="Questrial"/>
              </a:defRPr>
            </a:lvl4pPr>
            <a:lvl5pPr lvl="4" rtl="0">
              <a:spcBef>
                <a:spcPts val="0"/>
              </a:spcBef>
              <a:spcAft>
                <a:spcPts val="0"/>
              </a:spcAft>
              <a:buClr>
                <a:schemeClr val="dk1"/>
              </a:buClr>
              <a:buSzPts val="3100"/>
              <a:buFont typeface="Questrial"/>
              <a:buNone/>
              <a:defRPr sz="3100">
                <a:solidFill>
                  <a:schemeClr val="dk1"/>
                </a:solidFill>
                <a:latin typeface="Questrial"/>
                <a:ea typeface="Questrial"/>
                <a:cs typeface="Questrial"/>
                <a:sym typeface="Questrial"/>
              </a:defRPr>
            </a:lvl5pPr>
            <a:lvl6pPr lvl="5" rtl="0">
              <a:spcBef>
                <a:spcPts val="0"/>
              </a:spcBef>
              <a:spcAft>
                <a:spcPts val="0"/>
              </a:spcAft>
              <a:buClr>
                <a:schemeClr val="dk1"/>
              </a:buClr>
              <a:buSzPts val="3100"/>
              <a:buFont typeface="Questrial"/>
              <a:buNone/>
              <a:defRPr sz="3100">
                <a:solidFill>
                  <a:schemeClr val="dk1"/>
                </a:solidFill>
                <a:latin typeface="Questrial"/>
                <a:ea typeface="Questrial"/>
                <a:cs typeface="Questrial"/>
                <a:sym typeface="Questrial"/>
              </a:defRPr>
            </a:lvl6pPr>
            <a:lvl7pPr lvl="6" rtl="0">
              <a:spcBef>
                <a:spcPts val="0"/>
              </a:spcBef>
              <a:spcAft>
                <a:spcPts val="0"/>
              </a:spcAft>
              <a:buClr>
                <a:schemeClr val="dk1"/>
              </a:buClr>
              <a:buSzPts val="3100"/>
              <a:buFont typeface="Questrial"/>
              <a:buNone/>
              <a:defRPr sz="3100">
                <a:solidFill>
                  <a:schemeClr val="dk1"/>
                </a:solidFill>
                <a:latin typeface="Questrial"/>
                <a:ea typeface="Questrial"/>
                <a:cs typeface="Questrial"/>
                <a:sym typeface="Questrial"/>
              </a:defRPr>
            </a:lvl7pPr>
            <a:lvl8pPr lvl="7" rtl="0">
              <a:spcBef>
                <a:spcPts val="0"/>
              </a:spcBef>
              <a:spcAft>
                <a:spcPts val="0"/>
              </a:spcAft>
              <a:buClr>
                <a:schemeClr val="dk1"/>
              </a:buClr>
              <a:buSzPts val="3100"/>
              <a:buFont typeface="Questrial"/>
              <a:buNone/>
              <a:defRPr sz="3100">
                <a:solidFill>
                  <a:schemeClr val="dk1"/>
                </a:solidFill>
                <a:latin typeface="Questrial"/>
                <a:ea typeface="Questrial"/>
                <a:cs typeface="Questrial"/>
                <a:sym typeface="Questrial"/>
              </a:defRPr>
            </a:lvl8pPr>
            <a:lvl9pPr lvl="8" rtl="0">
              <a:spcBef>
                <a:spcPts val="0"/>
              </a:spcBef>
              <a:spcAft>
                <a:spcPts val="0"/>
              </a:spcAft>
              <a:buClr>
                <a:schemeClr val="dk1"/>
              </a:buClr>
              <a:buSzPts val="3100"/>
              <a:buFont typeface="Questrial"/>
              <a:buNone/>
              <a:defRPr sz="3100">
                <a:solidFill>
                  <a:schemeClr val="dk1"/>
                </a:solidFill>
                <a:latin typeface="Questrial"/>
                <a:ea typeface="Questrial"/>
                <a:cs typeface="Questrial"/>
                <a:sym typeface="Questrial"/>
              </a:defRPr>
            </a:lvl9pPr>
          </a:lstStyle>
          <a:p>
            <a:endParaRPr/>
          </a:p>
        </p:txBody>
      </p:sp>
      <p:sp>
        <p:nvSpPr>
          <p:cNvPr id="7" name="Google Shape;7;p1"/>
          <p:cNvSpPr txBox="1">
            <a:spLocks noGrp="1"/>
          </p:cNvSpPr>
          <p:nvPr>
            <p:ph type="body" idx="1"/>
          </p:nvPr>
        </p:nvSpPr>
        <p:spPr>
          <a:xfrm>
            <a:off x="713225" y="1152475"/>
            <a:ext cx="77175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Figtree"/>
              <a:buChar char="●"/>
              <a:defRPr>
                <a:solidFill>
                  <a:schemeClr val="dk1"/>
                </a:solidFill>
                <a:latin typeface="Figtree"/>
                <a:ea typeface="Figtree"/>
                <a:cs typeface="Figtree"/>
                <a:sym typeface="Figtree"/>
              </a:defRPr>
            </a:lvl1pPr>
            <a:lvl2pPr marL="914400" lvl="1" indent="-317500">
              <a:lnSpc>
                <a:spcPct val="115000"/>
              </a:lnSpc>
              <a:spcBef>
                <a:spcPts val="0"/>
              </a:spcBef>
              <a:spcAft>
                <a:spcPts val="0"/>
              </a:spcAft>
              <a:buClr>
                <a:schemeClr val="dk1"/>
              </a:buClr>
              <a:buSzPts val="1400"/>
              <a:buFont typeface="Figtree"/>
              <a:buChar char="○"/>
              <a:defRPr>
                <a:solidFill>
                  <a:schemeClr val="dk1"/>
                </a:solidFill>
                <a:latin typeface="Figtree"/>
                <a:ea typeface="Figtree"/>
                <a:cs typeface="Figtree"/>
                <a:sym typeface="Figtree"/>
              </a:defRPr>
            </a:lvl2pPr>
            <a:lvl3pPr marL="1371600" lvl="2" indent="-317500">
              <a:lnSpc>
                <a:spcPct val="115000"/>
              </a:lnSpc>
              <a:spcBef>
                <a:spcPts val="0"/>
              </a:spcBef>
              <a:spcAft>
                <a:spcPts val="0"/>
              </a:spcAft>
              <a:buClr>
                <a:schemeClr val="dk1"/>
              </a:buClr>
              <a:buSzPts val="1400"/>
              <a:buFont typeface="Figtree"/>
              <a:buChar char="■"/>
              <a:defRPr>
                <a:solidFill>
                  <a:schemeClr val="dk1"/>
                </a:solidFill>
                <a:latin typeface="Figtree"/>
                <a:ea typeface="Figtree"/>
                <a:cs typeface="Figtree"/>
                <a:sym typeface="Figtree"/>
              </a:defRPr>
            </a:lvl3pPr>
            <a:lvl4pPr marL="1828800" lvl="3" indent="-317500">
              <a:lnSpc>
                <a:spcPct val="115000"/>
              </a:lnSpc>
              <a:spcBef>
                <a:spcPts val="0"/>
              </a:spcBef>
              <a:spcAft>
                <a:spcPts val="0"/>
              </a:spcAft>
              <a:buClr>
                <a:schemeClr val="dk1"/>
              </a:buClr>
              <a:buSzPts val="1400"/>
              <a:buFont typeface="Figtree"/>
              <a:buChar char="●"/>
              <a:defRPr>
                <a:solidFill>
                  <a:schemeClr val="dk1"/>
                </a:solidFill>
                <a:latin typeface="Figtree"/>
                <a:ea typeface="Figtree"/>
                <a:cs typeface="Figtree"/>
                <a:sym typeface="Figtree"/>
              </a:defRPr>
            </a:lvl4pPr>
            <a:lvl5pPr marL="2286000" lvl="4" indent="-317500">
              <a:lnSpc>
                <a:spcPct val="115000"/>
              </a:lnSpc>
              <a:spcBef>
                <a:spcPts val="0"/>
              </a:spcBef>
              <a:spcAft>
                <a:spcPts val="0"/>
              </a:spcAft>
              <a:buClr>
                <a:schemeClr val="dk1"/>
              </a:buClr>
              <a:buSzPts val="1400"/>
              <a:buFont typeface="Figtree"/>
              <a:buChar char="○"/>
              <a:defRPr>
                <a:solidFill>
                  <a:schemeClr val="dk1"/>
                </a:solidFill>
                <a:latin typeface="Figtree"/>
                <a:ea typeface="Figtree"/>
                <a:cs typeface="Figtree"/>
                <a:sym typeface="Figtree"/>
              </a:defRPr>
            </a:lvl5pPr>
            <a:lvl6pPr marL="2743200" lvl="5" indent="-317500">
              <a:lnSpc>
                <a:spcPct val="115000"/>
              </a:lnSpc>
              <a:spcBef>
                <a:spcPts val="0"/>
              </a:spcBef>
              <a:spcAft>
                <a:spcPts val="0"/>
              </a:spcAft>
              <a:buClr>
                <a:schemeClr val="dk1"/>
              </a:buClr>
              <a:buSzPts val="1400"/>
              <a:buFont typeface="Figtree"/>
              <a:buChar char="■"/>
              <a:defRPr>
                <a:solidFill>
                  <a:schemeClr val="dk1"/>
                </a:solidFill>
                <a:latin typeface="Figtree"/>
                <a:ea typeface="Figtree"/>
                <a:cs typeface="Figtree"/>
                <a:sym typeface="Figtree"/>
              </a:defRPr>
            </a:lvl6pPr>
            <a:lvl7pPr marL="3200400" lvl="6" indent="-317500">
              <a:lnSpc>
                <a:spcPct val="115000"/>
              </a:lnSpc>
              <a:spcBef>
                <a:spcPts val="0"/>
              </a:spcBef>
              <a:spcAft>
                <a:spcPts val="0"/>
              </a:spcAft>
              <a:buClr>
                <a:schemeClr val="dk1"/>
              </a:buClr>
              <a:buSzPts val="1400"/>
              <a:buFont typeface="Figtree"/>
              <a:buChar char="●"/>
              <a:defRPr>
                <a:solidFill>
                  <a:schemeClr val="dk1"/>
                </a:solidFill>
                <a:latin typeface="Figtree"/>
                <a:ea typeface="Figtree"/>
                <a:cs typeface="Figtree"/>
                <a:sym typeface="Figtree"/>
              </a:defRPr>
            </a:lvl7pPr>
            <a:lvl8pPr marL="3657600" lvl="7" indent="-317500">
              <a:lnSpc>
                <a:spcPct val="115000"/>
              </a:lnSpc>
              <a:spcBef>
                <a:spcPts val="0"/>
              </a:spcBef>
              <a:spcAft>
                <a:spcPts val="0"/>
              </a:spcAft>
              <a:buClr>
                <a:schemeClr val="dk1"/>
              </a:buClr>
              <a:buSzPts val="1400"/>
              <a:buFont typeface="Figtree"/>
              <a:buChar char="○"/>
              <a:defRPr>
                <a:solidFill>
                  <a:schemeClr val="dk1"/>
                </a:solidFill>
                <a:latin typeface="Figtree"/>
                <a:ea typeface="Figtree"/>
                <a:cs typeface="Figtree"/>
                <a:sym typeface="Figtree"/>
              </a:defRPr>
            </a:lvl8pPr>
            <a:lvl9pPr marL="4114800" lvl="8" indent="-317500">
              <a:lnSpc>
                <a:spcPct val="115000"/>
              </a:lnSpc>
              <a:spcBef>
                <a:spcPts val="0"/>
              </a:spcBef>
              <a:spcAft>
                <a:spcPts val="0"/>
              </a:spcAft>
              <a:buClr>
                <a:schemeClr val="dk1"/>
              </a:buClr>
              <a:buSzPts val="1400"/>
              <a:buFont typeface="Figtree"/>
              <a:buChar char="■"/>
              <a:defRPr>
                <a:solidFill>
                  <a:schemeClr val="dk1"/>
                </a:solidFill>
                <a:latin typeface="Figtree"/>
                <a:ea typeface="Figtree"/>
                <a:cs typeface="Figtree"/>
                <a:sym typeface="Figtree"/>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4" r:id="rId3"/>
    <p:sldLayoutId id="2147483655" r:id="rId4"/>
    <p:sldLayoutId id="2147483657" r:id="rId5"/>
    <p:sldLayoutId id="2147483658" r:id="rId6"/>
    <p:sldLayoutId id="2147483660" r:id="rId7"/>
    <p:sldLayoutId id="2147483661" r:id="rId8"/>
    <p:sldLayoutId id="2147483662" r:id="rId9"/>
    <p:sldLayoutId id="2147483668" r:id="rId10"/>
    <p:sldLayoutId id="2147483672" r:id="rId11"/>
    <p:sldLayoutId id="2147483673" r:id="rId12"/>
    <p:sldLayoutId id="2147483676" r:id="rId13"/>
    <p:sldLayoutId id="2147483678" r:id="rId14"/>
    <p:sldLayoutId id="2147483679" r:id="rId1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pic>
        <p:nvPicPr>
          <p:cNvPr id="279" name="Google Shape;279;p41"/>
          <p:cNvPicPr preferRelativeResize="0"/>
          <p:nvPr/>
        </p:nvPicPr>
        <p:blipFill>
          <a:blip r:embed="rId3">
            <a:alphaModFix/>
          </a:blip>
          <a:stretch>
            <a:fillRect/>
          </a:stretch>
        </p:blipFill>
        <p:spPr>
          <a:xfrm rot="5400000" flipH="1">
            <a:off x="286888" y="1090811"/>
            <a:ext cx="3922025" cy="4495800"/>
          </a:xfrm>
          <a:prstGeom prst="rect">
            <a:avLst/>
          </a:prstGeom>
          <a:noFill/>
          <a:ln>
            <a:noFill/>
          </a:ln>
        </p:spPr>
      </p:pic>
      <p:pic>
        <p:nvPicPr>
          <p:cNvPr id="280" name="Google Shape;280;p41"/>
          <p:cNvPicPr preferRelativeResize="0"/>
          <p:nvPr/>
        </p:nvPicPr>
        <p:blipFill rotWithShape="1">
          <a:blip r:embed="rId4">
            <a:alphaModFix/>
          </a:blip>
          <a:srcRect t="12942" b="10381"/>
          <a:stretch/>
        </p:blipFill>
        <p:spPr>
          <a:xfrm>
            <a:off x="6400800" y="-114300"/>
            <a:ext cx="2943900" cy="2310600"/>
          </a:xfrm>
          <a:prstGeom prst="rect">
            <a:avLst/>
          </a:prstGeom>
          <a:noFill/>
          <a:ln>
            <a:noFill/>
          </a:ln>
        </p:spPr>
      </p:pic>
      <p:sp>
        <p:nvSpPr>
          <p:cNvPr id="281" name="Google Shape;281;p41"/>
          <p:cNvSpPr txBox="1">
            <a:spLocks noGrp="1"/>
          </p:cNvSpPr>
          <p:nvPr>
            <p:ph type="title"/>
          </p:nvPr>
        </p:nvSpPr>
        <p:spPr>
          <a:xfrm>
            <a:off x="974325" y="395099"/>
            <a:ext cx="6504563" cy="1648189"/>
          </a:xfrm>
          <a:prstGeom prst="rect">
            <a:avLst/>
          </a:prstGeom>
        </p:spPr>
        <p:txBody>
          <a:bodyPr spcFirstLastPara="1" wrap="square" lIns="91425" tIns="91425" rIns="91425" bIns="91425" anchor="b" anchorCtr="0">
            <a:noAutofit/>
          </a:bodyPr>
          <a:lstStyle/>
          <a:p>
            <a:pPr algn="ctr"/>
            <a:r>
              <a:rPr lang="en-US" sz="2400" b="1" dirty="0"/>
              <a:t>A Conceptual Integration of Customer Experience and Loyalty in Luxury Hotels: Lessons from Recent Literature</a:t>
            </a:r>
            <a:br>
              <a:rPr lang="en-US" sz="2400" b="1" dirty="0"/>
            </a:br>
            <a:endParaRPr sz="2400" b="1" dirty="0"/>
          </a:p>
        </p:txBody>
      </p:sp>
      <p:sp>
        <p:nvSpPr>
          <p:cNvPr id="283" name="Google Shape;283;p41"/>
          <p:cNvSpPr txBox="1">
            <a:spLocks noGrp="1"/>
          </p:cNvSpPr>
          <p:nvPr>
            <p:ph type="subTitle" idx="1"/>
          </p:nvPr>
        </p:nvSpPr>
        <p:spPr>
          <a:xfrm>
            <a:off x="459310" y="2196300"/>
            <a:ext cx="4245674" cy="2085851"/>
          </a:xfrm>
          <a:prstGeom prst="rect">
            <a:avLst/>
          </a:prstGeom>
        </p:spPr>
        <p:txBody>
          <a:bodyPr spcFirstLastPara="1" wrap="square" lIns="91425" tIns="91425" rIns="91425" bIns="91425" anchor="t" anchorCtr="0">
            <a:noAutofit/>
          </a:bodyPr>
          <a:lstStyle/>
          <a:p>
            <a:pPr algn="ctr"/>
            <a:r>
              <a:rPr lang="en-US" sz="1400" dirty="0">
                <a:latin typeface="Questrial" pitchFamily="2" charset="77"/>
                <a:ea typeface="Questrial" pitchFamily="2" charset="77"/>
                <a:cs typeface="Questrial" pitchFamily="2" charset="77"/>
              </a:rPr>
              <a:t>Mohd Rizwan Bin Abd Majid, Tressy Belly &amp; Mohd Hafiz Bin </a:t>
            </a:r>
            <a:r>
              <a:rPr lang="en-US" sz="1400" dirty="0" err="1">
                <a:latin typeface="Questrial" pitchFamily="2" charset="77"/>
                <a:ea typeface="Questrial" pitchFamily="2" charset="77"/>
                <a:cs typeface="Questrial" pitchFamily="2" charset="77"/>
              </a:rPr>
              <a:t>Hanafiah</a:t>
            </a:r>
            <a:endParaRPr lang="en-US" sz="1400" dirty="0">
              <a:latin typeface="Questrial" pitchFamily="2" charset="77"/>
              <a:ea typeface="Questrial" pitchFamily="2" charset="77"/>
              <a:cs typeface="Questrial" pitchFamily="2" charset="77"/>
            </a:endParaRPr>
          </a:p>
          <a:p>
            <a:pPr algn="ctr"/>
            <a:r>
              <a:rPr lang="en-US" sz="1200" dirty="0" err="1">
                <a:latin typeface="Questrial" pitchFamily="2" charset="77"/>
                <a:ea typeface="Questrial" pitchFamily="2" charset="77"/>
                <a:cs typeface="Questrial" pitchFamily="2" charset="77"/>
              </a:rPr>
              <a:t>Universiti</a:t>
            </a:r>
            <a:r>
              <a:rPr lang="en-US" sz="1200" dirty="0">
                <a:latin typeface="Questrial" pitchFamily="2" charset="77"/>
                <a:ea typeface="Questrial" pitchFamily="2" charset="77"/>
                <a:cs typeface="Questrial" pitchFamily="2" charset="77"/>
              </a:rPr>
              <a:t> Malaysia Sabah &amp; </a:t>
            </a:r>
            <a:r>
              <a:rPr lang="en-US" sz="1200" dirty="0" err="1">
                <a:latin typeface="Questrial" pitchFamily="2" charset="77"/>
                <a:ea typeface="Questrial" pitchFamily="2" charset="77"/>
                <a:cs typeface="Questrial" pitchFamily="2" charset="77"/>
              </a:rPr>
              <a:t>Universiti</a:t>
            </a:r>
            <a:r>
              <a:rPr lang="en-US" sz="1200" dirty="0">
                <a:latin typeface="Questrial" pitchFamily="2" charset="77"/>
                <a:ea typeface="Questrial" pitchFamily="2" charset="77"/>
                <a:cs typeface="Questrial" pitchFamily="2" charset="77"/>
              </a:rPr>
              <a:t> </a:t>
            </a:r>
            <a:r>
              <a:rPr lang="en-US" sz="1200" dirty="0" err="1">
                <a:latin typeface="Questrial" pitchFamily="2" charset="77"/>
                <a:ea typeface="Questrial" pitchFamily="2" charset="77"/>
                <a:cs typeface="Questrial" pitchFamily="2" charset="77"/>
              </a:rPr>
              <a:t>Teknologi</a:t>
            </a:r>
            <a:r>
              <a:rPr lang="en-US" sz="1200" dirty="0">
                <a:latin typeface="Questrial" pitchFamily="2" charset="77"/>
                <a:ea typeface="Questrial" pitchFamily="2" charset="77"/>
                <a:cs typeface="Questrial" pitchFamily="2" charset="77"/>
              </a:rPr>
              <a:t> MARA</a:t>
            </a:r>
          </a:p>
          <a:p>
            <a:pPr algn="ctr"/>
            <a:endParaRPr lang="en-US" sz="1400" dirty="0">
              <a:latin typeface="Questrial" pitchFamily="2" charset="77"/>
              <a:ea typeface="Questrial" pitchFamily="2" charset="77"/>
              <a:cs typeface="Questrial" pitchFamily="2" charset="77"/>
            </a:endParaRPr>
          </a:p>
          <a:p>
            <a:pPr algn="ctr"/>
            <a:r>
              <a:rPr lang="en-US" sz="1100" dirty="0">
                <a:latin typeface="Questrial" pitchFamily="2" charset="77"/>
                <a:ea typeface="Questrial" pitchFamily="2" charset="77"/>
                <a:cs typeface="Questrial" pitchFamily="2" charset="77"/>
              </a:rPr>
              <a:t>Presented at JTHCA 2025 Conference</a:t>
            </a:r>
          </a:p>
          <a:p>
            <a:endParaRPr lang="en-US" dirty="0"/>
          </a:p>
        </p:txBody>
      </p:sp>
      <p:pic>
        <p:nvPicPr>
          <p:cNvPr id="4" name="Picture Placeholder 4" descr="A house on the water&#10;&#10;AI-generated content may be incorrect.">
            <a:extLst>
              <a:ext uri="{FF2B5EF4-FFF2-40B4-BE49-F238E27FC236}">
                <a16:creationId xmlns:a16="http://schemas.microsoft.com/office/drawing/2014/main" id="{5926721A-E717-59F1-E16E-84E1456A10CF}"/>
              </a:ext>
            </a:extLst>
          </p:cNvPr>
          <p:cNvPicPr>
            <a:picLocks noChangeAspect="1"/>
          </p:cNvPicPr>
          <p:nvPr/>
        </p:nvPicPr>
        <p:blipFill>
          <a:blip r:embed="rId5"/>
          <a:srcRect l="24060" r="24060"/>
          <a:stretch>
            <a:fillRect/>
          </a:stretch>
        </p:blipFill>
        <p:spPr>
          <a:xfrm>
            <a:off x="4937652" y="1816442"/>
            <a:ext cx="4156921" cy="3327057"/>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90"/>
        <p:cNvGrpSpPr/>
        <p:nvPr/>
      </p:nvGrpSpPr>
      <p:grpSpPr>
        <a:xfrm>
          <a:off x="0" y="0"/>
          <a:ext cx="0" cy="0"/>
          <a:chOff x="0" y="0"/>
          <a:chExt cx="0" cy="0"/>
        </a:xfrm>
      </p:grpSpPr>
      <p:sp>
        <p:nvSpPr>
          <p:cNvPr id="497" name="Google Shape;497;p55"/>
          <p:cNvSpPr txBox="1">
            <a:spLocks noGrp="1"/>
          </p:cNvSpPr>
          <p:nvPr>
            <p:ph type="title"/>
          </p:nvPr>
        </p:nvSpPr>
        <p:spPr>
          <a:xfrm>
            <a:off x="991848" y="713383"/>
            <a:ext cx="7124863" cy="900928"/>
          </a:xfrm>
          <a:prstGeom prst="rect">
            <a:avLst/>
          </a:prstGeom>
        </p:spPr>
        <p:txBody>
          <a:bodyPr spcFirstLastPara="1" wrap="square" lIns="91425" tIns="91425" rIns="91425" bIns="91425" anchor="b" anchorCtr="0">
            <a:noAutofit/>
          </a:bodyPr>
          <a:lstStyle/>
          <a:p>
            <a:pPr lvl="0"/>
            <a:r>
              <a:rPr lang="en-US" sz="4400" dirty="0"/>
              <a:t>Future Research Directions</a:t>
            </a:r>
            <a:endParaRPr sz="4400" dirty="0"/>
          </a:p>
        </p:txBody>
      </p:sp>
      <p:sp>
        <p:nvSpPr>
          <p:cNvPr id="498" name="Google Shape;498;p55"/>
          <p:cNvSpPr txBox="1">
            <a:spLocks noGrp="1"/>
          </p:cNvSpPr>
          <p:nvPr>
            <p:ph type="subTitle" idx="1"/>
          </p:nvPr>
        </p:nvSpPr>
        <p:spPr>
          <a:xfrm>
            <a:off x="719999" y="1940012"/>
            <a:ext cx="6978259" cy="2372496"/>
          </a:xfrm>
          <a:prstGeom prst="rect">
            <a:avLst/>
          </a:prstGeom>
        </p:spPr>
        <p:txBody>
          <a:bodyPr spcFirstLastPara="1" wrap="square" lIns="91425" tIns="91425" rIns="91425" bIns="91425" anchor="t" anchorCtr="0">
            <a:noAutofit/>
          </a:bodyPr>
          <a:lstStyle/>
          <a:p>
            <a:r>
              <a:rPr lang="en-US" sz="1800" dirty="0">
                <a:latin typeface="Questrial" pitchFamily="2" charset="77"/>
                <a:ea typeface="Questrial" pitchFamily="2" charset="77"/>
                <a:cs typeface="Questrial" pitchFamily="2" charset="77"/>
              </a:rPr>
              <a:t>• Employ longitudinal and mixed-method designs.</a:t>
            </a:r>
          </a:p>
          <a:p>
            <a:r>
              <a:rPr lang="en-US" sz="1800" dirty="0">
                <a:latin typeface="Questrial" pitchFamily="2" charset="77"/>
                <a:ea typeface="Questrial" pitchFamily="2" charset="77"/>
                <a:cs typeface="Questrial" pitchFamily="2" charset="77"/>
              </a:rPr>
              <a:t>• Position emotional perceived value as a central construct.</a:t>
            </a:r>
          </a:p>
          <a:p>
            <a:r>
              <a:rPr lang="en-US" sz="1800" dirty="0">
                <a:latin typeface="Questrial" pitchFamily="2" charset="77"/>
                <a:ea typeface="Questrial" pitchFamily="2" charset="77"/>
                <a:cs typeface="Questrial" pitchFamily="2" charset="77"/>
              </a:rPr>
              <a:t>• Develop robust fairness measurement scales.</a:t>
            </a:r>
          </a:p>
          <a:p>
            <a:r>
              <a:rPr lang="en-US" sz="1800" dirty="0">
                <a:latin typeface="Questrial" pitchFamily="2" charset="77"/>
                <a:ea typeface="Questrial" pitchFamily="2" charset="77"/>
                <a:cs typeface="Questrial" pitchFamily="2" charset="77"/>
              </a:rPr>
              <a:t>• Focus on eco-luxury and experiential tourism in Malaysia.</a:t>
            </a:r>
          </a:p>
          <a:p>
            <a:r>
              <a:rPr lang="en-US" sz="1800" dirty="0">
                <a:latin typeface="Questrial" pitchFamily="2" charset="77"/>
                <a:ea typeface="Questrial" pitchFamily="2" charset="77"/>
                <a:cs typeface="Questrial" pitchFamily="2" charset="77"/>
              </a:rPr>
              <a:t>• Strengthen theory–practice integration.</a:t>
            </a:r>
          </a:p>
          <a:p>
            <a:pPr marL="0" lvl="0" indent="0" algn="l" rtl="0">
              <a:spcBef>
                <a:spcPts val="0"/>
              </a:spcBef>
              <a:spcAft>
                <a:spcPts val="0"/>
              </a:spcAft>
              <a:buNone/>
            </a:pPr>
            <a:endParaRP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817"/>
        <p:cNvGrpSpPr/>
        <p:nvPr/>
      </p:nvGrpSpPr>
      <p:grpSpPr>
        <a:xfrm>
          <a:off x="0" y="0"/>
          <a:ext cx="0" cy="0"/>
          <a:chOff x="0" y="0"/>
          <a:chExt cx="0" cy="0"/>
        </a:xfrm>
      </p:grpSpPr>
      <p:sp>
        <p:nvSpPr>
          <p:cNvPr id="818" name="Google Shape;818;p65"/>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lvl="0"/>
            <a:r>
              <a:rPr lang="en-US" sz="4400" dirty="0"/>
              <a:t>Practical Implications</a:t>
            </a:r>
            <a:endParaRPr sz="4400" dirty="0"/>
          </a:p>
        </p:txBody>
      </p:sp>
      <p:sp>
        <p:nvSpPr>
          <p:cNvPr id="819" name="Google Shape;819;p65"/>
          <p:cNvSpPr txBox="1"/>
          <p:nvPr/>
        </p:nvSpPr>
        <p:spPr>
          <a:xfrm>
            <a:off x="720000" y="1845277"/>
            <a:ext cx="6471633" cy="3018404"/>
          </a:xfrm>
          <a:prstGeom prst="rect">
            <a:avLst/>
          </a:prstGeom>
          <a:noFill/>
          <a:ln>
            <a:noFill/>
          </a:ln>
        </p:spPr>
        <p:txBody>
          <a:bodyPr spcFirstLastPara="1" wrap="square" lIns="91425" tIns="91425" rIns="91425" bIns="91425" anchor="t" anchorCtr="0">
            <a:noAutofit/>
          </a:bodyPr>
          <a:lstStyle/>
          <a:p>
            <a:pPr marL="342900" indent="-342900">
              <a:buFont typeface="Arial" panose="020B0604020202020204" pitchFamily="34" charset="0"/>
              <a:buChar char="•"/>
            </a:pPr>
            <a:r>
              <a:rPr lang="en-US" sz="2000" dirty="0">
                <a:latin typeface="Questrial" pitchFamily="2" charset="77"/>
                <a:ea typeface="Questrial" pitchFamily="2" charset="77"/>
                <a:cs typeface="Questrial" pitchFamily="2" charset="77"/>
              </a:rPr>
              <a:t>Implement systematic guest experience monitoring.</a:t>
            </a:r>
          </a:p>
          <a:p>
            <a:pPr marL="342900" indent="-342900">
              <a:buFont typeface="Arial" panose="020B0604020202020204" pitchFamily="34" charset="0"/>
              <a:buChar char="•"/>
            </a:pPr>
            <a:r>
              <a:rPr lang="en-US" sz="2000" dirty="0">
                <a:latin typeface="Questrial" pitchFamily="2" charset="77"/>
                <a:ea typeface="Questrial" pitchFamily="2" charset="77"/>
                <a:cs typeface="Questrial" pitchFamily="2" charset="77"/>
              </a:rPr>
              <a:t>Promote transparent and fair pricing strategies.</a:t>
            </a:r>
          </a:p>
          <a:p>
            <a:pPr marL="342900" indent="-342900">
              <a:buFont typeface="Arial" panose="020B0604020202020204" pitchFamily="34" charset="0"/>
              <a:buChar char="•"/>
            </a:pPr>
            <a:r>
              <a:rPr lang="en-US" sz="2000" dirty="0">
                <a:latin typeface="Questrial" pitchFamily="2" charset="77"/>
                <a:ea typeface="Questrial" pitchFamily="2" charset="77"/>
                <a:cs typeface="Questrial" pitchFamily="2" charset="77"/>
              </a:rPr>
              <a:t>Design </a:t>
            </a:r>
            <a:r>
              <a:rPr lang="en-US" sz="2000" dirty="0" err="1">
                <a:latin typeface="Questrial" pitchFamily="2" charset="77"/>
                <a:ea typeface="Questrial" pitchFamily="2" charset="77"/>
                <a:cs typeface="Questrial" pitchFamily="2" charset="77"/>
              </a:rPr>
              <a:t>personalised</a:t>
            </a:r>
            <a:r>
              <a:rPr lang="en-US" sz="2000" dirty="0">
                <a:latin typeface="Questrial" pitchFamily="2" charset="77"/>
                <a:ea typeface="Questrial" pitchFamily="2" charset="77"/>
                <a:cs typeface="Questrial" pitchFamily="2" charset="77"/>
              </a:rPr>
              <a:t> experiences targeting emotional value.</a:t>
            </a:r>
          </a:p>
          <a:p>
            <a:pPr marL="342900" indent="-342900">
              <a:buFont typeface="Arial" panose="020B0604020202020204" pitchFamily="34" charset="0"/>
              <a:buChar char="•"/>
            </a:pPr>
            <a:r>
              <a:rPr lang="en-US" sz="2000" dirty="0">
                <a:latin typeface="Questrial" pitchFamily="2" charset="77"/>
                <a:ea typeface="Questrial" pitchFamily="2" charset="77"/>
                <a:cs typeface="Questrial" pitchFamily="2" charset="77"/>
              </a:rPr>
              <a:t>Develop loyalty programs tailored for luxury clientele.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95"/>
        <p:cNvGrpSpPr/>
        <p:nvPr/>
      </p:nvGrpSpPr>
      <p:grpSpPr>
        <a:xfrm>
          <a:off x="0" y="0"/>
          <a:ext cx="0" cy="0"/>
          <a:chOff x="0" y="0"/>
          <a:chExt cx="0" cy="0"/>
        </a:xfrm>
      </p:grpSpPr>
      <p:sp>
        <p:nvSpPr>
          <p:cNvPr id="998" name="Google Shape;998;p70"/>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400" dirty="0"/>
              <a:t>Conclusions</a:t>
            </a:r>
            <a:endParaRPr sz="4400" dirty="0"/>
          </a:p>
        </p:txBody>
      </p:sp>
      <p:sp>
        <p:nvSpPr>
          <p:cNvPr id="1002" name="Google Shape;1002;p70"/>
          <p:cNvSpPr txBox="1"/>
          <p:nvPr/>
        </p:nvSpPr>
        <p:spPr>
          <a:xfrm>
            <a:off x="720001" y="1648178"/>
            <a:ext cx="6644626" cy="2962372"/>
          </a:xfrm>
          <a:prstGeom prst="rect">
            <a:avLst/>
          </a:prstGeom>
          <a:noFill/>
          <a:ln>
            <a:noFill/>
          </a:ln>
        </p:spPr>
        <p:txBody>
          <a:bodyPr spcFirstLastPara="1" wrap="square" lIns="91425" tIns="91425" rIns="91425" bIns="91425" anchor="t" anchorCtr="0">
            <a:noAutofit/>
          </a:bodyPr>
          <a:lstStyle/>
          <a:p>
            <a:pPr marL="342900" indent="-342900">
              <a:buFont typeface="Arial" panose="020B0604020202020204" pitchFamily="34" charset="0"/>
              <a:buChar char="•"/>
            </a:pPr>
            <a:r>
              <a:rPr lang="en-US" sz="2000" dirty="0">
                <a:latin typeface="Questrial" pitchFamily="2" charset="77"/>
                <a:ea typeface="Questrial" pitchFamily="2" charset="77"/>
                <a:cs typeface="Questrial" pitchFamily="2" charset="77"/>
              </a:rPr>
              <a:t>Luxury hospitality research has matured but lacks integration of fairness and emotional value.</a:t>
            </a:r>
          </a:p>
          <a:p>
            <a:pPr marL="342900" indent="-342900">
              <a:buFont typeface="Arial" panose="020B0604020202020204" pitchFamily="34" charset="0"/>
              <a:buChar char="•"/>
            </a:pPr>
            <a:endParaRPr lang="en-US" sz="2000" dirty="0">
              <a:latin typeface="Questrial" pitchFamily="2" charset="77"/>
              <a:ea typeface="Questrial" pitchFamily="2" charset="77"/>
              <a:cs typeface="Questrial" pitchFamily="2" charset="77"/>
            </a:endParaRPr>
          </a:p>
          <a:p>
            <a:pPr marL="342900" indent="-342900">
              <a:buFont typeface="Arial" panose="020B0604020202020204" pitchFamily="34" charset="0"/>
              <a:buChar char="•"/>
            </a:pPr>
            <a:r>
              <a:rPr lang="en-US" sz="2000" dirty="0">
                <a:latin typeface="Questrial" pitchFamily="2" charset="77"/>
                <a:ea typeface="Questrial" pitchFamily="2" charset="77"/>
                <a:cs typeface="Questrial" pitchFamily="2" charset="77"/>
              </a:rPr>
              <a:t>Malaysia presents opportunities for destination-specific theory and practice.</a:t>
            </a:r>
          </a:p>
          <a:p>
            <a:pPr marL="342900" indent="-342900">
              <a:buFont typeface="Arial" panose="020B0604020202020204" pitchFamily="34" charset="0"/>
              <a:buChar char="•"/>
            </a:pPr>
            <a:endParaRPr lang="en-US" sz="2000" dirty="0">
              <a:latin typeface="Questrial" pitchFamily="2" charset="77"/>
              <a:ea typeface="Questrial" pitchFamily="2" charset="77"/>
              <a:cs typeface="Questrial" pitchFamily="2" charset="77"/>
            </a:endParaRPr>
          </a:p>
          <a:p>
            <a:pPr marL="342900" indent="-342900">
              <a:buFont typeface="Arial" panose="020B0604020202020204" pitchFamily="34" charset="0"/>
              <a:buChar char="•"/>
            </a:pPr>
            <a:r>
              <a:rPr lang="en-US" sz="2000" dirty="0">
                <a:latin typeface="Questrial" pitchFamily="2" charset="77"/>
                <a:ea typeface="Questrial" pitchFamily="2" charset="77"/>
                <a:cs typeface="Questrial" pitchFamily="2" charset="77"/>
              </a:rPr>
              <a:t>Advancing this research supports Malaysia MADANI goals and SDGs for sustainable, high-value tourism.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1">
          <a:extLst>
            <a:ext uri="{FF2B5EF4-FFF2-40B4-BE49-F238E27FC236}">
              <a16:creationId xmlns:a16="http://schemas.microsoft.com/office/drawing/2014/main" id="{F0D59F8B-A310-CA51-FBD1-189BC50D6FC1}"/>
            </a:ext>
          </a:extLst>
        </p:cNvPr>
        <p:cNvGrpSpPr/>
        <p:nvPr/>
      </p:nvGrpSpPr>
      <p:grpSpPr>
        <a:xfrm>
          <a:off x="0" y="0"/>
          <a:ext cx="0" cy="0"/>
          <a:chOff x="0" y="0"/>
          <a:chExt cx="0" cy="0"/>
        </a:xfrm>
      </p:grpSpPr>
      <p:pic>
        <p:nvPicPr>
          <p:cNvPr id="272" name="Google Shape;272;p40">
            <a:extLst>
              <a:ext uri="{FF2B5EF4-FFF2-40B4-BE49-F238E27FC236}">
                <a16:creationId xmlns:a16="http://schemas.microsoft.com/office/drawing/2014/main" id="{DC5DB94B-58C5-AB72-C56B-DE43882E6132}"/>
              </a:ext>
            </a:extLst>
          </p:cNvPr>
          <p:cNvPicPr preferRelativeResize="0"/>
          <p:nvPr/>
        </p:nvPicPr>
        <p:blipFill>
          <a:blip r:embed="rId3">
            <a:alphaModFix/>
          </a:blip>
          <a:stretch>
            <a:fillRect/>
          </a:stretch>
        </p:blipFill>
        <p:spPr>
          <a:xfrm flipH="1">
            <a:off x="1318550" y="2343150"/>
            <a:ext cx="7886700" cy="2876550"/>
          </a:xfrm>
          <a:prstGeom prst="rect">
            <a:avLst/>
          </a:prstGeom>
          <a:noFill/>
          <a:ln>
            <a:noFill/>
          </a:ln>
        </p:spPr>
      </p:pic>
      <p:sp>
        <p:nvSpPr>
          <p:cNvPr id="273" name="Google Shape;273;p40">
            <a:extLst>
              <a:ext uri="{FF2B5EF4-FFF2-40B4-BE49-F238E27FC236}">
                <a16:creationId xmlns:a16="http://schemas.microsoft.com/office/drawing/2014/main" id="{634A5415-1E57-C677-6E1C-754E56272354}"/>
              </a:ext>
            </a:extLst>
          </p:cNvPr>
          <p:cNvSpPr txBox="1">
            <a:spLocks noGrp="1"/>
          </p:cNvSpPr>
          <p:nvPr>
            <p:ph type="title"/>
          </p:nvPr>
        </p:nvSpPr>
        <p:spPr>
          <a:xfrm>
            <a:off x="1099751" y="1618734"/>
            <a:ext cx="6166022" cy="1285103"/>
          </a:xfrm>
          <a:prstGeom prst="rect">
            <a:avLst/>
          </a:prstGeom>
        </p:spPr>
        <p:txBody>
          <a:bodyPr spcFirstLastPara="1" wrap="square" lIns="91425" tIns="91425" rIns="91425" bIns="91425" anchor="b" anchorCtr="0">
            <a:noAutofit/>
          </a:bodyPr>
          <a:lstStyle/>
          <a:p>
            <a:pPr lvl="0"/>
            <a:r>
              <a:rPr lang="en" sz="6000" dirty="0"/>
              <a:t>Thanks!</a:t>
            </a:r>
            <a:endParaRPr sz="6000" dirty="0"/>
          </a:p>
        </p:txBody>
      </p:sp>
    </p:spTree>
    <p:extLst>
      <p:ext uri="{BB962C8B-B14F-4D97-AF65-F5344CB8AC3E}">
        <p14:creationId xmlns:p14="http://schemas.microsoft.com/office/powerpoint/2010/main" val="19417427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37"/>
          <p:cNvSpPr txBox="1">
            <a:spLocks noGrp="1"/>
          </p:cNvSpPr>
          <p:nvPr>
            <p:ph type="ctrTitle"/>
          </p:nvPr>
        </p:nvSpPr>
        <p:spPr>
          <a:xfrm>
            <a:off x="713225" y="343220"/>
            <a:ext cx="4894800" cy="781245"/>
          </a:xfrm>
          <a:prstGeom prst="rect">
            <a:avLst/>
          </a:prstGeom>
        </p:spPr>
        <p:txBody>
          <a:bodyPr spcFirstLastPara="1" wrap="square" lIns="91425" tIns="91425" rIns="91425" bIns="91425" anchor="b" anchorCtr="0">
            <a:noAutofit/>
          </a:bodyPr>
          <a:lstStyle/>
          <a:p>
            <a:pPr lvl="0"/>
            <a:r>
              <a:rPr lang="en-US" sz="4400" dirty="0"/>
              <a:t>Abstract</a:t>
            </a:r>
            <a:endParaRPr sz="4400" dirty="0"/>
          </a:p>
        </p:txBody>
      </p:sp>
      <p:sp>
        <p:nvSpPr>
          <p:cNvPr id="234" name="Google Shape;234;p37"/>
          <p:cNvSpPr txBox="1">
            <a:spLocks noGrp="1"/>
          </p:cNvSpPr>
          <p:nvPr>
            <p:ph type="subTitle" idx="1"/>
          </p:nvPr>
        </p:nvSpPr>
        <p:spPr>
          <a:xfrm>
            <a:off x="1025611" y="1421576"/>
            <a:ext cx="7405164" cy="2915645"/>
          </a:xfrm>
          <a:prstGeom prst="rect">
            <a:avLst/>
          </a:prstGeom>
        </p:spPr>
        <p:txBody>
          <a:bodyPr spcFirstLastPara="1" wrap="square" lIns="91425" tIns="91425" rIns="91425" bIns="91425" anchor="t" anchorCtr="0">
            <a:noAutofit/>
          </a:bodyPr>
          <a:lstStyle/>
          <a:p>
            <a:pPr marL="0" indent="0"/>
            <a:r>
              <a:rPr lang="en-US" sz="2000" dirty="0">
                <a:latin typeface="Questrial" pitchFamily="2" charset="77"/>
                <a:ea typeface="Questrial" pitchFamily="2" charset="77"/>
                <a:cs typeface="Questrial" pitchFamily="2" charset="77"/>
              </a:rPr>
              <a:t>This systematic literature review synthesized 20 studies (2019–2024) on customer experience, perceived value, price fairness, satisfaction, and loyalty in luxury hotels. Findings show that experience quality influences perceived value and satisfaction, which in turn enhance relationship quality and loyalty. Price fairness is underexplored but critical for loyalty formation, especially in Malaysia Luxury Hotel.</a:t>
            </a:r>
          </a:p>
          <a:p>
            <a:pPr marL="0" lvl="0" indent="0" algn="l" rtl="0">
              <a:spcBef>
                <a:spcPts val="0"/>
              </a:spcBef>
              <a:spcAft>
                <a:spcPts val="0"/>
              </a:spcAft>
              <a:buNone/>
            </a:pPr>
            <a:endParaRPr sz="1800" dirty="0"/>
          </a:p>
        </p:txBody>
      </p:sp>
      <p:pic>
        <p:nvPicPr>
          <p:cNvPr id="235" name="Google Shape;235;p37"/>
          <p:cNvPicPr preferRelativeResize="0"/>
          <p:nvPr/>
        </p:nvPicPr>
        <p:blipFill>
          <a:blip r:embed="rId3">
            <a:alphaModFix/>
          </a:blip>
          <a:stretch>
            <a:fillRect/>
          </a:stretch>
        </p:blipFill>
        <p:spPr>
          <a:xfrm>
            <a:off x="-391429" y="3498019"/>
            <a:ext cx="10011250" cy="185873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pic>
        <p:nvPicPr>
          <p:cNvPr id="272" name="Google Shape;272;p40"/>
          <p:cNvPicPr preferRelativeResize="0"/>
          <p:nvPr/>
        </p:nvPicPr>
        <p:blipFill>
          <a:blip r:embed="rId3">
            <a:alphaModFix/>
          </a:blip>
          <a:stretch>
            <a:fillRect/>
          </a:stretch>
        </p:blipFill>
        <p:spPr>
          <a:xfrm flipH="1">
            <a:off x="1318550" y="2343150"/>
            <a:ext cx="7886700" cy="2876550"/>
          </a:xfrm>
          <a:prstGeom prst="rect">
            <a:avLst/>
          </a:prstGeom>
          <a:noFill/>
          <a:ln>
            <a:noFill/>
          </a:ln>
        </p:spPr>
      </p:pic>
      <p:sp>
        <p:nvSpPr>
          <p:cNvPr id="273" name="Google Shape;273;p40"/>
          <p:cNvSpPr txBox="1">
            <a:spLocks noGrp="1"/>
          </p:cNvSpPr>
          <p:nvPr>
            <p:ph type="title"/>
          </p:nvPr>
        </p:nvSpPr>
        <p:spPr>
          <a:xfrm>
            <a:off x="713225" y="471531"/>
            <a:ext cx="5947067" cy="1161300"/>
          </a:xfrm>
          <a:prstGeom prst="rect">
            <a:avLst/>
          </a:prstGeom>
        </p:spPr>
        <p:txBody>
          <a:bodyPr spcFirstLastPara="1" wrap="square" lIns="91425" tIns="91425" rIns="91425" bIns="91425" anchor="b" anchorCtr="0">
            <a:noAutofit/>
          </a:bodyPr>
          <a:lstStyle/>
          <a:p>
            <a:pPr lvl="0"/>
            <a:r>
              <a:rPr lang="en-US" sz="4400" dirty="0"/>
              <a:t>Research Objectives</a:t>
            </a:r>
            <a:endParaRPr sz="4400" dirty="0"/>
          </a:p>
        </p:txBody>
      </p:sp>
      <p:sp>
        <p:nvSpPr>
          <p:cNvPr id="274" name="Google Shape;274;p40"/>
          <p:cNvSpPr txBox="1">
            <a:spLocks noGrp="1"/>
          </p:cNvSpPr>
          <p:nvPr>
            <p:ph type="subTitle" idx="1"/>
          </p:nvPr>
        </p:nvSpPr>
        <p:spPr>
          <a:xfrm>
            <a:off x="713225" y="1794304"/>
            <a:ext cx="6058278" cy="2876550"/>
          </a:xfrm>
          <a:prstGeom prst="rect">
            <a:avLst/>
          </a:prstGeom>
        </p:spPr>
        <p:txBody>
          <a:bodyPr spcFirstLastPara="1" wrap="square" lIns="91425" tIns="91425" rIns="91425" bIns="91425" anchor="t" anchorCtr="0">
            <a:noAutofit/>
          </a:bodyPr>
          <a:lstStyle/>
          <a:p>
            <a:r>
              <a:rPr lang="en-US" dirty="0">
                <a:latin typeface="Questrial" pitchFamily="2" charset="77"/>
                <a:ea typeface="Questrial" pitchFamily="2" charset="77"/>
                <a:cs typeface="Questrial" pitchFamily="2" charset="77"/>
              </a:rPr>
              <a:t>1. Examine conceptualization and measurement of customer experience quality.</a:t>
            </a:r>
          </a:p>
          <a:p>
            <a:r>
              <a:rPr lang="en-US" dirty="0">
                <a:latin typeface="Questrial" pitchFamily="2" charset="77"/>
                <a:ea typeface="Questrial" pitchFamily="2" charset="77"/>
                <a:cs typeface="Questrial" pitchFamily="2" charset="77"/>
              </a:rPr>
              <a:t>2. Synthesize evidence linking experience quality with perceived value, satisfaction, price fairness, and loyalty.</a:t>
            </a:r>
          </a:p>
          <a:p>
            <a:r>
              <a:rPr lang="en-US" dirty="0">
                <a:latin typeface="Questrial" pitchFamily="2" charset="77"/>
                <a:ea typeface="Questrial" pitchFamily="2" charset="77"/>
                <a:cs typeface="Questrial" pitchFamily="2" charset="77"/>
              </a:rPr>
              <a:t>3. Evaluate theoretical frameworks applied.</a:t>
            </a:r>
          </a:p>
          <a:p>
            <a:r>
              <a:rPr lang="en-US" dirty="0">
                <a:latin typeface="Questrial" pitchFamily="2" charset="77"/>
                <a:ea typeface="Questrial" pitchFamily="2" charset="77"/>
                <a:cs typeface="Questrial" pitchFamily="2" charset="77"/>
              </a:rPr>
              <a:t>4. Assess methodological strengths and weaknesses.</a:t>
            </a:r>
          </a:p>
          <a:p>
            <a:r>
              <a:rPr lang="en-US" dirty="0">
                <a:latin typeface="Questrial" pitchFamily="2" charset="77"/>
                <a:ea typeface="Questrial" pitchFamily="2" charset="77"/>
                <a:cs typeface="Questrial" pitchFamily="2" charset="77"/>
              </a:rPr>
              <a:t>5. Identify research gaps and future directions for Malaysian luxury hotels.</a:t>
            </a:r>
          </a:p>
          <a:p>
            <a:pPr marL="0" lvl="0" indent="0" algn="l" rtl="0">
              <a:spcBef>
                <a:spcPts val="0"/>
              </a:spcBef>
              <a:spcAft>
                <a:spcPts val="0"/>
              </a:spcAft>
              <a:buNone/>
            </a:pP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Google Shape;288;p42"/>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lvl="0"/>
            <a:r>
              <a:rPr lang="en-US" sz="4400" dirty="0"/>
              <a:t>Theoretical Background</a:t>
            </a:r>
            <a:endParaRPr sz="4400" dirty="0"/>
          </a:p>
        </p:txBody>
      </p:sp>
      <p:sp>
        <p:nvSpPr>
          <p:cNvPr id="291" name="Google Shape;291;p42"/>
          <p:cNvSpPr txBox="1">
            <a:spLocks noGrp="1"/>
          </p:cNvSpPr>
          <p:nvPr>
            <p:ph type="subTitle" idx="3"/>
          </p:nvPr>
        </p:nvSpPr>
        <p:spPr>
          <a:xfrm>
            <a:off x="720000" y="1315156"/>
            <a:ext cx="7704000" cy="2810618"/>
          </a:xfrm>
          <a:prstGeom prst="rect">
            <a:avLst/>
          </a:prstGeom>
        </p:spPr>
        <p:txBody>
          <a:bodyPr spcFirstLastPara="1" wrap="square" lIns="91425" tIns="91425" rIns="91425" bIns="91425" anchor="b" anchorCtr="0">
            <a:noAutofit/>
          </a:bodyPr>
          <a:lstStyle/>
          <a:p>
            <a:r>
              <a:rPr lang="en-US" dirty="0"/>
              <a:t>Key frameworks include:</a:t>
            </a:r>
          </a:p>
          <a:p>
            <a:r>
              <a:rPr lang="en-US" dirty="0"/>
              <a:t>• Stimulus–Organism–Response (S–O–R) model</a:t>
            </a:r>
          </a:p>
          <a:p>
            <a:r>
              <a:rPr lang="en-US" dirty="0"/>
              <a:t>• Expectation–Confirmation Theory</a:t>
            </a:r>
          </a:p>
          <a:p>
            <a:r>
              <a:rPr lang="en-US" dirty="0"/>
              <a:t>• Value-based and Relationship Marketing perspectives</a:t>
            </a:r>
          </a:p>
          <a:p>
            <a:endParaRPr lang="en-US" dirty="0"/>
          </a:p>
          <a:p>
            <a:r>
              <a:rPr lang="en-US" dirty="0"/>
              <a:t>These explain how experiential stimuli trigger evaluations</a:t>
            </a:r>
          </a:p>
          <a:p>
            <a:r>
              <a:rPr lang="en-US" dirty="0"/>
              <a:t>(perceived value, satisfaction) leading to loyalty. </a:t>
            </a:r>
            <a:endParaRP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18"/>
        <p:cNvGrpSpPr/>
        <p:nvPr/>
      </p:nvGrpSpPr>
      <p:grpSpPr>
        <a:xfrm>
          <a:off x="0" y="0"/>
          <a:ext cx="0" cy="0"/>
          <a:chOff x="0" y="0"/>
          <a:chExt cx="0" cy="0"/>
        </a:xfrm>
      </p:grpSpPr>
      <p:sp>
        <p:nvSpPr>
          <p:cNvPr id="419" name="Google Shape;419;p48"/>
          <p:cNvSpPr txBox="1">
            <a:spLocks noGrp="1"/>
          </p:cNvSpPr>
          <p:nvPr>
            <p:ph type="title"/>
          </p:nvPr>
        </p:nvSpPr>
        <p:spPr>
          <a:xfrm>
            <a:off x="713225" y="668973"/>
            <a:ext cx="7429878" cy="983822"/>
          </a:xfrm>
          <a:prstGeom prst="rect">
            <a:avLst/>
          </a:prstGeom>
        </p:spPr>
        <p:txBody>
          <a:bodyPr spcFirstLastPara="1" wrap="square" lIns="91425" tIns="91425" rIns="91425" bIns="91425" anchor="b" anchorCtr="0">
            <a:noAutofit/>
          </a:bodyPr>
          <a:lstStyle/>
          <a:p>
            <a:pPr lvl="0"/>
            <a:r>
              <a:rPr lang="en-US" sz="4400" dirty="0"/>
              <a:t>Methodology</a:t>
            </a:r>
            <a:endParaRPr sz="4400" dirty="0"/>
          </a:p>
        </p:txBody>
      </p:sp>
      <p:pic>
        <p:nvPicPr>
          <p:cNvPr id="420" name="Google Shape;420;p48"/>
          <p:cNvPicPr preferRelativeResize="0"/>
          <p:nvPr/>
        </p:nvPicPr>
        <p:blipFill rotWithShape="1">
          <a:blip r:embed="rId3">
            <a:alphaModFix/>
          </a:blip>
          <a:srcRect l="10570" r="31411" b="30284"/>
          <a:stretch/>
        </p:blipFill>
        <p:spPr>
          <a:xfrm rot="10301103" flipH="1">
            <a:off x="-132579" y="62267"/>
            <a:ext cx="5795860" cy="1293028"/>
          </a:xfrm>
          <a:prstGeom prst="rect">
            <a:avLst/>
          </a:prstGeom>
          <a:noFill/>
          <a:ln>
            <a:noFill/>
          </a:ln>
        </p:spPr>
      </p:pic>
      <p:pic>
        <p:nvPicPr>
          <p:cNvPr id="421" name="Google Shape;421;p48"/>
          <p:cNvPicPr preferRelativeResize="0"/>
          <p:nvPr/>
        </p:nvPicPr>
        <p:blipFill>
          <a:blip r:embed="rId3">
            <a:alphaModFix/>
          </a:blip>
          <a:stretch>
            <a:fillRect/>
          </a:stretch>
        </p:blipFill>
        <p:spPr>
          <a:xfrm rot="10301106" flipH="1">
            <a:off x="81603" y="3442681"/>
            <a:ext cx="9989749" cy="1854699"/>
          </a:xfrm>
          <a:prstGeom prst="rect">
            <a:avLst/>
          </a:prstGeom>
          <a:noFill/>
          <a:ln>
            <a:noFill/>
          </a:ln>
        </p:spPr>
      </p:pic>
      <p:sp>
        <p:nvSpPr>
          <p:cNvPr id="4" name="TextBox 3">
            <a:extLst>
              <a:ext uri="{FF2B5EF4-FFF2-40B4-BE49-F238E27FC236}">
                <a16:creationId xmlns:a16="http://schemas.microsoft.com/office/drawing/2014/main" id="{8CAC46DB-BF29-3EA6-E45A-DE3193942761}"/>
              </a:ext>
            </a:extLst>
          </p:cNvPr>
          <p:cNvSpPr txBox="1"/>
          <p:nvPr/>
        </p:nvSpPr>
        <p:spPr>
          <a:xfrm>
            <a:off x="713225" y="1767582"/>
            <a:ext cx="7133316" cy="2554545"/>
          </a:xfrm>
          <a:prstGeom prst="rect">
            <a:avLst/>
          </a:prstGeom>
          <a:noFill/>
        </p:spPr>
        <p:txBody>
          <a:bodyPr wrap="square" rtlCol="0">
            <a:spAutoFit/>
          </a:bodyPr>
          <a:lstStyle/>
          <a:p>
            <a:pPr marL="342900" indent="-342900">
              <a:buFont typeface="Arial" panose="020B0604020202020204" pitchFamily="34" charset="0"/>
              <a:buChar char="•"/>
            </a:pPr>
            <a:r>
              <a:rPr lang="en-US" sz="2000" dirty="0">
                <a:latin typeface="Questrial" pitchFamily="2" charset="77"/>
                <a:ea typeface="Questrial" pitchFamily="2" charset="77"/>
                <a:cs typeface="Questrial" pitchFamily="2" charset="77"/>
              </a:rPr>
              <a:t>Systematic Literature Review (SLR) using PRISMA guidelines.</a:t>
            </a:r>
          </a:p>
          <a:p>
            <a:pPr marL="342900" indent="-342900">
              <a:buFont typeface="Arial" panose="020B0604020202020204" pitchFamily="34" charset="0"/>
              <a:buChar char="•"/>
            </a:pPr>
            <a:r>
              <a:rPr lang="en-US" sz="2000" dirty="0">
                <a:latin typeface="Questrial" pitchFamily="2" charset="77"/>
                <a:ea typeface="Questrial" pitchFamily="2" charset="77"/>
                <a:cs typeface="Questrial" pitchFamily="2" charset="77"/>
              </a:rPr>
              <a:t>Database: Scopus (2019–2024).</a:t>
            </a:r>
          </a:p>
          <a:p>
            <a:pPr marL="342900" indent="-342900">
              <a:buFont typeface="Arial" panose="020B0604020202020204" pitchFamily="34" charset="0"/>
              <a:buChar char="•"/>
            </a:pPr>
            <a:r>
              <a:rPr lang="en-US" sz="2000" dirty="0">
                <a:latin typeface="Questrial" pitchFamily="2" charset="77"/>
                <a:ea typeface="Questrial" pitchFamily="2" charset="77"/>
                <a:cs typeface="Questrial" pitchFamily="2" charset="77"/>
              </a:rPr>
              <a:t>Inclusion: Empirical and conceptual studies on luxury hotel guests.</a:t>
            </a:r>
          </a:p>
          <a:p>
            <a:pPr marL="342900" indent="-342900">
              <a:buFont typeface="Arial" panose="020B0604020202020204" pitchFamily="34" charset="0"/>
              <a:buChar char="•"/>
            </a:pPr>
            <a:r>
              <a:rPr lang="en-US" sz="2000" dirty="0">
                <a:latin typeface="Questrial" pitchFamily="2" charset="77"/>
                <a:ea typeface="Questrial" pitchFamily="2" charset="77"/>
                <a:cs typeface="Questrial" pitchFamily="2" charset="77"/>
              </a:rPr>
              <a:t>Final set: 20 articles.</a:t>
            </a:r>
          </a:p>
          <a:p>
            <a:pPr marL="342900" indent="-342900">
              <a:buFont typeface="Arial" panose="020B0604020202020204" pitchFamily="34" charset="0"/>
              <a:buChar char="•"/>
            </a:pPr>
            <a:r>
              <a:rPr lang="en-US" sz="2000" dirty="0">
                <a:latin typeface="Questrial" pitchFamily="2" charset="77"/>
                <a:ea typeface="Questrial" pitchFamily="2" charset="77"/>
                <a:cs typeface="Questrial" pitchFamily="2" charset="77"/>
              </a:rPr>
              <a:t>Analysis: Thematic synthesis guided by Braun &amp; Clarke (2006).</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25"/>
        <p:cNvGrpSpPr/>
        <p:nvPr/>
      </p:nvGrpSpPr>
      <p:grpSpPr>
        <a:xfrm>
          <a:off x="0" y="0"/>
          <a:ext cx="0" cy="0"/>
          <a:chOff x="0" y="0"/>
          <a:chExt cx="0" cy="0"/>
        </a:xfrm>
      </p:grpSpPr>
      <p:sp>
        <p:nvSpPr>
          <p:cNvPr id="426" name="Google Shape;426;p49"/>
          <p:cNvSpPr txBox="1">
            <a:spLocks noGrp="1"/>
          </p:cNvSpPr>
          <p:nvPr>
            <p:ph type="subTitle" idx="1"/>
          </p:nvPr>
        </p:nvSpPr>
        <p:spPr>
          <a:xfrm>
            <a:off x="1087395" y="1828800"/>
            <a:ext cx="6993923" cy="2839156"/>
          </a:xfrm>
          <a:prstGeom prst="rect">
            <a:avLst/>
          </a:prstGeom>
        </p:spPr>
        <p:txBody>
          <a:bodyPr spcFirstLastPara="1" wrap="square" lIns="91425" tIns="91425" rIns="91425" bIns="91425" anchor="b" anchorCtr="0">
            <a:noAutofit/>
          </a:bodyPr>
          <a:lstStyle/>
          <a:p>
            <a:pPr marL="425450" indent="-285750">
              <a:buFont typeface="Arial" panose="020B0604020202020204" pitchFamily="34" charset="0"/>
              <a:buChar char="•"/>
            </a:pPr>
            <a:r>
              <a:rPr lang="en-US" sz="1800" dirty="0">
                <a:latin typeface="Questrial" pitchFamily="2" charset="77"/>
                <a:ea typeface="Questrial" pitchFamily="2" charset="77"/>
                <a:cs typeface="Questrial" pitchFamily="2" charset="77"/>
              </a:rPr>
              <a:t>Customer experience quality strongly predicts perceived value and satisfaction.</a:t>
            </a:r>
          </a:p>
          <a:p>
            <a:pPr>
              <a:buFont typeface="Arial" panose="020B0604020202020204" pitchFamily="34" charset="0"/>
              <a:buChar char="•"/>
            </a:pPr>
            <a:r>
              <a:rPr lang="en-US" sz="1800" dirty="0">
                <a:latin typeface="Questrial" pitchFamily="2" charset="77"/>
                <a:ea typeface="Questrial" pitchFamily="2" charset="77"/>
                <a:cs typeface="Questrial" pitchFamily="2" charset="77"/>
              </a:rPr>
              <a:t>Perceived value mediates between experience and loyalty.</a:t>
            </a:r>
          </a:p>
          <a:p>
            <a:pPr>
              <a:buFont typeface="Arial" panose="020B0604020202020204" pitchFamily="34" charset="0"/>
              <a:buChar char="•"/>
            </a:pPr>
            <a:r>
              <a:rPr lang="en-US" sz="1800" dirty="0">
                <a:latin typeface="Questrial" pitchFamily="2" charset="77"/>
                <a:ea typeface="Questrial" pitchFamily="2" charset="77"/>
                <a:cs typeface="Questrial" pitchFamily="2" charset="77"/>
              </a:rPr>
              <a:t>Price fairness affects satisfaction and loyalty but remains under-studied.</a:t>
            </a:r>
          </a:p>
          <a:p>
            <a:pPr>
              <a:buFont typeface="Arial" panose="020B0604020202020204" pitchFamily="34" charset="0"/>
              <a:buChar char="•"/>
            </a:pPr>
            <a:r>
              <a:rPr lang="en-US" sz="1800" dirty="0">
                <a:latin typeface="Questrial" pitchFamily="2" charset="77"/>
                <a:ea typeface="Questrial" pitchFamily="2" charset="77"/>
                <a:cs typeface="Questrial" pitchFamily="2" charset="77"/>
              </a:rPr>
              <a:t>Satisfaction and relationship quality bridge experience and loyalty outcomes.</a:t>
            </a:r>
          </a:p>
          <a:p>
            <a:pPr marL="0" lvl="0" indent="0" algn="l" rtl="0">
              <a:spcBef>
                <a:spcPts val="0"/>
              </a:spcBef>
              <a:spcAft>
                <a:spcPts val="0"/>
              </a:spcAft>
              <a:buNone/>
            </a:pPr>
            <a:endParaRPr dirty="0"/>
          </a:p>
        </p:txBody>
      </p:sp>
      <p:pic>
        <p:nvPicPr>
          <p:cNvPr id="428" name="Google Shape;428;p49"/>
          <p:cNvPicPr preferRelativeResize="0"/>
          <p:nvPr/>
        </p:nvPicPr>
        <p:blipFill>
          <a:blip r:embed="rId3">
            <a:alphaModFix/>
          </a:blip>
          <a:stretch>
            <a:fillRect/>
          </a:stretch>
        </p:blipFill>
        <p:spPr>
          <a:xfrm rot="9875616">
            <a:off x="66876" y="3363653"/>
            <a:ext cx="9989750" cy="1854699"/>
          </a:xfrm>
          <a:prstGeom prst="rect">
            <a:avLst/>
          </a:prstGeom>
          <a:noFill/>
          <a:ln>
            <a:noFill/>
          </a:ln>
        </p:spPr>
      </p:pic>
      <p:sp>
        <p:nvSpPr>
          <p:cNvPr id="2" name="TextBox 1">
            <a:extLst>
              <a:ext uri="{FF2B5EF4-FFF2-40B4-BE49-F238E27FC236}">
                <a16:creationId xmlns:a16="http://schemas.microsoft.com/office/drawing/2014/main" id="{30864694-7D24-B885-418C-D710B17478FF}"/>
              </a:ext>
            </a:extLst>
          </p:cNvPr>
          <p:cNvSpPr txBox="1"/>
          <p:nvPr/>
        </p:nvSpPr>
        <p:spPr>
          <a:xfrm>
            <a:off x="704335" y="741864"/>
            <a:ext cx="3880021" cy="769441"/>
          </a:xfrm>
          <a:prstGeom prst="rect">
            <a:avLst/>
          </a:prstGeom>
          <a:noFill/>
        </p:spPr>
        <p:txBody>
          <a:bodyPr wrap="square" rtlCol="0">
            <a:spAutoFit/>
          </a:bodyPr>
          <a:lstStyle/>
          <a:p>
            <a:r>
              <a:rPr lang="en-US" sz="4400" dirty="0"/>
              <a:t>Key Findings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sp>
        <p:nvSpPr>
          <p:cNvPr id="441" name="Google Shape;441;p51"/>
          <p:cNvSpPr txBox="1">
            <a:spLocks noGrp="1"/>
          </p:cNvSpPr>
          <p:nvPr>
            <p:ph type="title"/>
          </p:nvPr>
        </p:nvSpPr>
        <p:spPr>
          <a:xfrm>
            <a:off x="618399" y="142574"/>
            <a:ext cx="6612134" cy="1567692"/>
          </a:xfrm>
          <a:prstGeom prst="rect">
            <a:avLst/>
          </a:prstGeom>
        </p:spPr>
        <p:txBody>
          <a:bodyPr spcFirstLastPara="1" wrap="square" lIns="91425" tIns="91425" rIns="91425" bIns="91425" anchor="b" anchorCtr="0">
            <a:noAutofit/>
          </a:bodyPr>
          <a:lstStyle/>
          <a:p>
            <a:pPr lvl="0"/>
            <a:r>
              <a:rPr lang="en-US" sz="4400" dirty="0"/>
              <a:t>Geographical and Methodological Trends</a:t>
            </a:r>
            <a:endParaRPr sz="4400" dirty="0"/>
          </a:p>
        </p:txBody>
      </p:sp>
      <p:sp>
        <p:nvSpPr>
          <p:cNvPr id="7" name="Subtitle 6">
            <a:extLst>
              <a:ext uri="{FF2B5EF4-FFF2-40B4-BE49-F238E27FC236}">
                <a16:creationId xmlns:a16="http://schemas.microsoft.com/office/drawing/2014/main" id="{C10A413F-759B-6438-6DA6-5395533D24A9}"/>
              </a:ext>
            </a:extLst>
          </p:cNvPr>
          <p:cNvSpPr>
            <a:spLocks noGrp="1"/>
          </p:cNvSpPr>
          <p:nvPr>
            <p:ph type="subTitle" idx="1"/>
          </p:nvPr>
        </p:nvSpPr>
        <p:spPr>
          <a:xfrm>
            <a:off x="321276" y="1902940"/>
            <a:ext cx="3993924" cy="2903837"/>
          </a:xfrm>
        </p:spPr>
        <p:txBody>
          <a:bodyPr/>
          <a:lstStyle/>
          <a:p>
            <a:pPr>
              <a:buFont typeface="Arial" panose="020B0604020202020204" pitchFamily="34" charset="0"/>
              <a:buChar char="•"/>
            </a:pPr>
            <a:r>
              <a:rPr lang="en-US" sz="1600" dirty="0">
                <a:latin typeface="Questrial" pitchFamily="2" charset="77"/>
                <a:ea typeface="Questrial" pitchFamily="2" charset="77"/>
                <a:cs typeface="Questrial" pitchFamily="2" charset="77"/>
              </a:rPr>
              <a:t>Studies span Asia, Europe, and the Middle East.</a:t>
            </a:r>
          </a:p>
          <a:p>
            <a:r>
              <a:rPr lang="en-US" sz="1600" dirty="0">
                <a:latin typeface="Questrial" pitchFamily="2" charset="77"/>
                <a:ea typeface="Questrial" pitchFamily="2" charset="77"/>
                <a:cs typeface="Questrial" pitchFamily="2" charset="77"/>
              </a:rPr>
              <a:t>• 	Malaysia is underrepresented in luxury contexts.</a:t>
            </a:r>
          </a:p>
          <a:p>
            <a:r>
              <a:rPr lang="en-US" sz="1600" dirty="0">
                <a:latin typeface="Questrial" pitchFamily="2" charset="77"/>
                <a:ea typeface="Questrial" pitchFamily="2" charset="77"/>
                <a:cs typeface="Questrial" pitchFamily="2" charset="77"/>
              </a:rPr>
              <a:t>• 	Majority employ cross-sectional surveys with limited causal inference.</a:t>
            </a:r>
          </a:p>
          <a:p>
            <a:r>
              <a:rPr lang="en-US" sz="1600" dirty="0">
                <a:latin typeface="Questrial" pitchFamily="2" charset="77"/>
                <a:ea typeface="Questrial" pitchFamily="2" charset="77"/>
                <a:cs typeface="Questrial" pitchFamily="2" charset="77"/>
              </a:rPr>
              <a:t>• 	Need for qualitative, longitudinal, and mixed-method research.</a:t>
            </a:r>
          </a:p>
          <a:p>
            <a:endParaRPr lang="en-US" dirty="0"/>
          </a:p>
        </p:txBody>
      </p:sp>
      <p:grpSp>
        <p:nvGrpSpPr>
          <p:cNvPr id="62" name="Google Shape;1531;p79">
            <a:extLst>
              <a:ext uri="{FF2B5EF4-FFF2-40B4-BE49-F238E27FC236}">
                <a16:creationId xmlns:a16="http://schemas.microsoft.com/office/drawing/2014/main" id="{59A3068E-E03A-695E-025F-FBA52726BBA3}"/>
              </a:ext>
            </a:extLst>
          </p:cNvPr>
          <p:cNvGrpSpPr/>
          <p:nvPr/>
        </p:nvGrpSpPr>
        <p:grpSpPr>
          <a:xfrm>
            <a:off x="5041556" y="1717590"/>
            <a:ext cx="3412743" cy="2113005"/>
            <a:chOff x="238125" y="1038125"/>
            <a:chExt cx="7146800" cy="3633625"/>
          </a:xfrm>
        </p:grpSpPr>
        <p:sp>
          <p:nvSpPr>
            <p:cNvPr id="63" name="Google Shape;1532;p79">
              <a:extLst>
                <a:ext uri="{FF2B5EF4-FFF2-40B4-BE49-F238E27FC236}">
                  <a16:creationId xmlns:a16="http://schemas.microsoft.com/office/drawing/2014/main" id="{6E720C5D-9262-D578-58FF-242D3BF31C86}"/>
                </a:ext>
              </a:extLst>
            </p:cNvPr>
            <p:cNvSpPr/>
            <p:nvPr/>
          </p:nvSpPr>
          <p:spPr>
            <a:xfrm>
              <a:off x="6256150" y="3780375"/>
              <a:ext cx="62400" cy="53425"/>
            </a:xfrm>
            <a:custGeom>
              <a:avLst/>
              <a:gdLst/>
              <a:ahLst/>
              <a:cxnLst/>
              <a:rect l="l" t="t" r="r" b="b"/>
              <a:pathLst>
                <a:path w="2496" h="2137" extrusionOk="0">
                  <a:moveTo>
                    <a:pt x="1065" y="0"/>
                  </a:moveTo>
                  <a:cubicBezTo>
                    <a:pt x="472" y="0"/>
                    <a:pt x="0" y="480"/>
                    <a:pt x="0" y="1065"/>
                  </a:cubicBezTo>
                  <a:cubicBezTo>
                    <a:pt x="0" y="1709"/>
                    <a:pt x="525" y="2137"/>
                    <a:pt x="1074" y="2137"/>
                  </a:cubicBezTo>
                  <a:cubicBezTo>
                    <a:pt x="1336" y="2137"/>
                    <a:pt x="1603" y="2039"/>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1533;p79">
              <a:extLst>
                <a:ext uri="{FF2B5EF4-FFF2-40B4-BE49-F238E27FC236}">
                  <a16:creationId xmlns:a16="http://schemas.microsoft.com/office/drawing/2014/main" id="{60165CBC-3598-7F36-8698-35A6164979D6}"/>
                </a:ext>
              </a:extLst>
            </p:cNvPr>
            <p:cNvSpPr/>
            <p:nvPr/>
          </p:nvSpPr>
          <p:spPr>
            <a:xfrm>
              <a:off x="6256150" y="3856775"/>
              <a:ext cx="62200" cy="53250"/>
            </a:xfrm>
            <a:custGeom>
              <a:avLst/>
              <a:gdLst/>
              <a:ahLst/>
              <a:cxnLst/>
              <a:rect l="l" t="t" r="r" b="b"/>
              <a:pathLst>
                <a:path w="2488" h="2130" extrusionOk="0">
                  <a:moveTo>
                    <a:pt x="1065" y="1"/>
                  </a:moveTo>
                  <a:cubicBezTo>
                    <a:pt x="480" y="1"/>
                    <a:pt x="0" y="472"/>
                    <a:pt x="0" y="1066"/>
                  </a:cubicBezTo>
                  <a:cubicBezTo>
                    <a:pt x="0" y="1704"/>
                    <a:pt x="524" y="2129"/>
                    <a:pt x="1070" y="2129"/>
                  </a:cubicBezTo>
                  <a:cubicBezTo>
                    <a:pt x="1331" y="2129"/>
                    <a:pt x="1597" y="2032"/>
                    <a:pt x="1813" y="1814"/>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1534;p79">
              <a:extLst>
                <a:ext uri="{FF2B5EF4-FFF2-40B4-BE49-F238E27FC236}">
                  <a16:creationId xmlns:a16="http://schemas.microsoft.com/office/drawing/2014/main" id="{85B7113C-2076-A3F3-D52E-15E861C4E2CB}"/>
                </a:ext>
              </a:extLst>
            </p:cNvPr>
            <p:cNvSpPr/>
            <p:nvPr/>
          </p:nvSpPr>
          <p:spPr>
            <a:xfrm>
              <a:off x="6256150" y="3932800"/>
              <a:ext cx="62200" cy="53425"/>
            </a:xfrm>
            <a:custGeom>
              <a:avLst/>
              <a:gdLst/>
              <a:ahLst/>
              <a:cxnLst/>
              <a:rect l="l" t="t" r="r" b="b"/>
              <a:pathLst>
                <a:path w="2488" h="2137" extrusionOk="0">
                  <a:moveTo>
                    <a:pt x="1065" y="0"/>
                  </a:moveTo>
                  <a:cubicBezTo>
                    <a:pt x="472" y="0"/>
                    <a:pt x="0" y="480"/>
                    <a:pt x="0" y="1065"/>
                  </a:cubicBezTo>
                  <a:cubicBezTo>
                    <a:pt x="0" y="1709"/>
                    <a:pt x="525" y="2137"/>
                    <a:pt x="1071" y="2137"/>
                  </a:cubicBezTo>
                  <a:cubicBezTo>
                    <a:pt x="1332" y="2137"/>
                    <a:pt x="1597" y="2039"/>
                    <a:pt x="1813" y="1821"/>
                  </a:cubicBezTo>
                  <a:cubicBezTo>
                    <a:pt x="2488" y="1155"/>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1535;p79">
              <a:extLst>
                <a:ext uri="{FF2B5EF4-FFF2-40B4-BE49-F238E27FC236}">
                  <a16:creationId xmlns:a16="http://schemas.microsoft.com/office/drawing/2014/main" id="{C0348E2E-261C-4D05-D60A-3D0FA94C9A68}"/>
                </a:ext>
              </a:extLst>
            </p:cNvPr>
            <p:cNvSpPr/>
            <p:nvPr/>
          </p:nvSpPr>
          <p:spPr>
            <a:xfrm>
              <a:off x="6332350" y="3856775"/>
              <a:ext cx="62225" cy="53250"/>
            </a:xfrm>
            <a:custGeom>
              <a:avLst/>
              <a:gdLst/>
              <a:ahLst/>
              <a:cxnLst/>
              <a:rect l="l" t="t" r="r" b="b"/>
              <a:pathLst>
                <a:path w="2489" h="2130" extrusionOk="0">
                  <a:moveTo>
                    <a:pt x="1066" y="1"/>
                  </a:moveTo>
                  <a:cubicBezTo>
                    <a:pt x="472" y="1"/>
                    <a:pt x="1" y="472"/>
                    <a:pt x="1" y="1066"/>
                  </a:cubicBezTo>
                  <a:cubicBezTo>
                    <a:pt x="1" y="1704"/>
                    <a:pt x="525" y="2129"/>
                    <a:pt x="1071" y="2129"/>
                  </a:cubicBezTo>
                  <a:cubicBezTo>
                    <a:pt x="1332" y="2129"/>
                    <a:pt x="1598" y="2032"/>
                    <a:pt x="1813" y="1814"/>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1536;p79">
              <a:extLst>
                <a:ext uri="{FF2B5EF4-FFF2-40B4-BE49-F238E27FC236}">
                  <a16:creationId xmlns:a16="http://schemas.microsoft.com/office/drawing/2014/main" id="{742169A1-C9F2-86B7-B256-58DB115A5D84}"/>
                </a:ext>
              </a:extLst>
            </p:cNvPr>
            <p:cNvSpPr/>
            <p:nvPr/>
          </p:nvSpPr>
          <p:spPr>
            <a:xfrm>
              <a:off x="6332350" y="3932800"/>
              <a:ext cx="62225" cy="53425"/>
            </a:xfrm>
            <a:custGeom>
              <a:avLst/>
              <a:gdLst/>
              <a:ahLst/>
              <a:cxnLst/>
              <a:rect l="l" t="t" r="r" b="b"/>
              <a:pathLst>
                <a:path w="2489" h="2137" extrusionOk="0">
                  <a:moveTo>
                    <a:pt x="1066" y="0"/>
                  </a:moveTo>
                  <a:cubicBezTo>
                    <a:pt x="472" y="8"/>
                    <a:pt x="1" y="480"/>
                    <a:pt x="1" y="1065"/>
                  </a:cubicBezTo>
                  <a:cubicBezTo>
                    <a:pt x="1" y="1709"/>
                    <a:pt x="526" y="2137"/>
                    <a:pt x="1072" y="2137"/>
                  </a:cubicBezTo>
                  <a:cubicBezTo>
                    <a:pt x="1333" y="2137"/>
                    <a:pt x="1598" y="2039"/>
                    <a:pt x="1813" y="1821"/>
                  </a:cubicBezTo>
                  <a:cubicBezTo>
                    <a:pt x="2488" y="1146"/>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1537;p79">
              <a:extLst>
                <a:ext uri="{FF2B5EF4-FFF2-40B4-BE49-F238E27FC236}">
                  <a16:creationId xmlns:a16="http://schemas.microsoft.com/office/drawing/2014/main" id="{C7305A5D-D6A3-1CEF-BF45-6BDCFEBC7A7D}"/>
                </a:ext>
              </a:extLst>
            </p:cNvPr>
            <p:cNvSpPr/>
            <p:nvPr/>
          </p:nvSpPr>
          <p:spPr>
            <a:xfrm>
              <a:off x="6408350" y="3856775"/>
              <a:ext cx="62425" cy="53250"/>
            </a:xfrm>
            <a:custGeom>
              <a:avLst/>
              <a:gdLst/>
              <a:ahLst/>
              <a:cxnLst/>
              <a:rect l="l" t="t" r="r" b="b"/>
              <a:pathLst>
                <a:path w="2497" h="2130" extrusionOk="0">
                  <a:moveTo>
                    <a:pt x="1074" y="1"/>
                  </a:moveTo>
                  <a:cubicBezTo>
                    <a:pt x="481" y="1"/>
                    <a:pt x="9" y="472"/>
                    <a:pt x="1" y="1066"/>
                  </a:cubicBezTo>
                  <a:cubicBezTo>
                    <a:pt x="1" y="1704"/>
                    <a:pt x="525" y="2129"/>
                    <a:pt x="1074" y="2129"/>
                  </a:cubicBezTo>
                  <a:cubicBezTo>
                    <a:pt x="1336" y="2129"/>
                    <a:pt x="1604" y="2032"/>
                    <a:pt x="1822" y="1814"/>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1538;p79">
              <a:extLst>
                <a:ext uri="{FF2B5EF4-FFF2-40B4-BE49-F238E27FC236}">
                  <a16:creationId xmlns:a16="http://schemas.microsoft.com/office/drawing/2014/main" id="{6B4F6FA2-7DC2-B2F8-9ADE-FAA62B671AFA}"/>
                </a:ext>
              </a:extLst>
            </p:cNvPr>
            <p:cNvSpPr/>
            <p:nvPr/>
          </p:nvSpPr>
          <p:spPr>
            <a:xfrm>
              <a:off x="6408350" y="3932800"/>
              <a:ext cx="62425" cy="53425"/>
            </a:xfrm>
            <a:custGeom>
              <a:avLst/>
              <a:gdLst/>
              <a:ahLst/>
              <a:cxnLst/>
              <a:rect l="l" t="t" r="r" b="b"/>
              <a:pathLst>
                <a:path w="2497" h="2137" extrusionOk="0">
                  <a:moveTo>
                    <a:pt x="1074" y="0"/>
                  </a:moveTo>
                  <a:cubicBezTo>
                    <a:pt x="481" y="0"/>
                    <a:pt x="1" y="480"/>
                    <a:pt x="1" y="1065"/>
                  </a:cubicBezTo>
                  <a:cubicBezTo>
                    <a:pt x="1" y="1709"/>
                    <a:pt x="526" y="2137"/>
                    <a:pt x="1075" y="2137"/>
                  </a:cubicBezTo>
                  <a:cubicBezTo>
                    <a:pt x="1337" y="2137"/>
                    <a:pt x="1604" y="2039"/>
                    <a:pt x="1822" y="1821"/>
                  </a:cubicBezTo>
                  <a:cubicBezTo>
                    <a:pt x="2497" y="1155"/>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1539;p79">
              <a:extLst>
                <a:ext uri="{FF2B5EF4-FFF2-40B4-BE49-F238E27FC236}">
                  <a16:creationId xmlns:a16="http://schemas.microsoft.com/office/drawing/2014/main" id="{DFBE4F01-5F35-25AF-79FD-8EB2B690097D}"/>
                </a:ext>
              </a:extLst>
            </p:cNvPr>
            <p:cNvSpPr/>
            <p:nvPr/>
          </p:nvSpPr>
          <p:spPr>
            <a:xfrm>
              <a:off x="6408350" y="4085225"/>
              <a:ext cx="62425" cy="53350"/>
            </a:xfrm>
            <a:custGeom>
              <a:avLst/>
              <a:gdLst/>
              <a:ahLst/>
              <a:cxnLst/>
              <a:rect l="l" t="t" r="r" b="b"/>
              <a:pathLst>
                <a:path w="2497" h="2134" extrusionOk="0">
                  <a:moveTo>
                    <a:pt x="1074" y="0"/>
                  </a:moveTo>
                  <a:cubicBezTo>
                    <a:pt x="481" y="0"/>
                    <a:pt x="9" y="480"/>
                    <a:pt x="1" y="1065"/>
                  </a:cubicBezTo>
                  <a:cubicBezTo>
                    <a:pt x="1" y="1709"/>
                    <a:pt x="526" y="2133"/>
                    <a:pt x="1075" y="2133"/>
                  </a:cubicBezTo>
                  <a:cubicBezTo>
                    <a:pt x="1337" y="2133"/>
                    <a:pt x="1604" y="2037"/>
                    <a:pt x="1822" y="1821"/>
                  </a:cubicBezTo>
                  <a:cubicBezTo>
                    <a:pt x="2497" y="1147"/>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1540;p79">
              <a:extLst>
                <a:ext uri="{FF2B5EF4-FFF2-40B4-BE49-F238E27FC236}">
                  <a16:creationId xmlns:a16="http://schemas.microsoft.com/office/drawing/2014/main" id="{3C6FA9F4-DC55-30CC-C9F1-226945B3AE24}"/>
                </a:ext>
              </a:extLst>
            </p:cNvPr>
            <p:cNvSpPr/>
            <p:nvPr/>
          </p:nvSpPr>
          <p:spPr>
            <a:xfrm>
              <a:off x="6484575" y="3856775"/>
              <a:ext cx="62425" cy="53250"/>
            </a:xfrm>
            <a:custGeom>
              <a:avLst/>
              <a:gdLst/>
              <a:ahLst/>
              <a:cxnLst/>
              <a:rect l="l" t="t" r="r" b="b"/>
              <a:pathLst>
                <a:path w="2497" h="2130" extrusionOk="0">
                  <a:moveTo>
                    <a:pt x="1065" y="1"/>
                  </a:moveTo>
                  <a:cubicBezTo>
                    <a:pt x="480" y="1"/>
                    <a:pt x="1" y="472"/>
                    <a:pt x="1" y="1066"/>
                  </a:cubicBezTo>
                  <a:cubicBezTo>
                    <a:pt x="1" y="1704"/>
                    <a:pt x="525" y="2129"/>
                    <a:pt x="1073" y="2129"/>
                  </a:cubicBezTo>
                  <a:cubicBezTo>
                    <a:pt x="1335" y="2129"/>
                    <a:pt x="1603" y="2032"/>
                    <a:pt x="1822" y="1814"/>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1541;p79">
              <a:extLst>
                <a:ext uri="{FF2B5EF4-FFF2-40B4-BE49-F238E27FC236}">
                  <a16:creationId xmlns:a16="http://schemas.microsoft.com/office/drawing/2014/main" id="{25716C2E-F351-5578-92F1-453632A3F5F0}"/>
                </a:ext>
              </a:extLst>
            </p:cNvPr>
            <p:cNvSpPr/>
            <p:nvPr/>
          </p:nvSpPr>
          <p:spPr>
            <a:xfrm>
              <a:off x="6484575" y="3932800"/>
              <a:ext cx="62425" cy="53425"/>
            </a:xfrm>
            <a:custGeom>
              <a:avLst/>
              <a:gdLst/>
              <a:ahLst/>
              <a:cxnLst/>
              <a:rect l="l" t="t" r="r" b="b"/>
              <a:pathLst>
                <a:path w="2497" h="2137" extrusionOk="0">
                  <a:moveTo>
                    <a:pt x="1065" y="0"/>
                  </a:moveTo>
                  <a:cubicBezTo>
                    <a:pt x="480" y="0"/>
                    <a:pt x="1" y="480"/>
                    <a:pt x="1" y="1065"/>
                  </a:cubicBezTo>
                  <a:cubicBezTo>
                    <a:pt x="1" y="1709"/>
                    <a:pt x="526" y="2137"/>
                    <a:pt x="1074" y="2137"/>
                  </a:cubicBezTo>
                  <a:cubicBezTo>
                    <a:pt x="1336" y="2137"/>
                    <a:pt x="1603" y="2039"/>
                    <a:pt x="1822"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1542;p79">
              <a:extLst>
                <a:ext uri="{FF2B5EF4-FFF2-40B4-BE49-F238E27FC236}">
                  <a16:creationId xmlns:a16="http://schemas.microsoft.com/office/drawing/2014/main" id="{457B406D-7D8C-13E9-751D-02218091E952}"/>
                </a:ext>
              </a:extLst>
            </p:cNvPr>
            <p:cNvSpPr/>
            <p:nvPr/>
          </p:nvSpPr>
          <p:spPr>
            <a:xfrm>
              <a:off x="6484575" y="4161425"/>
              <a:ext cx="62425" cy="53300"/>
            </a:xfrm>
            <a:custGeom>
              <a:avLst/>
              <a:gdLst/>
              <a:ahLst/>
              <a:cxnLst/>
              <a:rect l="l" t="t" r="r" b="b"/>
              <a:pathLst>
                <a:path w="2497" h="2132" extrusionOk="0">
                  <a:moveTo>
                    <a:pt x="1065" y="1"/>
                  </a:moveTo>
                  <a:cubicBezTo>
                    <a:pt x="480" y="1"/>
                    <a:pt x="1" y="472"/>
                    <a:pt x="1" y="1066"/>
                  </a:cubicBezTo>
                  <a:cubicBezTo>
                    <a:pt x="1" y="1708"/>
                    <a:pt x="523" y="2131"/>
                    <a:pt x="1070" y="2131"/>
                  </a:cubicBezTo>
                  <a:cubicBezTo>
                    <a:pt x="1333" y="2131"/>
                    <a:pt x="1602" y="2033"/>
                    <a:pt x="1822" y="1814"/>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1543;p79">
              <a:extLst>
                <a:ext uri="{FF2B5EF4-FFF2-40B4-BE49-F238E27FC236}">
                  <a16:creationId xmlns:a16="http://schemas.microsoft.com/office/drawing/2014/main" id="{427A7A21-2718-2B94-D39F-ED4682934BD9}"/>
                </a:ext>
              </a:extLst>
            </p:cNvPr>
            <p:cNvSpPr/>
            <p:nvPr/>
          </p:nvSpPr>
          <p:spPr>
            <a:xfrm>
              <a:off x="6484575" y="4085225"/>
              <a:ext cx="62425" cy="53350"/>
            </a:xfrm>
            <a:custGeom>
              <a:avLst/>
              <a:gdLst/>
              <a:ahLst/>
              <a:cxnLst/>
              <a:rect l="l" t="t" r="r" b="b"/>
              <a:pathLst>
                <a:path w="2497" h="2134" extrusionOk="0">
                  <a:moveTo>
                    <a:pt x="1065" y="0"/>
                  </a:moveTo>
                  <a:cubicBezTo>
                    <a:pt x="480" y="0"/>
                    <a:pt x="1" y="480"/>
                    <a:pt x="1" y="1065"/>
                  </a:cubicBezTo>
                  <a:cubicBezTo>
                    <a:pt x="1" y="1709"/>
                    <a:pt x="526" y="2133"/>
                    <a:pt x="1075" y="2133"/>
                  </a:cubicBezTo>
                  <a:cubicBezTo>
                    <a:pt x="1336" y="2133"/>
                    <a:pt x="1604" y="2037"/>
                    <a:pt x="1822" y="1821"/>
                  </a:cubicBezTo>
                  <a:cubicBezTo>
                    <a:pt x="2496" y="1147"/>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1544;p79">
              <a:extLst>
                <a:ext uri="{FF2B5EF4-FFF2-40B4-BE49-F238E27FC236}">
                  <a16:creationId xmlns:a16="http://schemas.microsoft.com/office/drawing/2014/main" id="{8B1A4D99-5080-DD01-9E06-30EAECB05EA6}"/>
                </a:ext>
              </a:extLst>
            </p:cNvPr>
            <p:cNvSpPr/>
            <p:nvPr/>
          </p:nvSpPr>
          <p:spPr>
            <a:xfrm>
              <a:off x="6484575" y="4009000"/>
              <a:ext cx="62425" cy="53350"/>
            </a:xfrm>
            <a:custGeom>
              <a:avLst/>
              <a:gdLst/>
              <a:ahLst/>
              <a:cxnLst/>
              <a:rect l="l" t="t" r="r" b="b"/>
              <a:pathLst>
                <a:path w="2497" h="2134" extrusionOk="0">
                  <a:moveTo>
                    <a:pt x="1065" y="1"/>
                  </a:moveTo>
                  <a:cubicBezTo>
                    <a:pt x="480" y="1"/>
                    <a:pt x="1" y="480"/>
                    <a:pt x="1" y="1066"/>
                  </a:cubicBezTo>
                  <a:cubicBezTo>
                    <a:pt x="1" y="1710"/>
                    <a:pt x="526" y="2134"/>
                    <a:pt x="1075" y="2134"/>
                  </a:cubicBezTo>
                  <a:cubicBezTo>
                    <a:pt x="1336" y="2134"/>
                    <a:pt x="1604" y="2037"/>
                    <a:pt x="1822"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1545;p79">
              <a:extLst>
                <a:ext uri="{FF2B5EF4-FFF2-40B4-BE49-F238E27FC236}">
                  <a16:creationId xmlns:a16="http://schemas.microsoft.com/office/drawing/2014/main" id="{3BB616CA-CD21-53D4-C3D6-15897929CC2C}"/>
                </a:ext>
              </a:extLst>
            </p:cNvPr>
            <p:cNvSpPr/>
            <p:nvPr/>
          </p:nvSpPr>
          <p:spPr>
            <a:xfrm>
              <a:off x="6638425" y="3856775"/>
              <a:ext cx="62425" cy="53250"/>
            </a:xfrm>
            <a:custGeom>
              <a:avLst/>
              <a:gdLst/>
              <a:ahLst/>
              <a:cxnLst/>
              <a:rect l="l" t="t" r="r" b="b"/>
              <a:pathLst>
                <a:path w="2497" h="2130" extrusionOk="0">
                  <a:moveTo>
                    <a:pt x="1065" y="1"/>
                  </a:moveTo>
                  <a:cubicBezTo>
                    <a:pt x="480" y="1"/>
                    <a:pt x="9" y="472"/>
                    <a:pt x="1" y="1066"/>
                  </a:cubicBezTo>
                  <a:cubicBezTo>
                    <a:pt x="1" y="1704"/>
                    <a:pt x="525" y="2129"/>
                    <a:pt x="1073" y="2129"/>
                  </a:cubicBezTo>
                  <a:cubicBezTo>
                    <a:pt x="1335" y="2129"/>
                    <a:pt x="1603" y="2032"/>
                    <a:pt x="1822" y="1814"/>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1546;p79">
              <a:extLst>
                <a:ext uri="{FF2B5EF4-FFF2-40B4-BE49-F238E27FC236}">
                  <a16:creationId xmlns:a16="http://schemas.microsoft.com/office/drawing/2014/main" id="{845EAAAF-1098-0B21-5E7E-F5E188B3DD9C}"/>
                </a:ext>
              </a:extLst>
            </p:cNvPr>
            <p:cNvSpPr/>
            <p:nvPr/>
          </p:nvSpPr>
          <p:spPr>
            <a:xfrm>
              <a:off x="6638425" y="3932800"/>
              <a:ext cx="62425" cy="53425"/>
            </a:xfrm>
            <a:custGeom>
              <a:avLst/>
              <a:gdLst/>
              <a:ahLst/>
              <a:cxnLst/>
              <a:rect l="l" t="t" r="r" b="b"/>
              <a:pathLst>
                <a:path w="2497" h="2137" extrusionOk="0">
                  <a:moveTo>
                    <a:pt x="1065" y="0"/>
                  </a:moveTo>
                  <a:cubicBezTo>
                    <a:pt x="480" y="0"/>
                    <a:pt x="1" y="480"/>
                    <a:pt x="1" y="1065"/>
                  </a:cubicBezTo>
                  <a:cubicBezTo>
                    <a:pt x="1" y="1709"/>
                    <a:pt x="526" y="2137"/>
                    <a:pt x="1074" y="2137"/>
                  </a:cubicBezTo>
                  <a:cubicBezTo>
                    <a:pt x="1336" y="2137"/>
                    <a:pt x="1603" y="2039"/>
                    <a:pt x="1822"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1547;p79">
              <a:extLst>
                <a:ext uri="{FF2B5EF4-FFF2-40B4-BE49-F238E27FC236}">
                  <a16:creationId xmlns:a16="http://schemas.microsoft.com/office/drawing/2014/main" id="{63462378-CB17-2901-436C-FE4939F3A32F}"/>
                </a:ext>
              </a:extLst>
            </p:cNvPr>
            <p:cNvSpPr/>
            <p:nvPr/>
          </p:nvSpPr>
          <p:spPr>
            <a:xfrm>
              <a:off x="6638425" y="4161425"/>
              <a:ext cx="62425" cy="53300"/>
            </a:xfrm>
            <a:custGeom>
              <a:avLst/>
              <a:gdLst/>
              <a:ahLst/>
              <a:cxnLst/>
              <a:rect l="l" t="t" r="r" b="b"/>
              <a:pathLst>
                <a:path w="2497" h="2132" extrusionOk="0">
                  <a:moveTo>
                    <a:pt x="1065" y="1"/>
                  </a:moveTo>
                  <a:cubicBezTo>
                    <a:pt x="480" y="1"/>
                    <a:pt x="1" y="472"/>
                    <a:pt x="1" y="1066"/>
                  </a:cubicBezTo>
                  <a:cubicBezTo>
                    <a:pt x="1" y="1708"/>
                    <a:pt x="526" y="2131"/>
                    <a:pt x="1073" y="2131"/>
                  </a:cubicBezTo>
                  <a:cubicBezTo>
                    <a:pt x="1337" y="2131"/>
                    <a:pt x="1605" y="2033"/>
                    <a:pt x="1822" y="1814"/>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1548;p79">
              <a:extLst>
                <a:ext uri="{FF2B5EF4-FFF2-40B4-BE49-F238E27FC236}">
                  <a16:creationId xmlns:a16="http://schemas.microsoft.com/office/drawing/2014/main" id="{758408AF-CF3A-6B2E-79B1-5F56A18CB5A7}"/>
                </a:ext>
              </a:extLst>
            </p:cNvPr>
            <p:cNvSpPr/>
            <p:nvPr/>
          </p:nvSpPr>
          <p:spPr>
            <a:xfrm>
              <a:off x="6638425" y="4085225"/>
              <a:ext cx="62425" cy="53350"/>
            </a:xfrm>
            <a:custGeom>
              <a:avLst/>
              <a:gdLst/>
              <a:ahLst/>
              <a:cxnLst/>
              <a:rect l="l" t="t" r="r" b="b"/>
              <a:pathLst>
                <a:path w="2497" h="2134" extrusionOk="0">
                  <a:moveTo>
                    <a:pt x="1065" y="0"/>
                  </a:moveTo>
                  <a:cubicBezTo>
                    <a:pt x="480" y="0"/>
                    <a:pt x="9" y="480"/>
                    <a:pt x="1" y="1065"/>
                  </a:cubicBezTo>
                  <a:cubicBezTo>
                    <a:pt x="1" y="1709"/>
                    <a:pt x="526" y="2133"/>
                    <a:pt x="1074" y="2133"/>
                  </a:cubicBezTo>
                  <a:cubicBezTo>
                    <a:pt x="1336" y="2133"/>
                    <a:pt x="1604" y="2037"/>
                    <a:pt x="1822" y="1821"/>
                  </a:cubicBezTo>
                  <a:cubicBezTo>
                    <a:pt x="2496" y="1147"/>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1549;p79">
              <a:extLst>
                <a:ext uri="{FF2B5EF4-FFF2-40B4-BE49-F238E27FC236}">
                  <a16:creationId xmlns:a16="http://schemas.microsoft.com/office/drawing/2014/main" id="{ECE94255-13C8-E601-FFDF-17B33DF9ABD9}"/>
                </a:ext>
              </a:extLst>
            </p:cNvPr>
            <p:cNvSpPr/>
            <p:nvPr/>
          </p:nvSpPr>
          <p:spPr>
            <a:xfrm>
              <a:off x="6638425" y="4009000"/>
              <a:ext cx="62425" cy="53350"/>
            </a:xfrm>
            <a:custGeom>
              <a:avLst/>
              <a:gdLst/>
              <a:ahLst/>
              <a:cxnLst/>
              <a:rect l="l" t="t" r="r" b="b"/>
              <a:pathLst>
                <a:path w="2497" h="2134" extrusionOk="0">
                  <a:moveTo>
                    <a:pt x="1065" y="1"/>
                  </a:moveTo>
                  <a:cubicBezTo>
                    <a:pt x="480" y="1"/>
                    <a:pt x="1" y="480"/>
                    <a:pt x="1" y="1066"/>
                  </a:cubicBezTo>
                  <a:cubicBezTo>
                    <a:pt x="1" y="1710"/>
                    <a:pt x="530" y="2134"/>
                    <a:pt x="1078" y="2134"/>
                  </a:cubicBezTo>
                  <a:cubicBezTo>
                    <a:pt x="1340" y="2134"/>
                    <a:pt x="1606" y="2037"/>
                    <a:pt x="1822"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1550;p79">
              <a:extLst>
                <a:ext uri="{FF2B5EF4-FFF2-40B4-BE49-F238E27FC236}">
                  <a16:creationId xmlns:a16="http://schemas.microsoft.com/office/drawing/2014/main" id="{3A46F153-DCFA-768A-95E4-DB8C4A165B39}"/>
                </a:ext>
              </a:extLst>
            </p:cNvPr>
            <p:cNvSpPr/>
            <p:nvPr/>
          </p:nvSpPr>
          <p:spPr>
            <a:xfrm>
              <a:off x="6715450" y="3932800"/>
              <a:ext cx="62225" cy="53425"/>
            </a:xfrm>
            <a:custGeom>
              <a:avLst/>
              <a:gdLst/>
              <a:ahLst/>
              <a:cxnLst/>
              <a:rect l="l" t="t" r="r" b="b"/>
              <a:pathLst>
                <a:path w="2489" h="2137" extrusionOk="0">
                  <a:moveTo>
                    <a:pt x="1066" y="0"/>
                  </a:moveTo>
                  <a:cubicBezTo>
                    <a:pt x="480" y="0"/>
                    <a:pt x="1" y="480"/>
                    <a:pt x="1" y="1065"/>
                  </a:cubicBezTo>
                  <a:cubicBezTo>
                    <a:pt x="1" y="1709"/>
                    <a:pt x="526" y="2137"/>
                    <a:pt x="1074" y="2137"/>
                  </a:cubicBezTo>
                  <a:cubicBezTo>
                    <a:pt x="1336" y="2137"/>
                    <a:pt x="1604" y="2039"/>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1551;p79">
              <a:extLst>
                <a:ext uri="{FF2B5EF4-FFF2-40B4-BE49-F238E27FC236}">
                  <a16:creationId xmlns:a16="http://schemas.microsoft.com/office/drawing/2014/main" id="{AE3E8267-3B7F-AC85-95BF-AD5E6510194B}"/>
                </a:ext>
              </a:extLst>
            </p:cNvPr>
            <p:cNvSpPr/>
            <p:nvPr/>
          </p:nvSpPr>
          <p:spPr>
            <a:xfrm>
              <a:off x="6715450" y="4085225"/>
              <a:ext cx="62225" cy="53350"/>
            </a:xfrm>
            <a:custGeom>
              <a:avLst/>
              <a:gdLst/>
              <a:ahLst/>
              <a:cxnLst/>
              <a:rect l="l" t="t" r="r" b="b"/>
              <a:pathLst>
                <a:path w="2489" h="2134" extrusionOk="0">
                  <a:moveTo>
                    <a:pt x="1066" y="0"/>
                  </a:moveTo>
                  <a:cubicBezTo>
                    <a:pt x="480" y="0"/>
                    <a:pt x="1" y="480"/>
                    <a:pt x="1" y="1065"/>
                  </a:cubicBezTo>
                  <a:cubicBezTo>
                    <a:pt x="1" y="1709"/>
                    <a:pt x="526" y="2133"/>
                    <a:pt x="1075" y="2133"/>
                  </a:cubicBezTo>
                  <a:cubicBezTo>
                    <a:pt x="1336" y="2133"/>
                    <a:pt x="1604" y="2037"/>
                    <a:pt x="1822" y="1821"/>
                  </a:cubicBezTo>
                  <a:cubicBezTo>
                    <a:pt x="2488" y="1147"/>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1552;p79">
              <a:extLst>
                <a:ext uri="{FF2B5EF4-FFF2-40B4-BE49-F238E27FC236}">
                  <a16:creationId xmlns:a16="http://schemas.microsoft.com/office/drawing/2014/main" id="{EF2EEC39-047B-96F0-FC50-8613753AB443}"/>
                </a:ext>
              </a:extLst>
            </p:cNvPr>
            <p:cNvSpPr/>
            <p:nvPr/>
          </p:nvSpPr>
          <p:spPr>
            <a:xfrm>
              <a:off x="6715450" y="4009000"/>
              <a:ext cx="62225" cy="53350"/>
            </a:xfrm>
            <a:custGeom>
              <a:avLst/>
              <a:gdLst/>
              <a:ahLst/>
              <a:cxnLst/>
              <a:rect l="l" t="t" r="r" b="b"/>
              <a:pathLst>
                <a:path w="2489" h="2134" extrusionOk="0">
                  <a:moveTo>
                    <a:pt x="1066" y="1"/>
                  </a:moveTo>
                  <a:cubicBezTo>
                    <a:pt x="480" y="1"/>
                    <a:pt x="1" y="480"/>
                    <a:pt x="1" y="1066"/>
                  </a:cubicBezTo>
                  <a:cubicBezTo>
                    <a:pt x="1" y="1710"/>
                    <a:pt x="526" y="2134"/>
                    <a:pt x="1075" y="2134"/>
                  </a:cubicBezTo>
                  <a:cubicBezTo>
                    <a:pt x="1336" y="2134"/>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1553;p79">
              <a:extLst>
                <a:ext uri="{FF2B5EF4-FFF2-40B4-BE49-F238E27FC236}">
                  <a16:creationId xmlns:a16="http://schemas.microsoft.com/office/drawing/2014/main" id="{9187EEA7-9489-FFFC-085F-DF942B14369A}"/>
                </a:ext>
              </a:extLst>
            </p:cNvPr>
            <p:cNvSpPr/>
            <p:nvPr/>
          </p:nvSpPr>
          <p:spPr>
            <a:xfrm>
              <a:off x="6408350" y="4009000"/>
              <a:ext cx="62425" cy="53350"/>
            </a:xfrm>
            <a:custGeom>
              <a:avLst/>
              <a:gdLst/>
              <a:ahLst/>
              <a:cxnLst/>
              <a:rect l="l" t="t" r="r" b="b"/>
              <a:pathLst>
                <a:path w="2497" h="2134" extrusionOk="0">
                  <a:moveTo>
                    <a:pt x="1074" y="1"/>
                  </a:moveTo>
                  <a:cubicBezTo>
                    <a:pt x="481" y="1"/>
                    <a:pt x="1" y="480"/>
                    <a:pt x="1" y="1066"/>
                  </a:cubicBezTo>
                  <a:cubicBezTo>
                    <a:pt x="1" y="1710"/>
                    <a:pt x="530" y="2134"/>
                    <a:pt x="1079" y="2134"/>
                  </a:cubicBezTo>
                  <a:cubicBezTo>
                    <a:pt x="1340" y="2134"/>
                    <a:pt x="1607" y="2037"/>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1554;p79">
              <a:extLst>
                <a:ext uri="{FF2B5EF4-FFF2-40B4-BE49-F238E27FC236}">
                  <a16:creationId xmlns:a16="http://schemas.microsoft.com/office/drawing/2014/main" id="{B268F3CD-D950-4B68-ACDA-D5DF94136220}"/>
                </a:ext>
              </a:extLst>
            </p:cNvPr>
            <p:cNvSpPr/>
            <p:nvPr/>
          </p:nvSpPr>
          <p:spPr>
            <a:xfrm>
              <a:off x="6332350" y="4009000"/>
              <a:ext cx="62225" cy="53350"/>
            </a:xfrm>
            <a:custGeom>
              <a:avLst/>
              <a:gdLst/>
              <a:ahLst/>
              <a:cxnLst/>
              <a:rect l="l" t="t" r="r" b="b"/>
              <a:pathLst>
                <a:path w="2489" h="2134" extrusionOk="0">
                  <a:moveTo>
                    <a:pt x="1066" y="1"/>
                  </a:moveTo>
                  <a:cubicBezTo>
                    <a:pt x="472" y="1"/>
                    <a:pt x="1" y="480"/>
                    <a:pt x="1" y="1066"/>
                  </a:cubicBezTo>
                  <a:cubicBezTo>
                    <a:pt x="1" y="1710"/>
                    <a:pt x="526" y="2134"/>
                    <a:pt x="1072" y="2134"/>
                  </a:cubicBezTo>
                  <a:cubicBezTo>
                    <a:pt x="1333" y="2134"/>
                    <a:pt x="1598" y="2037"/>
                    <a:pt x="1813"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1555;p79">
              <a:extLst>
                <a:ext uri="{FF2B5EF4-FFF2-40B4-BE49-F238E27FC236}">
                  <a16:creationId xmlns:a16="http://schemas.microsoft.com/office/drawing/2014/main" id="{F565BCFF-996A-6BA5-4560-79D2F94C5754}"/>
                </a:ext>
              </a:extLst>
            </p:cNvPr>
            <p:cNvSpPr/>
            <p:nvPr/>
          </p:nvSpPr>
          <p:spPr>
            <a:xfrm>
              <a:off x="6256150" y="4009000"/>
              <a:ext cx="62200" cy="53350"/>
            </a:xfrm>
            <a:custGeom>
              <a:avLst/>
              <a:gdLst/>
              <a:ahLst/>
              <a:cxnLst/>
              <a:rect l="l" t="t" r="r" b="b"/>
              <a:pathLst>
                <a:path w="2488" h="2134" extrusionOk="0">
                  <a:moveTo>
                    <a:pt x="1065" y="1"/>
                  </a:moveTo>
                  <a:cubicBezTo>
                    <a:pt x="472" y="1"/>
                    <a:pt x="0" y="480"/>
                    <a:pt x="0" y="1066"/>
                  </a:cubicBezTo>
                  <a:cubicBezTo>
                    <a:pt x="0" y="1710"/>
                    <a:pt x="525" y="2134"/>
                    <a:pt x="1071" y="2134"/>
                  </a:cubicBezTo>
                  <a:cubicBezTo>
                    <a:pt x="1332" y="2134"/>
                    <a:pt x="1598" y="2037"/>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1556;p79">
              <a:extLst>
                <a:ext uri="{FF2B5EF4-FFF2-40B4-BE49-F238E27FC236}">
                  <a16:creationId xmlns:a16="http://schemas.microsoft.com/office/drawing/2014/main" id="{14D85A7E-E732-6E68-F08B-B31A0C951367}"/>
                </a:ext>
              </a:extLst>
            </p:cNvPr>
            <p:cNvSpPr/>
            <p:nvPr/>
          </p:nvSpPr>
          <p:spPr>
            <a:xfrm>
              <a:off x="5951475" y="3932800"/>
              <a:ext cx="62225" cy="53425"/>
            </a:xfrm>
            <a:custGeom>
              <a:avLst/>
              <a:gdLst/>
              <a:ahLst/>
              <a:cxnLst/>
              <a:rect l="l" t="t" r="r" b="b"/>
              <a:pathLst>
                <a:path w="2489" h="2137" extrusionOk="0">
                  <a:moveTo>
                    <a:pt x="1066" y="0"/>
                  </a:moveTo>
                  <a:cubicBezTo>
                    <a:pt x="472" y="8"/>
                    <a:pt x="1" y="480"/>
                    <a:pt x="1" y="1065"/>
                  </a:cubicBezTo>
                  <a:cubicBezTo>
                    <a:pt x="1" y="1709"/>
                    <a:pt x="526" y="2137"/>
                    <a:pt x="1072" y="2137"/>
                  </a:cubicBezTo>
                  <a:cubicBezTo>
                    <a:pt x="1333" y="2137"/>
                    <a:pt x="1598" y="2039"/>
                    <a:pt x="1814"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1557;p79">
              <a:extLst>
                <a:ext uri="{FF2B5EF4-FFF2-40B4-BE49-F238E27FC236}">
                  <a16:creationId xmlns:a16="http://schemas.microsoft.com/office/drawing/2014/main" id="{97F47AF3-6AF6-2585-5231-EBB90369EE73}"/>
                </a:ext>
              </a:extLst>
            </p:cNvPr>
            <p:cNvSpPr/>
            <p:nvPr/>
          </p:nvSpPr>
          <p:spPr>
            <a:xfrm>
              <a:off x="5951475" y="4009000"/>
              <a:ext cx="62225" cy="53350"/>
            </a:xfrm>
            <a:custGeom>
              <a:avLst/>
              <a:gdLst/>
              <a:ahLst/>
              <a:cxnLst/>
              <a:rect l="l" t="t" r="r" b="b"/>
              <a:pathLst>
                <a:path w="2489" h="2134" extrusionOk="0">
                  <a:moveTo>
                    <a:pt x="1066" y="1"/>
                  </a:moveTo>
                  <a:cubicBezTo>
                    <a:pt x="472" y="1"/>
                    <a:pt x="1" y="480"/>
                    <a:pt x="1" y="1066"/>
                  </a:cubicBezTo>
                  <a:cubicBezTo>
                    <a:pt x="1" y="1710"/>
                    <a:pt x="526" y="2134"/>
                    <a:pt x="1075" y="2134"/>
                  </a:cubicBezTo>
                  <a:cubicBezTo>
                    <a:pt x="1337" y="2134"/>
                    <a:pt x="1604" y="2037"/>
                    <a:pt x="1822"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1558;p79">
              <a:extLst>
                <a:ext uri="{FF2B5EF4-FFF2-40B4-BE49-F238E27FC236}">
                  <a16:creationId xmlns:a16="http://schemas.microsoft.com/office/drawing/2014/main" id="{93DF7C4C-56D8-3135-DC73-2DA148C4DCEC}"/>
                </a:ext>
              </a:extLst>
            </p:cNvPr>
            <p:cNvSpPr/>
            <p:nvPr/>
          </p:nvSpPr>
          <p:spPr>
            <a:xfrm>
              <a:off x="6027500" y="3856775"/>
              <a:ext cx="62425" cy="53250"/>
            </a:xfrm>
            <a:custGeom>
              <a:avLst/>
              <a:gdLst/>
              <a:ahLst/>
              <a:cxnLst/>
              <a:rect l="l" t="t" r="r" b="b"/>
              <a:pathLst>
                <a:path w="2497" h="2130" extrusionOk="0">
                  <a:moveTo>
                    <a:pt x="1073" y="1"/>
                  </a:moveTo>
                  <a:cubicBezTo>
                    <a:pt x="480" y="1"/>
                    <a:pt x="9" y="472"/>
                    <a:pt x="0" y="1066"/>
                  </a:cubicBezTo>
                  <a:cubicBezTo>
                    <a:pt x="0" y="1704"/>
                    <a:pt x="529" y="2129"/>
                    <a:pt x="1077" y="2129"/>
                  </a:cubicBezTo>
                  <a:cubicBezTo>
                    <a:pt x="1339" y="2129"/>
                    <a:pt x="1606" y="2032"/>
                    <a:pt x="1821" y="1814"/>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1559;p79">
              <a:extLst>
                <a:ext uri="{FF2B5EF4-FFF2-40B4-BE49-F238E27FC236}">
                  <a16:creationId xmlns:a16="http://schemas.microsoft.com/office/drawing/2014/main" id="{DA52B66F-6A63-30E0-8F64-C4D8E02282FE}"/>
                </a:ext>
              </a:extLst>
            </p:cNvPr>
            <p:cNvSpPr/>
            <p:nvPr/>
          </p:nvSpPr>
          <p:spPr>
            <a:xfrm>
              <a:off x="6027500" y="3932800"/>
              <a:ext cx="62425" cy="53425"/>
            </a:xfrm>
            <a:custGeom>
              <a:avLst/>
              <a:gdLst/>
              <a:ahLst/>
              <a:cxnLst/>
              <a:rect l="l" t="t" r="r" b="b"/>
              <a:pathLst>
                <a:path w="2497" h="2137" extrusionOk="0">
                  <a:moveTo>
                    <a:pt x="1073" y="0"/>
                  </a:moveTo>
                  <a:cubicBezTo>
                    <a:pt x="480" y="0"/>
                    <a:pt x="9" y="480"/>
                    <a:pt x="0" y="1065"/>
                  </a:cubicBezTo>
                  <a:cubicBezTo>
                    <a:pt x="0" y="1709"/>
                    <a:pt x="529" y="2137"/>
                    <a:pt x="1078" y="2137"/>
                  </a:cubicBezTo>
                  <a:cubicBezTo>
                    <a:pt x="1340" y="2137"/>
                    <a:pt x="1606" y="2039"/>
                    <a:pt x="1821" y="1821"/>
                  </a:cubicBezTo>
                  <a:cubicBezTo>
                    <a:pt x="2496" y="1155"/>
                    <a:pt x="2016" y="0"/>
                    <a:pt x="1073"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1560;p79">
              <a:extLst>
                <a:ext uri="{FF2B5EF4-FFF2-40B4-BE49-F238E27FC236}">
                  <a16:creationId xmlns:a16="http://schemas.microsoft.com/office/drawing/2014/main" id="{06CEAD7E-1B0B-C610-A3E8-7F2F3802450C}"/>
                </a:ext>
              </a:extLst>
            </p:cNvPr>
            <p:cNvSpPr/>
            <p:nvPr/>
          </p:nvSpPr>
          <p:spPr>
            <a:xfrm>
              <a:off x="6027500" y="4009000"/>
              <a:ext cx="62425" cy="53350"/>
            </a:xfrm>
            <a:custGeom>
              <a:avLst/>
              <a:gdLst/>
              <a:ahLst/>
              <a:cxnLst/>
              <a:rect l="l" t="t" r="r" b="b"/>
              <a:pathLst>
                <a:path w="2497" h="2134" extrusionOk="0">
                  <a:moveTo>
                    <a:pt x="1073" y="1"/>
                  </a:moveTo>
                  <a:cubicBezTo>
                    <a:pt x="480" y="1"/>
                    <a:pt x="9" y="480"/>
                    <a:pt x="0" y="1066"/>
                  </a:cubicBezTo>
                  <a:cubicBezTo>
                    <a:pt x="0" y="1710"/>
                    <a:pt x="529" y="2134"/>
                    <a:pt x="1078" y="2134"/>
                  </a:cubicBezTo>
                  <a:cubicBezTo>
                    <a:pt x="1340" y="2134"/>
                    <a:pt x="1606" y="2037"/>
                    <a:pt x="1821" y="1822"/>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1561;p79">
              <a:extLst>
                <a:ext uri="{FF2B5EF4-FFF2-40B4-BE49-F238E27FC236}">
                  <a16:creationId xmlns:a16="http://schemas.microsoft.com/office/drawing/2014/main" id="{D537BD89-A6EA-13F8-F55E-60F988D8ECF1}"/>
                </a:ext>
              </a:extLst>
            </p:cNvPr>
            <p:cNvSpPr/>
            <p:nvPr/>
          </p:nvSpPr>
          <p:spPr>
            <a:xfrm>
              <a:off x="6103700" y="3780375"/>
              <a:ext cx="62425" cy="53475"/>
            </a:xfrm>
            <a:custGeom>
              <a:avLst/>
              <a:gdLst/>
              <a:ahLst/>
              <a:cxnLst/>
              <a:rect l="l" t="t" r="r" b="b"/>
              <a:pathLst>
                <a:path w="2497" h="2139" extrusionOk="0">
                  <a:moveTo>
                    <a:pt x="1066" y="0"/>
                  </a:moveTo>
                  <a:cubicBezTo>
                    <a:pt x="481" y="0"/>
                    <a:pt x="1" y="480"/>
                    <a:pt x="1" y="1073"/>
                  </a:cubicBezTo>
                  <a:cubicBezTo>
                    <a:pt x="6" y="1715"/>
                    <a:pt x="530" y="2139"/>
                    <a:pt x="1078" y="2139"/>
                  </a:cubicBezTo>
                  <a:cubicBezTo>
                    <a:pt x="1342" y="2139"/>
                    <a:pt x="1611" y="2040"/>
                    <a:pt x="1830" y="1821"/>
                  </a:cubicBezTo>
                  <a:cubicBezTo>
                    <a:pt x="2497"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1562;p79">
              <a:extLst>
                <a:ext uri="{FF2B5EF4-FFF2-40B4-BE49-F238E27FC236}">
                  <a16:creationId xmlns:a16="http://schemas.microsoft.com/office/drawing/2014/main" id="{87B5557C-A74C-30F4-804B-2F0B4FF9B3A0}"/>
                </a:ext>
              </a:extLst>
            </p:cNvPr>
            <p:cNvSpPr/>
            <p:nvPr/>
          </p:nvSpPr>
          <p:spPr>
            <a:xfrm>
              <a:off x="6103700" y="3856775"/>
              <a:ext cx="62425" cy="53300"/>
            </a:xfrm>
            <a:custGeom>
              <a:avLst/>
              <a:gdLst/>
              <a:ahLst/>
              <a:cxnLst/>
              <a:rect l="l" t="t" r="r" b="b"/>
              <a:pathLst>
                <a:path w="2497" h="2132" extrusionOk="0">
                  <a:moveTo>
                    <a:pt x="1066" y="1"/>
                  </a:moveTo>
                  <a:cubicBezTo>
                    <a:pt x="481" y="1"/>
                    <a:pt x="1" y="480"/>
                    <a:pt x="1" y="1066"/>
                  </a:cubicBezTo>
                  <a:cubicBezTo>
                    <a:pt x="6" y="1708"/>
                    <a:pt x="530" y="2131"/>
                    <a:pt x="1075" y="2131"/>
                  </a:cubicBezTo>
                  <a:cubicBezTo>
                    <a:pt x="1338" y="2131"/>
                    <a:pt x="1605" y="2033"/>
                    <a:pt x="1822" y="1814"/>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1563;p79">
              <a:extLst>
                <a:ext uri="{FF2B5EF4-FFF2-40B4-BE49-F238E27FC236}">
                  <a16:creationId xmlns:a16="http://schemas.microsoft.com/office/drawing/2014/main" id="{7680ACB0-82D7-C658-6B02-5BD3850BC7EE}"/>
                </a:ext>
              </a:extLst>
            </p:cNvPr>
            <p:cNvSpPr/>
            <p:nvPr/>
          </p:nvSpPr>
          <p:spPr>
            <a:xfrm>
              <a:off x="6103700" y="3932800"/>
              <a:ext cx="62425" cy="53475"/>
            </a:xfrm>
            <a:custGeom>
              <a:avLst/>
              <a:gdLst/>
              <a:ahLst/>
              <a:cxnLst/>
              <a:rect l="l" t="t" r="r" b="b"/>
              <a:pathLst>
                <a:path w="2497" h="2139" extrusionOk="0">
                  <a:moveTo>
                    <a:pt x="1066" y="0"/>
                  </a:moveTo>
                  <a:cubicBezTo>
                    <a:pt x="481" y="0"/>
                    <a:pt x="1" y="480"/>
                    <a:pt x="1" y="1073"/>
                  </a:cubicBezTo>
                  <a:cubicBezTo>
                    <a:pt x="6" y="1715"/>
                    <a:pt x="530" y="2139"/>
                    <a:pt x="1075" y="2139"/>
                  </a:cubicBezTo>
                  <a:cubicBezTo>
                    <a:pt x="1338" y="2139"/>
                    <a:pt x="1605" y="2041"/>
                    <a:pt x="1822" y="1821"/>
                  </a:cubicBezTo>
                  <a:cubicBezTo>
                    <a:pt x="2497"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1564;p79">
              <a:extLst>
                <a:ext uri="{FF2B5EF4-FFF2-40B4-BE49-F238E27FC236}">
                  <a16:creationId xmlns:a16="http://schemas.microsoft.com/office/drawing/2014/main" id="{17BCB15E-25C4-7822-BBF1-E27E01728BE9}"/>
                </a:ext>
              </a:extLst>
            </p:cNvPr>
            <p:cNvSpPr/>
            <p:nvPr/>
          </p:nvSpPr>
          <p:spPr>
            <a:xfrm>
              <a:off x="6103700" y="4009000"/>
              <a:ext cx="62425" cy="53350"/>
            </a:xfrm>
            <a:custGeom>
              <a:avLst/>
              <a:gdLst/>
              <a:ahLst/>
              <a:cxnLst/>
              <a:rect l="l" t="t" r="r" b="b"/>
              <a:pathLst>
                <a:path w="2497" h="2134" extrusionOk="0">
                  <a:moveTo>
                    <a:pt x="1066" y="1"/>
                  </a:moveTo>
                  <a:cubicBezTo>
                    <a:pt x="481" y="1"/>
                    <a:pt x="1" y="480"/>
                    <a:pt x="1" y="1066"/>
                  </a:cubicBezTo>
                  <a:cubicBezTo>
                    <a:pt x="1" y="1710"/>
                    <a:pt x="530" y="2134"/>
                    <a:pt x="1079" y="2134"/>
                  </a:cubicBezTo>
                  <a:cubicBezTo>
                    <a:pt x="1340" y="2134"/>
                    <a:pt x="1607" y="2037"/>
                    <a:pt x="1822" y="1822"/>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1565;p79">
              <a:extLst>
                <a:ext uri="{FF2B5EF4-FFF2-40B4-BE49-F238E27FC236}">
                  <a16:creationId xmlns:a16="http://schemas.microsoft.com/office/drawing/2014/main" id="{3E72FCEB-BF17-3B3D-09EF-1FEF6FFC410F}"/>
                </a:ext>
              </a:extLst>
            </p:cNvPr>
            <p:cNvSpPr/>
            <p:nvPr/>
          </p:nvSpPr>
          <p:spPr>
            <a:xfrm>
              <a:off x="6179925" y="3704150"/>
              <a:ext cx="62225" cy="53450"/>
            </a:xfrm>
            <a:custGeom>
              <a:avLst/>
              <a:gdLst/>
              <a:ahLst/>
              <a:cxnLst/>
              <a:rect l="l" t="t" r="r" b="b"/>
              <a:pathLst>
                <a:path w="2489" h="2138" extrusionOk="0">
                  <a:moveTo>
                    <a:pt x="1065" y="1"/>
                  </a:moveTo>
                  <a:cubicBezTo>
                    <a:pt x="480" y="1"/>
                    <a:pt x="0" y="480"/>
                    <a:pt x="0" y="1066"/>
                  </a:cubicBezTo>
                  <a:cubicBezTo>
                    <a:pt x="0" y="1709"/>
                    <a:pt x="526" y="2137"/>
                    <a:pt x="1074" y="2137"/>
                  </a:cubicBezTo>
                  <a:cubicBezTo>
                    <a:pt x="1336" y="2137"/>
                    <a:pt x="1603" y="2040"/>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1566;p79">
              <a:extLst>
                <a:ext uri="{FF2B5EF4-FFF2-40B4-BE49-F238E27FC236}">
                  <a16:creationId xmlns:a16="http://schemas.microsoft.com/office/drawing/2014/main" id="{0A1A97AC-4795-9143-8344-858BD08C1C40}"/>
                </a:ext>
              </a:extLst>
            </p:cNvPr>
            <p:cNvSpPr/>
            <p:nvPr/>
          </p:nvSpPr>
          <p:spPr>
            <a:xfrm>
              <a:off x="6179925" y="3780375"/>
              <a:ext cx="62425" cy="53425"/>
            </a:xfrm>
            <a:custGeom>
              <a:avLst/>
              <a:gdLst/>
              <a:ahLst/>
              <a:cxnLst/>
              <a:rect l="l" t="t" r="r" b="b"/>
              <a:pathLst>
                <a:path w="2497" h="2137" extrusionOk="0">
                  <a:moveTo>
                    <a:pt x="1065" y="0"/>
                  </a:moveTo>
                  <a:cubicBezTo>
                    <a:pt x="480" y="0"/>
                    <a:pt x="0" y="480"/>
                    <a:pt x="0" y="1065"/>
                  </a:cubicBezTo>
                  <a:cubicBezTo>
                    <a:pt x="0" y="1709"/>
                    <a:pt x="529" y="2137"/>
                    <a:pt x="1078" y="2137"/>
                  </a:cubicBezTo>
                  <a:cubicBezTo>
                    <a:pt x="1340" y="2137"/>
                    <a:pt x="1606" y="2039"/>
                    <a:pt x="1821"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1567;p79">
              <a:extLst>
                <a:ext uri="{FF2B5EF4-FFF2-40B4-BE49-F238E27FC236}">
                  <a16:creationId xmlns:a16="http://schemas.microsoft.com/office/drawing/2014/main" id="{C63C3BE8-038C-BA68-C3CA-3120FB35BDD1}"/>
                </a:ext>
              </a:extLst>
            </p:cNvPr>
            <p:cNvSpPr/>
            <p:nvPr/>
          </p:nvSpPr>
          <p:spPr>
            <a:xfrm>
              <a:off x="6179925" y="4009000"/>
              <a:ext cx="62225" cy="53350"/>
            </a:xfrm>
            <a:custGeom>
              <a:avLst/>
              <a:gdLst/>
              <a:ahLst/>
              <a:cxnLst/>
              <a:rect l="l" t="t" r="r" b="b"/>
              <a:pathLst>
                <a:path w="2489" h="2134" extrusionOk="0">
                  <a:moveTo>
                    <a:pt x="1065" y="1"/>
                  </a:moveTo>
                  <a:cubicBezTo>
                    <a:pt x="480" y="1"/>
                    <a:pt x="0" y="480"/>
                    <a:pt x="0" y="1066"/>
                  </a:cubicBezTo>
                  <a:cubicBezTo>
                    <a:pt x="0" y="1710"/>
                    <a:pt x="526" y="2134"/>
                    <a:pt x="1074" y="2134"/>
                  </a:cubicBezTo>
                  <a:cubicBezTo>
                    <a:pt x="1336" y="2134"/>
                    <a:pt x="1603" y="2037"/>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1568;p79">
              <a:extLst>
                <a:ext uri="{FF2B5EF4-FFF2-40B4-BE49-F238E27FC236}">
                  <a16:creationId xmlns:a16="http://schemas.microsoft.com/office/drawing/2014/main" id="{16EB59E2-CFAE-87C2-9CC8-B7E8A459877B}"/>
                </a:ext>
              </a:extLst>
            </p:cNvPr>
            <p:cNvSpPr/>
            <p:nvPr/>
          </p:nvSpPr>
          <p:spPr>
            <a:xfrm>
              <a:off x="6179925" y="3932800"/>
              <a:ext cx="62225" cy="53425"/>
            </a:xfrm>
            <a:custGeom>
              <a:avLst/>
              <a:gdLst/>
              <a:ahLst/>
              <a:cxnLst/>
              <a:rect l="l" t="t" r="r" b="b"/>
              <a:pathLst>
                <a:path w="2489" h="2137" extrusionOk="0">
                  <a:moveTo>
                    <a:pt x="1065" y="0"/>
                  </a:moveTo>
                  <a:cubicBezTo>
                    <a:pt x="480" y="0"/>
                    <a:pt x="0" y="480"/>
                    <a:pt x="0" y="1065"/>
                  </a:cubicBezTo>
                  <a:cubicBezTo>
                    <a:pt x="0" y="1709"/>
                    <a:pt x="526" y="2137"/>
                    <a:pt x="1074" y="2137"/>
                  </a:cubicBezTo>
                  <a:cubicBezTo>
                    <a:pt x="1336" y="2137"/>
                    <a:pt x="1603" y="2039"/>
                    <a:pt x="1821"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1569;p79">
              <a:extLst>
                <a:ext uri="{FF2B5EF4-FFF2-40B4-BE49-F238E27FC236}">
                  <a16:creationId xmlns:a16="http://schemas.microsoft.com/office/drawing/2014/main" id="{A2C6BA21-DC64-3F91-EEE9-58BE420F2FE1}"/>
                </a:ext>
              </a:extLst>
            </p:cNvPr>
            <p:cNvSpPr/>
            <p:nvPr/>
          </p:nvSpPr>
          <p:spPr>
            <a:xfrm>
              <a:off x="6179925" y="3856775"/>
              <a:ext cx="62225" cy="53250"/>
            </a:xfrm>
            <a:custGeom>
              <a:avLst/>
              <a:gdLst/>
              <a:ahLst/>
              <a:cxnLst/>
              <a:rect l="l" t="t" r="r" b="b"/>
              <a:pathLst>
                <a:path w="2489" h="2130" extrusionOk="0">
                  <a:moveTo>
                    <a:pt x="1065" y="1"/>
                  </a:moveTo>
                  <a:cubicBezTo>
                    <a:pt x="480" y="1"/>
                    <a:pt x="0" y="472"/>
                    <a:pt x="0" y="1066"/>
                  </a:cubicBezTo>
                  <a:cubicBezTo>
                    <a:pt x="0" y="1704"/>
                    <a:pt x="525" y="2129"/>
                    <a:pt x="1073" y="2129"/>
                  </a:cubicBezTo>
                  <a:cubicBezTo>
                    <a:pt x="1335" y="2129"/>
                    <a:pt x="1603" y="2032"/>
                    <a:pt x="1821" y="1814"/>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1570;p79">
              <a:extLst>
                <a:ext uri="{FF2B5EF4-FFF2-40B4-BE49-F238E27FC236}">
                  <a16:creationId xmlns:a16="http://schemas.microsoft.com/office/drawing/2014/main" id="{8C7299F7-142B-87A9-D23C-CF80D6387E74}"/>
                </a:ext>
              </a:extLst>
            </p:cNvPr>
            <p:cNvSpPr/>
            <p:nvPr/>
          </p:nvSpPr>
          <p:spPr>
            <a:xfrm>
              <a:off x="7170300" y="3780375"/>
              <a:ext cx="62400" cy="53425"/>
            </a:xfrm>
            <a:custGeom>
              <a:avLst/>
              <a:gdLst/>
              <a:ahLst/>
              <a:cxnLst/>
              <a:rect l="l" t="t" r="r" b="b"/>
              <a:pathLst>
                <a:path w="2496" h="2137" extrusionOk="0">
                  <a:moveTo>
                    <a:pt x="1065" y="0"/>
                  </a:moveTo>
                  <a:cubicBezTo>
                    <a:pt x="480" y="0"/>
                    <a:pt x="0" y="480"/>
                    <a:pt x="0" y="1065"/>
                  </a:cubicBezTo>
                  <a:cubicBezTo>
                    <a:pt x="0" y="1709"/>
                    <a:pt x="525" y="2137"/>
                    <a:pt x="1074" y="2137"/>
                  </a:cubicBezTo>
                  <a:cubicBezTo>
                    <a:pt x="1336" y="2137"/>
                    <a:pt x="1603" y="2039"/>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1571;p79">
              <a:extLst>
                <a:ext uri="{FF2B5EF4-FFF2-40B4-BE49-F238E27FC236}">
                  <a16:creationId xmlns:a16="http://schemas.microsoft.com/office/drawing/2014/main" id="{2E5DB7D0-3D91-ED40-338D-14468EB8D2D5}"/>
                </a:ext>
              </a:extLst>
            </p:cNvPr>
            <p:cNvSpPr/>
            <p:nvPr/>
          </p:nvSpPr>
          <p:spPr>
            <a:xfrm>
              <a:off x="6865650" y="3856775"/>
              <a:ext cx="62200" cy="53250"/>
            </a:xfrm>
            <a:custGeom>
              <a:avLst/>
              <a:gdLst/>
              <a:ahLst/>
              <a:cxnLst/>
              <a:rect l="l" t="t" r="r" b="b"/>
              <a:pathLst>
                <a:path w="2488" h="2130" extrusionOk="0">
                  <a:moveTo>
                    <a:pt x="1065" y="1"/>
                  </a:moveTo>
                  <a:cubicBezTo>
                    <a:pt x="480" y="1"/>
                    <a:pt x="0" y="472"/>
                    <a:pt x="0" y="1066"/>
                  </a:cubicBezTo>
                  <a:cubicBezTo>
                    <a:pt x="0" y="1704"/>
                    <a:pt x="525" y="2129"/>
                    <a:pt x="1073" y="2129"/>
                  </a:cubicBezTo>
                  <a:cubicBezTo>
                    <a:pt x="1335" y="2129"/>
                    <a:pt x="1603" y="2032"/>
                    <a:pt x="1821" y="1814"/>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1572;p79">
              <a:extLst>
                <a:ext uri="{FF2B5EF4-FFF2-40B4-BE49-F238E27FC236}">
                  <a16:creationId xmlns:a16="http://schemas.microsoft.com/office/drawing/2014/main" id="{0FB137D5-55BF-B6F8-DB99-CF1F5017EB68}"/>
                </a:ext>
              </a:extLst>
            </p:cNvPr>
            <p:cNvSpPr/>
            <p:nvPr/>
          </p:nvSpPr>
          <p:spPr>
            <a:xfrm>
              <a:off x="6865650" y="3780375"/>
              <a:ext cx="62400" cy="53425"/>
            </a:xfrm>
            <a:custGeom>
              <a:avLst/>
              <a:gdLst/>
              <a:ahLst/>
              <a:cxnLst/>
              <a:rect l="l" t="t" r="r" b="b"/>
              <a:pathLst>
                <a:path w="2496" h="2137" extrusionOk="0">
                  <a:moveTo>
                    <a:pt x="1065" y="0"/>
                  </a:moveTo>
                  <a:cubicBezTo>
                    <a:pt x="480" y="0"/>
                    <a:pt x="0" y="480"/>
                    <a:pt x="0" y="1065"/>
                  </a:cubicBezTo>
                  <a:cubicBezTo>
                    <a:pt x="0" y="1709"/>
                    <a:pt x="525" y="2137"/>
                    <a:pt x="1074" y="2137"/>
                  </a:cubicBezTo>
                  <a:cubicBezTo>
                    <a:pt x="1336" y="2137"/>
                    <a:pt x="1603" y="2039"/>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1573;p79">
              <a:extLst>
                <a:ext uri="{FF2B5EF4-FFF2-40B4-BE49-F238E27FC236}">
                  <a16:creationId xmlns:a16="http://schemas.microsoft.com/office/drawing/2014/main" id="{800E99DD-41E3-D7EB-0833-DE107DBC4D30}"/>
                </a:ext>
              </a:extLst>
            </p:cNvPr>
            <p:cNvSpPr/>
            <p:nvPr/>
          </p:nvSpPr>
          <p:spPr>
            <a:xfrm>
              <a:off x="6941850" y="3704150"/>
              <a:ext cx="62225" cy="53450"/>
            </a:xfrm>
            <a:custGeom>
              <a:avLst/>
              <a:gdLst/>
              <a:ahLst/>
              <a:cxnLst/>
              <a:rect l="l" t="t" r="r" b="b"/>
              <a:pathLst>
                <a:path w="2489" h="2138" extrusionOk="0">
                  <a:moveTo>
                    <a:pt x="1066" y="1"/>
                  </a:moveTo>
                  <a:cubicBezTo>
                    <a:pt x="472" y="1"/>
                    <a:pt x="1" y="480"/>
                    <a:pt x="1" y="1066"/>
                  </a:cubicBezTo>
                  <a:cubicBezTo>
                    <a:pt x="1" y="1709"/>
                    <a:pt x="526" y="2137"/>
                    <a:pt x="1072" y="2137"/>
                  </a:cubicBezTo>
                  <a:cubicBezTo>
                    <a:pt x="1333" y="2137"/>
                    <a:pt x="1598" y="2040"/>
                    <a:pt x="1814"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1574;p79">
              <a:extLst>
                <a:ext uri="{FF2B5EF4-FFF2-40B4-BE49-F238E27FC236}">
                  <a16:creationId xmlns:a16="http://schemas.microsoft.com/office/drawing/2014/main" id="{624B7D81-7537-0399-8FC1-5E4BF8D61E75}"/>
                </a:ext>
              </a:extLst>
            </p:cNvPr>
            <p:cNvSpPr/>
            <p:nvPr/>
          </p:nvSpPr>
          <p:spPr>
            <a:xfrm>
              <a:off x="6789225" y="3627950"/>
              <a:ext cx="62425" cy="53425"/>
            </a:xfrm>
            <a:custGeom>
              <a:avLst/>
              <a:gdLst/>
              <a:ahLst/>
              <a:cxnLst/>
              <a:rect l="l" t="t" r="r" b="b"/>
              <a:pathLst>
                <a:path w="2497" h="2137" extrusionOk="0">
                  <a:moveTo>
                    <a:pt x="1074" y="0"/>
                  </a:moveTo>
                  <a:cubicBezTo>
                    <a:pt x="480" y="8"/>
                    <a:pt x="9" y="480"/>
                    <a:pt x="1" y="1073"/>
                  </a:cubicBezTo>
                  <a:cubicBezTo>
                    <a:pt x="1" y="1711"/>
                    <a:pt x="529" y="2137"/>
                    <a:pt x="1077" y="2137"/>
                  </a:cubicBezTo>
                  <a:cubicBezTo>
                    <a:pt x="1339" y="2137"/>
                    <a:pt x="1606" y="2039"/>
                    <a:pt x="1822" y="1821"/>
                  </a:cubicBezTo>
                  <a:cubicBezTo>
                    <a:pt x="2496" y="1154"/>
                    <a:pt x="2017" y="8"/>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1575;p79">
              <a:extLst>
                <a:ext uri="{FF2B5EF4-FFF2-40B4-BE49-F238E27FC236}">
                  <a16:creationId xmlns:a16="http://schemas.microsoft.com/office/drawing/2014/main" id="{31EA607F-9671-F10B-B31C-A0DF8CA82900}"/>
                </a:ext>
              </a:extLst>
            </p:cNvPr>
            <p:cNvSpPr/>
            <p:nvPr/>
          </p:nvSpPr>
          <p:spPr>
            <a:xfrm>
              <a:off x="6637000" y="3475725"/>
              <a:ext cx="62225" cy="53350"/>
            </a:xfrm>
            <a:custGeom>
              <a:avLst/>
              <a:gdLst/>
              <a:ahLst/>
              <a:cxnLst/>
              <a:rect l="l" t="t" r="r" b="b"/>
              <a:pathLst>
                <a:path w="2489" h="2134" extrusionOk="0">
                  <a:moveTo>
                    <a:pt x="1066" y="0"/>
                  </a:moveTo>
                  <a:cubicBezTo>
                    <a:pt x="472" y="0"/>
                    <a:pt x="1" y="472"/>
                    <a:pt x="1" y="1065"/>
                  </a:cubicBezTo>
                  <a:cubicBezTo>
                    <a:pt x="1" y="1709"/>
                    <a:pt x="526" y="2133"/>
                    <a:pt x="1072" y="2133"/>
                  </a:cubicBezTo>
                  <a:cubicBezTo>
                    <a:pt x="1333" y="2133"/>
                    <a:pt x="1598" y="2037"/>
                    <a:pt x="1813"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1576;p79">
              <a:extLst>
                <a:ext uri="{FF2B5EF4-FFF2-40B4-BE49-F238E27FC236}">
                  <a16:creationId xmlns:a16="http://schemas.microsoft.com/office/drawing/2014/main" id="{BDDAB21B-CAAF-F5A9-B70C-4F92DA6AD35E}"/>
                </a:ext>
              </a:extLst>
            </p:cNvPr>
            <p:cNvSpPr/>
            <p:nvPr/>
          </p:nvSpPr>
          <p:spPr>
            <a:xfrm>
              <a:off x="6256150" y="3399500"/>
              <a:ext cx="62200" cy="53350"/>
            </a:xfrm>
            <a:custGeom>
              <a:avLst/>
              <a:gdLst/>
              <a:ahLst/>
              <a:cxnLst/>
              <a:rect l="l" t="t" r="r" b="b"/>
              <a:pathLst>
                <a:path w="2488" h="2134" extrusionOk="0">
                  <a:moveTo>
                    <a:pt x="1065" y="1"/>
                  </a:moveTo>
                  <a:cubicBezTo>
                    <a:pt x="472" y="1"/>
                    <a:pt x="0" y="480"/>
                    <a:pt x="0" y="1066"/>
                  </a:cubicBezTo>
                  <a:cubicBezTo>
                    <a:pt x="0" y="1709"/>
                    <a:pt x="525" y="2134"/>
                    <a:pt x="1071" y="2134"/>
                  </a:cubicBezTo>
                  <a:cubicBezTo>
                    <a:pt x="1332" y="2134"/>
                    <a:pt x="1598" y="2037"/>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1577;p79">
              <a:extLst>
                <a:ext uri="{FF2B5EF4-FFF2-40B4-BE49-F238E27FC236}">
                  <a16:creationId xmlns:a16="http://schemas.microsoft.com/office/drawing/2014/main" id="{9AC2BEAD-D249-3B83-A536-AF1ECD9FC37A}"/>
                </a:ext>
              </a:extLst>
            </p:cNvPr>
            <p:cNvSpPr/>
            <p:nvPr/>
          </p:nvSpPr>
          <p:spPr>
            <a:xfrm>
              <a:off x="6484575" y="3551925"/>
              <a:ext cx="62425" cy="53250"/>
            </a:xfrm>
            <a:custGeom>
              <a:avLst/>
              <a:gdLst/>
              <a:ahLst/>
              <a:cxnLst/>
              <a:rect l="l" t="t" r="r" b="b"/>
              <a:pathLst>
                <a:path w="2497" h="2130" extrusionOk="0">
                  <a:moveTo>
                    <a:pt x="1065" y="1"/>
                  </a:moveTo>
                  <a:cubicBezTo>
                    <a:pt x="480" y="1"/>
                    <a:pt x="1" y="472"/>
                    <a:pt x="1" y="1066"/>
                  </a:cubicBezTo>
                  <a:cubicBezTo>
                    <a:pt x="1" y="1704"/>
                    <a:pt x="525" y="2129"/>
                    <a:pt x="1073" y="2129"/>
                  </a:cubicBezTo>
                  <a:cubicBezTo>
                    <a:pt x="1335" y="2129"/>
                    <a:pt x="1603" y="2032"/>
                    <a:pt x="1822" y="1814"/>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1578;p79">
              <a:extLst>
                <a:ext uri="{FF2B5EF4-FFF2-40B4-BE49-F238E27FC236}">
                  <a16:creationId xmlns:a16="http://schemas.microsoft.com/office/drawing/2014/main" id="{060A0146-DC4E-A88D-03C9-8770BBF4064D}"/>
                </a:ext>
              </a:extLst>
            </p:cNvPr>
            <p:cNvSpPr/>
            <p:nvPr/>
          </p:nvSpPr>
          <p:spPr>
            <a:xfrm>
              <a:off x="6484575" y="3475725"/>
              <a:ext cx="62425" cy="53350"/>
            </a:xfrm>
            <a:custGeom>
              <a:avLst/>
              <a:gdLst/>
              <a:ahLst/>
              <a:cxnLst/>
              <a:rect l="l" t="t" r="r" b="b"/>
              <a:pathLst>
                <a:path w="2497" h="2134" extrusionOk="0">
                  <a:moveTo>
                    <a:pt x="1065" y="0"/>
                  </a:moveTo>
                  <a:cubicBezTo>
                    <a:pt x="480" y="0"/>
                    <a:pt x="1" y="480"/>
                    <a:pt x="1" y="1065"/>
                  </a:cubicBezTo>
                  <a:cubicBezTo>
                    <a:pt x="1" y="1709"/>
                    <a:pt x="526" y="2133"/>
                    <a:pt x="1075" y="2133"/>
                  </a:cubicBezTo>
                  <a:cubicBezTo>
                    <a:pt x="1336" y="2133"/>
                    <a:pt x="1604" y="2037"/>
                    <a:pt x="1822"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1579;p79">
              <a:extLst>
                <a:ext uri="{FF2B5EF4-FFF2-40B4-BE49-F238E27FC236}">
                  <a16:creationId xmlns:a16="http://schemas.microsoft.com/office/drawing/2014/main" id="{413CF6AF-D645-3C30-DD2F-C9660F47A09F}"/>
                </a:ext>
              </a:extLst>
            </p:cNvPr>
            <p:cNvSpPr/>
            <p:nvPr/>
          </p:nvSpPr>
          <p:spPr>
            <a:xfrm>
              <a:off x="6408350" y="3551925"/>
              <a:ext cx="62425" cy="53250"/>
            </a:xfrm>
            <a:custGeom>
              <a:avLst/>
              <a:gdLst/>
              <a:ahLst/>
              <a:cxnLst/>
              <a:rect l="l" t="t" r="r" b="b"/>
              <a:pathLst>
                <a:path w="2497" h="2130" extrusionOk="0">
                  <a:moveTo>
                    <a:pt x="1074" y="1"/>
                  </a:moveTo>
                  <a:cubicBezTo>
                    <a:pt x="481" y="1"/>
                    <a:pt x="9" y="472"/>
                    <a:pt x="1" y="1066"/>
                  </a:cubicBezTo>
                  <a:cubicBezTo>
                    <a:pt x="1" y="1704"/>
                    <a:pt x="525" y="2129"/>
                    <a:pt x="1074" y="2129"/>
                  </a:cubicBezTo>
                  <a:cubicBezTo>
                    <a:pt x="1336" y="2129"/>
                    <a:pt x="1604" y="2032"/>
                    <a:pt x="1822" y="1814"/>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1580;p79">
              <a:extLst>
                <a:ext uri="{FF2B5EF4-FFF2-40B4-BE49-F238E27FC236}">
                  <a16:creationId xmlns:a16="http://schemas.microsoft.com/office/drawing/2014/main" id="{D744D3E0-9BA6-DB43-4257-43E2070A1A26}"/>
                </a:ext>
              </a:extLst>
            </p:cNvPr>
            <p:cNvSpPr/>
            <p:nvPr/>
          </p:nvSpPr>
          <p:spPr>
            <a:xfrm>
              <a:off x="6408350" y="3475725"/>
              <a:ext cx="62425" cy="53350"/>
            </a:xfrm>
            <a:custGeom>
              <a:avLst/>
              <a:gdLst/>
              <a:ahLst/>
              <a:cxnLst/>
              <a:rect l="l" t="t" r="r" b="b"/>
              <a:pathLst>
                <a:path w="2497" h="2134" extrusionOk="0">
                  <a:moveTo>
                    <a:pt x="1074" y="0"/>
                  </a:moveTo>
                  <a:cubicBezTo>
                    <a:pt x="481" y="0"/>
                    <a:pt x="1" y="472"/>
                    <a:pt x="1" y="1065"/>
                  </a:cubicBezTo>
                  <a:cubicBezTo>
                    <a:pt x="1" y="1709"/>
                    <a:pt x="526" y="2133"/>
                    <a:pt x="1075" y="2133"/>
                  </a:cubicBezTo>
                  <a:cubicBezTo>
                    <a:pt x="1337" y="2133"/>
                    <a:pt x="1604" y="2037"/>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1581;p79">
              <a:extLst>
                <a:ext uri="{FF2B5EF4-FFF2-40B4-BE49-F238E27FC236}">
                  <a16:creationId xmlns:a16="http://schemas.microsoft.com/office/drawing/2014/main" id="{E85CC75D-D007-92F3-3849-059B0FE125F4}"/>
                </a:ext>
              </a:extLst>
            </p:cNvPr>
            <p:cNvSpPr/>
            <p:nvPr/>
          </p:nvSpPr>
          <p:spPr>
            <a:xfrm>
              <a:off x="6332350" y="3475725"/>
              <a:ext cx="62225" cy="53350"/>
            </a:xfrm>
            <a:custGeom>
              <a:avLst/>
              <a:gdLst/>
              <a:ahLst/>
              <a:cxnLst/>
              <a:rect l="l" t="t" r="r" b="b"/>
              <a:pathLst>
                <a:path w="2489" h="2134" extrusionOk="0">
                  <a:moveTo>
                    <a:pt x="1066" y="0"/>
                  </a:moveTo>
                  <a:cubicBezTo>
                    <a:pt x="472" y="0"/>
                    <a:pt x="1" y="480"/>
                    <a:pt x="1" y="1065"/>
                  </a:cubicBezTo>
                  <a:cubicBezTo>
                    <a:pt x="1" y="1709"/>
                    <a:pt x="526" y="2133"/>
                    <a:pt x="1072" y="2133"/>
                  </a:cubicBezTo>
                  <a:cubicBezTo>
                    <a:pt x="1333" y="2133"/>
                    <a:pt x="1598" y="2037"/>
                    <a:pt x="1813" y="1821"/>
                  </a:cubicBezTo>
                  <a:cubicBezTo>
                    <a:pt x="2488" y="1146"/>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1582;p79">
              <a:extLst>
                <a:ext uri="{FF2B5EF4-FFF2-40B4-BE49-F238E27FC236}">
                  <a16:creationId xmlns:a16="http://schemas.microsoft.com/office/drawing/2014/main" id="{0DEF3D55-2CB7-C2A1-6C64-5C1E9883160C}"/>
                </a:ext>
              </a:extLst>
            </p:cNvPr>
            <p:cNvSpPr/>
            <p:nvPr/>
          </p:nvSpPr>
          <p:spPr>
            <a:xfrm>
              <a:off x="6332350" y="3399500"/>
              <a:ext cx="62225" cy="53350"/>
            </a:xfrm>
            <a:custGeom>
              <a:avLst/>
              <a:gdLst/>
              <a:ahLst/>
              <a:cxnLst/>
              <a:rect l="l" t="t" r="r" b="b"/>
              <a:pathLst>
                <a:path w="2489" h="2134" extrusionOk="0">
                  <a:moveTo>
                    <a:pt x="1066" y="1"/>
                  </a:moveTo>
                  <a:cubicBezTo>
                    <a:pt x="472" y="1"/>
                    <a:pt x="1" y="480"/>
                    <a:pt x="1" y="1066"/>
                  </a:cubicBezTo>
                  <a:cubicBezTo>
                    <a:pt x="1" y="1709"/>
                    <a:pt x="526" y="2134"/>
                    <a:pt x="1072" y="2134"/>
                  </a:cubicBezTo>
                  <a:cubicBezTo>
                    <a:pt x="1333" y="2134"/>
                    <a:pt x="1598" y="2037"/>
                    <a:pt x="1813"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1583;p79">
              <a:extLst>
                <a:ext uri="{FF2B5EF4-FFF2-40B4-BE49-F238E27FC236}">
                  <a16:creationId xmlns:a16="http://schemas.microsoft.com/office/drawing/2014/main" id="{C24ABA6D-CD2F-B66D-5DFB-19AE54FC805F}"/>
                </a:ext>
              </a:extLst>
            </p:cNvPr>
            <p:cNvSpPr/>
            <p:nvPr/>
          </p:nvSpPr>
          <p:spPr>
            <a:xfrm>
              <a:off x="7094075" y="4237450"/>
              <a:ext cx="62425" cy="53425"/>
            </a:xfrm>
            <a:custGeom>
              <a:avLst/>
              <a:gdLst/>
              <a:ahLst/>
              <a:cxnLst/>
              <a:rect l="l" t="t" r="r" b="b"/>
              <a:pathLst>
                <a:path w="2497" h="2137" extrusionOk="0">
                  <a:moveTo>
                    <a:pt x="1066" y="0"/>
                  </a:moveTo>
                  <a:cubicBezTo>
                    <a:pt x="480" y="8"/>
                    <a:pt x="1" y="480"/>
                    <a:pt x="1" y="1073"/>
                  </a:cubicBezTo>
                  <a:cubicBezTo>
                    <a:pt x="1" y="1711"/>
                    <a:pt x="525" y="2137"/>
                    <a:pt x="1073" y="2137"/>
                  </a:cubicBezTo>
                  <a:cubicBezTo>
                    <a:pt x="1336" y="2137"/>
                    <a:pt x="1603" y="2040"/>
                    <a:pt x="1822" y="1821"/>
                  </a:cubicBezTo>
                  <a:cubicBezTo>
                    <a:pt x="2496" y="1155"/>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1584;p79">
              <a:extLst>
                <a:ext uri="{FF2B5EF4-FFF2-40B4-BE49-F238E27FC236}">
                  <a16:creationId xmlns:a16="http://schemas.microsoft.com/office/drawing/2014/main" id="{D73C1DD5-35DD-EC84-C62C-638C4211CB91}"/>
                </a:ext>
              </a:extLst>
            </p:cNvPr>
            <p:cNvSpPr/>
            <p:nvPr/>
          </p:nvSpPr>
          <p:spPr>
            <a:xfrm>
              <a:off x="7017875" y="4389875"/>
              <a:ext cx="62400" cy="53350"/>
            </a:xfrm>
            <a:custGeom>
              <a:avLst/>
              <a:gdLst/>
              <a:ahLst/>
              <a:cxnLst/>
              <a:rect l="l" t="t" r="r" b="b"/>
              <a:pathLst>
                <a:path w="2496" h="2134" extrusionOk="0">
                  <a:moveTo>
                    <a:pt x="1073" y="0"/>
                  </a:moveTo>
                  <a:cubicBezTo>
                    <a:pt x="480" y="0"/>
                    <a:pt x="8" y="480"/>
                    <a:pt x="0" y="1065"/>
                  </a:cubicBezTo>
                  <a:cubicBezTo>
                    <a:pt x="0" y="1709"/>
                    <a:pt x="529" y="2133"/>
                    <a:pt x="1078" y="2133"/>
                  </a:cubicBezTo>
                  <a:cubicBezTo>
                    <a:pt x="1340" y="2133"/>
                    <a:pt x="1606" y="2037"/>
                    <a:pt x="1821" y="1821"/>
                  </a:cubicBezTo>
                  <a:cubicBezTo>
                    <a:pt x="2496" y="1147"/>
                    <a:pt x="2016" y="0"/>
                    <a:pt x="1073"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1585;p79">
              <a:extLst>
                <a:ext uri="{FF2B5EF4-FFF2-40B4-BE49-F238E27FC236}">
                  <a16:creationId xmlns:a16="http://schemas.microsoft.com/office/drawing/2014/main" id="{2A004BED-6815-EA17-3BDC-45D1EDF4106D}"/>
                </a:ext>
              </a:extLst>
            </p:cNvPr>
            <p:cNvSpPr/>
            <p:nvPr/>
          </p:nvSpPr>
          <p:spPr>
            <a:xfrm>
              <a:off x="7017875" y="4313650"/>
              <a:ext cx="62400" cy="53450"/>
            </a:xfrm>
            <a:custGeom>
              <a:avLst/>
              <a:gdLst/>
              <a:ahLst/>
              <a:cxnLst/>
              <a:rect l="l" t="t" r="r" b="b"/>
              <a:pathLst>
                <a:path w="2496" h="2138" extrusionOk="0">
                  <a:moveTo>
                    <a:pt x="1073" y="1"/>
                  </a:moveTo>
                  <a:cubicBezTo>
                    <a:pt x="480" y="1"/>
                    <a:pt x="8" y="480"/>
                    <a:pt x="0" y="1066"/>
                  </a:cubicBezTo>
                  <a:cubicBezTo>
                    <a:pt x="0" y="1709"/>
                    <a:pt x="529" y="2137"/>
                    <a:pt x="1078" y="2137"/>
                  </a:cubicBezTo>
                  <a:cubicBezTo>
                    <a:pt x="1339" y="2137"/>
                    <a:pt x="1606" y="2040"/>
                    <a:pt x="1821" y="1822"/>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1586;p79">
              <a:extLst>
                <a:ext uri="{FF2B5EF4-FFF2-40B4-BE49-F238E27FC236}">
                  <a16:creationId xmlns:a16="http://schemas.microsoft.com/office/drawing/2014/main" id="{524A12CD-28F7-FA48-3AB7-1152FFF839AB}"/>
                </a:ext>
              </a:extLst>
            </p:cNvPr>
            <p:cNvSpPr/>
            <p:nvPr/>
          </p:nvSpPr>
          <p:spPr>
            <a:xfrm>
              <a:off x="6941850" y="4389875"/>
              <a:ext cx="62225" cy="53350"/>
            </a:xfrm>
            <a:custGeom>
              <a:avLst/>
              <a:gdLst/>
              <a:ahLst/>
              <a:cxnLst/>
              <a:rect l="l" t="t" r="r" b="b"/>
              <a:pathLst>
                <a:path w="2489" h="2134" extrusionOk="0">
                  <a:moveTo>
                    <a:pt x="1066" y="0"/>
                  </a:moveTo>
                  <a:cubicBezTo>
                    <a:pt x="472" y="0"/>
                    <a:pt x="1" y="480"/>
                    <a:pt x="1" y="1065"/>
                  </a:cubicBezTo>
                  <a:cubicBezTo>
                    <a:pt x="1" y="1709"/>
                    <a:pt x="526" y="2133"/>
                    <a:pt x="1072" y="2133"/>
                  </a:cubicBezTo>
                  <a:cubicBezTo>
                    <a:pt x="1333" y="2133"/>
                    <a:pt x="1598" y="2037"/>
                    <a:pt x="1814" y="1821"/>
                  </a:cubicBezTo>
                  <a:cubicBezTo>
                    <a:pt x="2488" y="1147"/>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1587;p79">
              <a:extLst>
                <a:ext uri="{FF2B5EF4-FFF2-40B4-BE49-F238E27FC236}">
                  <a16:creationId xmlns:a16="http://schemas.microsoft.com/office/drawing/2014/main" id="{1AA710B6-6764-C20A-392B-67CAAFE61F9C}"/>
                </a:ext>
              </a:extLst>
            </p:cNvPr>
            <p:cNvSpPr/>
            <p:nvPr/>
          </p:nvSpPr>
          <p:spPr>
            <a:xfrm>
              <a:off x="6484575" y="4389875"/>
              <a:ext cx="62425" cy="53350"/>
            </a:xfrm>
            <a:custGeom>
              <a:avLst/>
              <a:gdLst/>
              <a:ahLst/>
              <a:cxnLst/>
              <a:rect l="l" t="t" r="r" b="b"/>
              <a:pathLst>
                <a:path w="2497" h="2134" extrusionOk="0">
                  <a:moveTo>
                    <a:pt x="1065" y="0"/>
                  </a:moveTo>
                  <a:cubicBezTo>
                    <a:pt x="480" y="0"/>
                    <a:pt x="1" y="480"/>
                    <a:pt x="1" y="1065"/>
                  </a:cubicBezTo>
                  <a:cubicBezTo>
                    <a:pt x="1" y="1709"/>
                    <a:pt x="526" y="2133"/>
                    <a:pt x="1075" y="2133"/>
                  </a:cubicBezTo>
                  <a:cubicBezTo>
                    <a:pt x="1336" y="2133"/>
                    <a:pt x="1604" y="2037"/>
                    <a:pt x="1822" y="1821"/>
                  </a:cubicBezTo>
                  <a:cubicBezTo>
                    <a:pt x="2496" y="1147"/>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1588;p79">
              <a:extLst>
                <a:ext uri="{FF2B5EF4-FFF2-40B4-BE49-F238E27FC236}">
                  <a16:creationId xmlns:a16="http://schemas.microsoft.com/office/drawing/2014/main" id="{C3601A1A-86FC-2AB6-E15A-D476D48ABD9A}"/>
                </a:ext>
              </a:extLst>
            </p:cNvPr>
            <p:cNvSpPr/>
            <p:nvPr/>
          </p:nvSpPr>
          <p:spPr>
            <a:xfrm>
              <a:off x="6560800" y="4237450"/>
              <a:ext cx="62200" cy="53425"/>
            </a:xfrm>
            <a:custGeom>
              <a:avLst/>
              <a:gdLst/>
              <a:ahLst/>
              <a:cxnLst/>
              <a:rect l="l" t="t" r="r" b="b"/>
              <a:pathLst>
                <a:path w="2488" h="2137" extrusionOk="0">
                  <a:moveTo>
                    <a:pt x="1065" y="0"/>
                  </a:moveTo>
                  <a:cubicBezTo>
                    <a:pt x="480" y="8"/>
                    <a:pt x="0" y="480"/>
                    <a:pt x="0" y="1073"/>
                  </a:cubicBezTo>
                  <a:cubicBezTo>
                    <a:pt x="0" y="1711"/>
                    <a:pt x="524" y="2137"/>
                    <a:pt x="1073" y="2137"/>
                  </a:cubicBezTo>
                  <a:cubicBezTo>
                    <a:pt x="1335" y="2137"/>
                    <a:pt x="1603" y="2040"/>
                    <a:pt x="1821" y="1821"/>
                  </a:cubicBezTo>
                  <a:cubicBezTo>
                    <a:pt x="2488" y="1155"/>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1589;p79">
              <a:extLst>
                <a:ext uri="{FF2B5EF4-FFF2-40B4-BE49-F238E27FC236}">
                  <a16:creationId xmlns:a16="http://schemas.microsoft.com/office/drawing/2014/main" id="{64340E94-6A51-E43B-A448-DA506583F56D}"/>
                </a:ext>
              </a:extLst>
            </p:cNvPr>
            <p:cNvSpPr/>
            <p:nvPr/>
          </p:nvSpPr>
          <p:spPr>
            <a:xfrm>
              <a:off x="6560800" y="4161425"/>
              <a:ext cx="62200" cy="53300"/>
            </a:xfrm>
            <a:custGeom>
              <a:avLst/>
              <a:gdLst/>
              <a:ahLst/>
              <a:cxnLst/>
              <a:rect l="l" t="t" r="r" b="b"/>
              <a:pathLst>
                <a:path w="2488" h="2132" extrusionOk="0">
                  <a:moveTo>
                    <a:pt x="1065" y="1"/>
                  </a:moveTo>
                  <a:cubicBezTo>
                    <a:pt x="480" y="1"/>
                    <a:pt x="0" y="472"/>
                    <a:pt x="0" y="1066"/>
                  </a:cubicBezTo>
                  <a:cubicBezTo>
                    <a:pt x="0" y="1708"/>
                    <a:pt x="522" y="2131"/>
                    <a:pt x="1069" y="2131"/>
                  </a:cubicBezTo>
                  <a:cubicBezTo>
                    <a:pt x="1333" y="2131"/>
                    <a:pt x="1602" y="2033"/>
                    <a:pt x="1821" y="1814"/>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1590;p79">
              <a:extLst>
                <a:ext uri="{FF2B5EF4-FFF2-40B4-BE49-F238E27FC236}">
                  <a16:creationId xmlns:a16="http://schemas.microsoft.com/office/drawing/2014/main" id="{122F6138-02C5-A6CB-9714-2F5B713D1E6F}"/>
                </a:ext>
              </a:extLst>
            </p:cNvPr>
            <p:cNvSpPr/>
            <p:nvPr/>
          </p:nvSpPr>
          <p:spPr>
            <a:xfrm>
              <a:off x="6560800" y="4085225"/>
              <a:ext cx="62200" cy="53350"/>
            </a:xfrm>
            <a:custGeom>
              <a:avLst/>
              <a:gdLst/>
              <a:ahLst/>
              <a:cxnLst/>
              <a:rect l="l" t="t" r="r" b="b"/>
              <a:pathLst>
                <a:path w="2488" h="2134" extrusionOk="0">
                  <a:moveTo>
                    <a:pt x="1065" y="0"/>
                  </a:moveTo>
                  <a:cubicBezTo>
                    <a:pt x="480" y="0"/>
                    <a:pt x="0" y="480"/>
                    <a:pt x="0" y="1065"/>
                  </a:cubicBezTo>
                  <a:cubicBezTo>
                    <a:pt x="0" y="1709"/>
                    <a:pt x="525" y="2133"/>
                    <a:pt x="1074" y="2133"/>
                  </a:cubicBezTo>
                  <a:cubicBezTo>
                    <a:pt x="1336" y="2133"/>
                    <a:pt x="1603" y="2037"/>
                    <a:pt x="1821" y="1821"/>
                  </a:cubicBezTo>
                  <a:cubicBezTo>
                    <a:pt x="2488" y="1147"/>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1591;p79">
              <a:extLst>
                <a:ext uri="{FF2B5EF4-FFF2-40B4-BE49-F238E27FC236}">
                  <a16:creationId xmlns:a16="http://schemas.microsoft.com/office/drawing/2014/main" id="{1664A011-537E-E446-1C6F-07BEF1F354B6}"/>
                </a:ext>
              </a:extLst>
            </p:cNvPr>
            <p:cNvSpPr/>
            <p:nvPr/>
          </p:nvSpPr>
          <p:spPr>
            <a:xfrm>
              <a:off x="6560800" y="4009000"/>
              <a:ext cx="62200" cy="53350"/>
            </a:xfrm>
            <a:custGeom>
              <a:avLst/>
              <a:gdLst/>
              <a:ahLst/>
              <a:cxnLst/>
              <a:rect l="l" t="t" r="r" b="b"/>
              <a:pathLst>
                <a:path w="2488" h="2134" extrusionOk="0">
                  <a:moveTo>
                    <a:pt x="1065" y="1"/>
                  </a:moveTo>
                  <a:cubicBezTo>
                    <a:pt x="480" y="1"/>
                    <a:pt x="0" y="480"/>
                    <a:pt x="0" y="1066"/>
                  </a:cubicBezTo>
                  <a:cubicBezTo>
                    <a:pt x="0" y="1710"/>
                    <a:pt x="525" y="2134"/>
                    <a:pt x="1074" y="2134"/>
                  </a:cubicBezTo>
                  <a:cubicBezTo>
                    <a:pt x="1336" y="2134"/>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1592;p79">
              <a:extLst>
                <a:ext uri="{FF2B5EF4-FFF2-40B4-BE49-F238E27FC236}">
                  <a16:creationId xmlns:a16="http://schemas.microsoft.com/office/drawing/2014/main" id="{2CE146B9-3B38-F5E9-A633-A26DA289509C}"/>
                </a:ext>
              </a:extLst>
            </p:cNvPr>
            <p:cNvSpPr/>
            <p:nvPr/>
          </p:nvSpPr>
          <p:spPr>
            <a:xfrm>
              <a:off x="6560800" y="3932800"/>
              <a:ext cx="62200" cy="53425"/>
            </a:xfrm>
            <a:custGeom>
              <a:avLst/>
              <a:gdLst/>
              <a:ahLst/>
              <a:cxnLst/>
              <a:rect l="l" t="t" r="r" b="b"/>
              <a:pathLst>
                <a:path w="2488" h="2137" extrusionOk="0">
                  <a:moveTo>
                    <a:pt x="1065" y="0"/>
                  </a:moveTo>
                  <a:cubicBezTo>
                    <a:pt x="480" y="0"/>
                    <a:pt x="0" y="480"/>
                    <a:pt x="0" y="1065"/>
                  </a:cubicBezTo>
                  <a:cubicBezTo>
                    <a:pt x="0" y="1709"/>
                    <a:pt x="525" y="2137"/>
                    <a:pt x="1074" y="2137"/>
                  </a:cubicBezTo>
                  <a:cubicBezTo>
                    <a:pt x="1336" y="2137"/>
                    <a:pt x="1603" y="2039"/>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1593;p79">
              <a:extLst>
                <a:ext uri="{FF2B5EF4-FFF2-40B4-BE49-F238E27FC236}">
                  <a16:creationId xmlns:a16="http://schemas.microsoft.com/office/drawing/2014/main" id="{45138E8A-EF6A-0B06-8A82-D932B0685652}"/>
                </a:ext>
              </a:extLst>
            </p:cNvPr>
            <p:cNvSpPr/>
            <p:nvPr/>
          </p:nvSpPr>
          <p:spPr>
            <a:xfrm>
              <a:off x="6560800" y="3856775"/>
              <a:ext cx="62200" cy="53250"/>
            </a:xfrm>
            <a:custGeom>
              <a:avLst/>
              <a:gdLst/>
              <a:ahLst/>
              <a:cxnLst/>
              <a:rect l="l" t="t" r="r" b="b"/>
              <a:pathLst>
                <a:path w="2488" h="2130" extrusionOk="0">
                  <a:moveTo>
                    <a:pt x="1065" y="1"/>
                  </a:moveTo>
                  <a:cubicBezTo>
                    <a:pt x="480" y="1"/>
                    <a:pt x="0" y="472"/>
                    <a:pt x="0" y="1066"/>
                  </a:cubicBezTo>
                  <a:cubicBezTo>
                    <a:pt x="0" y="1704"/>
                    <a:pt x="524" y="2129"/>
                    <a:pt x="1073" y="2129"/>
                  </a:cubicBezTo>
                  <a:cubicBezTo>
                    <a:pt x="1335" y="2129"/>
                    <a:pt x="1603" y="2032"/>
                    <a:pt x="1821" y="1814"/>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1594;p79">
              <a:extLst>
                <a:ext uri="{FF2B5EF4-FFF2-40B4-BE49-F238E27FC236}">
                  <a16:creationId xmlns:a16="http://schemas.microsoft.com/office/drawing/2014/main" id="{42B37FE1-EFFB-4AB9-C20E-35A4838BF648}"/>
                </a:ext>
              </a:extLst>
            </p:cNvPr>
            <p:cNvSpPr/>
            <p:nvPr/>
          </p:nvSpPr>
          <p:spPr>
            <a:xfrm>
              <a:off x="6560800" y="3780375"/>
              <a:ext cx="62400" cy="53425"/>
            </a:xfrm>
            <a:custGeom>
              <a:avLst/>
              <a:gdLst/>
              <a:ahLst/>
              <a:cxnLst/>
              <a:rect l="l" t="t" r="r" b="b"/>
              <a:pathLst>
                <a:path w="2496" h="2137" extrusionOk="0">
                  <a:moveTo>
                    <a:pt x="1065" y="0"/>
                  </a:moveTo>
                  <a:cubicBezTo>
                    <a:pt x="480" y="0"/>
                    <a:pt x="0" y="480"/>
                    <a:pt x="0" y="1065"/>
                  </a:cubicBezTo>
                  <a:cubicBezTo>
                    <a:pt x="0" y="1709"/>
                    <a:pt x="529" y="2137"/>
                    <a:pt x="1077" y="2137"/>
                  </a:cubicBezTo>
                  <a:cubicBezTo>
                    <a:pt x="1339" y="2137"/>
                    <a:pt x="1606" y="2039"/>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1595;p79">
              <a:extLst>
                <a:ext uri="{FF2B5EF4-FFF2-40B4-BE49-F238E27FC236}">
                  <a16:creationId xmlns:a16="http://schemas.microsoft.com/office/drawing/2014/main" id="{5586AF8A-D527-2A01-291B-8BE88102D283}"/>
                </a:ext>
              </a:extLst>
            </p:cNvPr>
            <p:cNvSpPr/>
            <p:nvPr/>
          </p:nvSpPr>
          <p:spPr>
            <a:xfrm>
              <a:off x="6484575" y="4237450"/>
              <a:ext cx="62425" cy="53425"/>
            </a:xfrm>
            <a:custGeom>
              <a:avLst/>
              <a:gdLst/>
              <a:ahLst/>
              <a:cxnLst/>
              <a:rect l="l" t="t" r="r" b="b"/>
              <a:pathLst>
                <a:path w="2497" h="2137" extrusionOk="0">
                  <a:moveTo>
                    <a:pt x="1065" y="0"/>
                  </a:moveTo>
                  <a:cubicBezTo>
                    <a:pt x="480" y="8"/>
                    <a:pt x="1" y="480"/>
                    <a:pt x="1" y="1073"/>
                  </a:cubicBezTo>
                  <a:cubicBezTo>
                    <a:pt x="1" y="1711"/>
                    <a:pt x="525" y="2137"/>
                    <a:pt x="1073" y="2137"/>
                  </a:cubicBezTo>
                  <a:cubicBezTo>
                    <a:pt x="1335" y="2137"/>
                    <a:pt x="1603" y="2040"/>
                    <a:pt x="1822" y="1821"/>
                  </a:cubicBezTo>
                  <a:cubicBezTo>
                    <a:pt x="2496" y="1155"/>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1596;p79">
              <a:extLst>
                <a:ext uri="{FF2B5EF4-FFF2-40B4-BE49-F238E27FC236}">
                  <a16:creationId xmlns:a16="http://schemas.microsoft.com/office/drawing/2014/main" id="{F37E409E-AA10-297C-557A-DB98B0E055AB}"/>
                </a:ext>
              </a:extLst>
            </p:cNvPr>
            <p:cNvSpPr/>
            <p:nvPr/>
          </p:nvSpPr>
          <p:spPr>
            <a:xfrm>
              <a:off x="6484575" y="3780375"/>
              <a:ext cx="62425" cy="53425"/>
            </a:xfrm>
            <a:custGeom>
              <a:avLst/>
              <a:gdLst/>
              <a:ahLst/>
              <a:cxnLst/>
              <a:rect l="l" t="t" r="r" b="b"/>
              <a:pathLst>
                <a:path w="2497" h="2137" extrusionOk="0">
                  <a:moveTo>
                    <a:pt x="1065" y="0"/>
                  </a:moveTo>
                  <a:cubicBezTo>
                    <a:pt x="480" y="0"/>
                    <a:pt x="1" y="480"/>
                    <a:pt x="1" y="1065"/>
                  </a:cubicBezTo>
                  <a:cubicBezTo>
                    <a:pt x="1" y="1709"/>
                    <a:pt x="529" y="2137"/>
                    <a:pt x="1078" y="2137"/>
                  </a:cubicBezTo>
                  <a:cubicBezTo>
                    <a:pt x="1340" y="2137"/>
                    <a:pt x="1606" y="2039"/>
                    <a:pt x="1822"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1597;p79">
              <a:extLst>
                <a:ext uri="{FF2B5EF4-FFF2-40B4-BE49-F238E27FC236}">
                  <a16:creationId xmlns:a16="http://schemas.microsoft.com/office/drawing/2014/main" id="{B8A46CB1-4BF9-4960-0794-B7AE731F48D1}"/>
                </a:ext>
              </a:extLst>
            </p:cNvPr>
            <p:cNvSpPr/>
            <p:nvPr/>
          </p:nvSpPr>
          <p:spPr>
            <a:xfrm>
              <a:off x="6484575" y="3704150"/>
              <a:ext cx="62425" cy="53450"/>
            </a:xfrm>
            <a:custGeom>
              <a:avLst/>
              <a:gdLst/>
              <a:ahLst/>
              <a:cxnLst/>
              <a:rect l="l" t="t" r="r" b="b"/>
              <a:pathLst>
                <a:path w="2497" h="2138" extrusionOk="0">
                  <a:moveTo>
                    <a:pt x="1065" y="1"/>
                  </a:moveTo>
                  <a:cubicBezTo>
                    <a:pt x="480" y="1"/>
                    <a:pt x="1" y="480"/>
                    <a:pt x="1" y="1066"/>
                  </a:cubicBezTo>
                  <a:cubicBezTo>
                    <a:pt x="1" y="1709"/>
                    <a:pt x="526" y="2137"/>
                    <a:pt x="1074" y="2137"/>
                  </a:cubicBezTo>
                  <a:cubicBezTo>
                    <a:pt x="1336" y="2137"/>
                    <a:pt x="1603" y="2040"/>
                    <a:pt x="1822"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1598;p79">
              <a:extLst>
                <a:ext uri="{FF2B5EF4-FFF2-40B4-BE49-F238E27FC236}">
                  <a16:creationId xmlns:a16="http://schemas.microsoft.com/office/drawing/2014/main" id="{A4DD6D96-8DB2-DECD-8E32-2732EB2212CE}"/>
                </a:ext>
              </a:extLst>
            </p:cNvPr>
            <p:cNvSpPr/>
            <p:nvPr/>
          </p:nvSpPr>
          <p:spPr>
            <a:xfrm>
              <a:off x="6408350" y="4237450"/>
              <a:ext cx="62425" cy="53425"/>
            </a:xfrm>
            <a:custGeom>
              <a:avLst/>
              <a:gdLst/>
              <a:ahLst/>
              <a:cxnLst/>
              <a:rect l="l" t="t" r="r" b="b"/>
              <a:pathLst>
                <a:path w="2497" h="2137" extrusionOk="0">
                  <a:moveTo>
                    <a:pt x="1074" y="0"/>
                  </a:moveTo>
                  <a:cubicBezTo>
                    <a:pt x="481" y="8"/>
                    <a:pt x="9" y="480"/>
                    <a:pt x="1" y="1073"/>
                  </a:cubicBezTo>
                  <a:cubicBezTo>
                    <a:pt x="1" y="1711"/>
                    <a:pt x="525" y="2137"/>
                    <a:pt x="1074" y="2137"/>
                  </a:cubicBezTo>
                  <a:cubicBezTo>
                    <a:pt x="1336" y="2137"/>
                    <a:pt x="1604" y="2040"/>
                    <a:pt x="1822" y="1821"/>
                  </a:cubicBezTo>
                  <a:cubicBezTo>
                    <a:pt x="2497" y="1155"/>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1599;p79">
              <a:extLst>
                <a:ext uri="{FF2B5EF4-FFF2-40B4-BE49-F238E27FC236}">
                  <a16:creationId xmlns:a16="http://schemas.microsoft.com/office/drawing/2014/main" id="{E5439529-826D-4BE9-0799-93455C149253}"/>
                </a:ext>
              </a:extLst>
            </p:cNvPr>
            <p:cNvSpPr/>
            <p:nvPr/>
          </p:nvSpPr>
          <p:spPr>
            <a:xfrm>
              <a:off x="6408350" y="4161425"/>
              <a:ext cx="62425" cy="53300"/>
            </a:xfrm>
            <a:custGeom>
              <a:avLst/>
              <a:gdLst/>
              <a:ahLst/>
              <a:cxnLst/>
              <a:rect l="l" t="t" r="r" b="b"/>
              <a:pathLst>
                <a:path w="2497" h="2132" extrusionOk="0">
                  <a:moveTo>
                    <a:pt x="1074" y="1"/>
                  </a:moveTo>
                  <a:cubicBezTo>
                    <a:pt x="481" y="1"/>
                    <a:pt x="1" y="472"/>
                    <a:pt x="1" y="1066"/>
                  </a:cubicBezTo>
                  <a:cubicBezTo>
                    <a:pt x="1" y="1708"/>
                    <a:pt x="527" y="2131"/>
                    <a:pt x="1074" y="2131"/>
                  </a:cubicBezTo>
                  <a:cubicBezTo>
                    <a:pt x="1337" y="2131"/>
                    <a:pt x="1605" y="2033"/>
                    <a:pt x="1822" y="1814"/>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1600;p79">
              <a:extLst>
                <a:ext uri="{FF2B5EF4-FFF2-40B4-BE49-F238E27FC236}">
                  <a16:creationId xmlns:a16="http://schemas.microsoft.com/office/drawing/2014/main" id="{83E8ADC7-D681-74BA-16FB-1A66E7D1466C}"/>
                </a:ext>
              </a:extLst>
            </p:cNvPr>
            <p:cNvSpPr/>
            <p:nvPr/>
          </p:nvSpPr>
          <p:spPr>
            <a:xfrm>
              <a:off x="6408350" y="3780375"/>
              <a:ext cx="62425" cy="53425"/>
            </a:xfrm>
            <a:custGeom>
              <a:avLst/>
              <a:gdLst/>
              <a:ahLst/>
              <a:cxnLst/>
              <a:rect l="l" t="t" r="r" b="b"/>
              <a:pathLst>
                <a:path w="2497" h="2137" extrusionOk="0">
                  <a:moveTo>
                    <a:pt x="1074" y="0"/>
                  </a:moveTo>
                  <a:cubicBezTo>
                    <a:pt x="481" y="0"/>
                    <a:pt x="1" y="480"/>
                    <a:pt x="1" y="1065"/>
                  </a:cubicBezTo>
                  <a:cubicBezTo>
                    <a:pt x="1" y="1709"/>
                    <a:pt x="530" y="2137"/>
                    <a:pt x="1081" y="2137"/>
                  </a:cubicBezTo>
                  <a:cubicBezTo>
                    <a:pt x="1344" y="2137"/>
                    <a:pt x="1612" y="2039"/>
                    <a:pt x="1830" y="1821"/>
                  </a:cubicBezTo>
                  <a:cubicBezTo>
                    <a:pt x="2497" y="1146"/>
                    <a:pt x="2025"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1601;p79">
              <a:extLst>
                <a:ext uri="{FF2B5EF4-FFF2-40B4-BE49-F238E27FC236}">
                  <a16:creationId xmlns:a16="http://schemas.microsoft.com/office/drawing/2014/main" id="{2503AC67-8ECD-F052-8B21-0CC02E227561}"/>
                </a:ext>
              </a:extLst>
            </p:cNvPr>
            <p:cNvSpPr/>
            <p:nvPr/>
          </p:nvSpPr>
          <p:spPr>
            <a:xfrm>
              <a:off x="6408350" y="3704150"/>
              <a:ext cx="62425" cy="53450"/>
            </a:xfrm>
            <a:custGeom>
              <a:avLst/>
              <a:gdLst/>
              <a:ahLst/>
              <a:cxnLst/>
              <a:rect l="l" t="t" r="r" b="b"/>
              <a:pathLst>
                <a:path w="2497" h="2138" extrusionOk="0">
                  <a:moveTo>
                    <a:pt x="1074" y="1"/>
                  </a:moveTo>
                  <a:cubicBezTo>
                    <a:pt x="481" y="1"/>
                    <a:pt x="9" y="480"/>
                    <a:pt x="1" y="1066"/>
                  </a:cubicBezTo>
                  <a:cubicBezTo>
                    <a:pt x="1" y="1709"/>
                    <a:pt x="526" y="2137"/>
                    <a:pt x="1075" y="2137"/>
                  </a:cubicBezTo>
                  <a:cubicBezTo>
                    <a:pt x="1337" y="2137"/>
                    <a:pt x="1604" y="2040"/>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1602;p79">
              <a:extLst>
                <a:ext uri="{FF2B5EF4-FFF2-40B4-BE49-F238E27FC236}">
                  <a16:creationId xmlns:a16="http://schemas.microsoft.com/office/drawing/2014/main" id="{832D3749-C7C6-A7AF-C805-895BBF48E803}"/>
                </a:ext>
              </a:extLst>
            </p:cNvPr>
            <p:cNvSpPr/>
            <p:nvPr/>
          </p:nvSpPr>
          <p:spPr>
            <a:xfrm>
              <a:off x="6332350" y="4161425"/>
              <a:ext cx="62225" cy="53300"/>
            </a:xfrm>
            <a:custGeom>
              <a:avLst/>
              <a:gdLst/>
              <a:ahLst/>
              <a:cxnLst/>
              <a:rect l="l" t="t" r="r" b="b"/>
              <a:pathLst>
                <a:path w="2489" h="2132" extrusionOk="0">
                  <a:moveTo>
                    <a:pt x="1066" y="1"/>
                  </a:moveTo>
                  <a:cubicBezTo>
                    <a:pt x="472" y="1"/>
                    <a:pt x="1" y="472"/>
                    <a:pt x="1" y="1066"/>
                  </a:cubicBezTo>
                  <a:cubicBezTo>
                    <a:pt x="1" y="1708"/>
                    <a:pt x="523" y="2131"/>
                    <a:pt x="1067" y="2131"/>
                  </a:cubicBezTo>
                  <a:cubicBezTo>
                    <a:pt x="1329" y="2131"/>
                    <a:pt x="1597" y="2033"/>
                    <a:pt x="1813" y="1814"/>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1603;p79">
              <a:extLst>
                <a:ext uri="{FF2B5EF4-FFF2-40B4-BE49-F238E27FC236}">
                  <a16:creationId xmlns:a16="http://schemas.microsoft.com/office/drawing/2014/main" id="{71781C0B-8E58-6723-AE9A-E3D2232916F2}"/>
                </a:ext>
              </a:extLst>
            </p:cNvPr>
            <p:cNvSpPr/>
            <p:nvPr/>
          </p:nvSpPr>
          <p:spPr>
            <a:xfrm>
              <a:off x="6332350" y="4085225"/>
              <a:ext cx="62225" cy="53350"/>
            </a:xfrm>
            <a:custGeom>
              <a:avLst/>
              <a:gdLst/>
              <a:ahLst/>
              <a:cxnLst/>
              <a:rect l="l" t="t" r="r" b="b"/>
              <a:pathLst>
                <a:path w="2489" h="2134" extrusionOk="0">
                  <a:moveTo>
                    <a:pt x="1066" y="0"/>
                  </a:moveTo>
                  <a:cubicBezTo>
                    <a:pt x="472" y="0"/>
                    <a:pt x="1" y="480"/>
                    <a:pt x="1" y="1065"/>
                  </a:cubicBezTo>
                  <a:cubicBezTo>
                    <a:pt x="1" y="1709"/>
                    <a:pt x="526" y="2133"/>
                    <a:pt x="1072" y="2133"/>
                  </a:cubicBezTo>
                  <a:cubicBezTo>
                    <a:pt x="1333" y="2133"/>
                    <a:pt x="1598" y="2037"/>
                    <a:pt x="1813" y="1821"/>
                  </a:cubicBezTo>
                  <a:cubicBezTo>
                    <a:pt x="2488" y="1147"/>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1604;p79">
              <a:extLst>
                <a:ext uri="{FF2B5EF4-FFF2-40B4-BE49-F238E27FC236}">
                  <a16:creationId xmlns:a16="http://schemas.microsoft.com/office/drawing/2014/main" id="{3FAF42DB-AD16-5DC3-647E-8B33FCDDB259}"/>
                </a:ext>
              </a:extLst>
            </p:cNvPr>
            <p:cNvSpPr/>
            <p:nvPr/>
          </p:nvSpPr>
          <p:spPr>
            <a:xfrm>
              <a:off x="6332350" y="3780375"/>
              <a:ext cx="62425" cy="53425"/>
            </a:xfrm>
            <a:custGeom>
              <a:avLst/>
              <a:gdLst/>
              <a:ahLst/>
              <a:cxnLst/>
              <a:rect l="l" t="t" r="r" b="b"/>
              <a:pathLst>
                <a:path w="2497" h="2137" extrusionOk="0">
                  <a:moveTo>
                    <a:pt x="1066" y="0"/>
                  </a:moveTo>
                  <a:cubicBezTo>
                    <a:pt x="472" y="0"/>
                    <a:pt x="1" y="480"/>
                    <a:pt x="1" y="1065"/>
                  </a:cubicBezTo>
                  <a:cubicBezTo>
                    <a:pt x="1" y="1709"/>
                    <a:pt x="526" y="2137"/>
                    <a:pt x="1074" y="2137"/>
                  </a:cubicBezTo>
                  <a:cubicBezTo>
                    <a:pt x="1336" y="2137"/>
                    <a:pt x="1604" y="2039"/>
                    <a:pt x="1822" y="1821"/>
                  </a:cubicBezTo>
                  <a:cubicBezTo>
                    <a:pt x="2496"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1605;p79">
              <a:extLst>
                <a:ext uri="{FF2B5EF4-FFF2-40B4-BE49-F238E27FC236}">
                  <a16:creationId xmlns:a16="http://schemas.microsoft.com/office/drawing/2014/main" id="{6D8EEFE0-2AEF-49E7-78E2-34D80FA21D43}"/>
                </a:ext>
              </a:extLst>
            </p:cNvPr>
            <p:cNvSpPr/>
            <p:nvPr/>
          </p:nvSpPr>
          <p:spPr>
            <a:xfrm>
              <a:off x="6332350" y="3704150"/>
              <a:ext cx="62225" cy="53450"/>
            </a:xfrm>
            <a:custGeom>
              <a:avLst/>
              <a:gdLst/>
              <a:ahLst/>
              <a:cxnLst/>
              <a:rect l="l" t="t" r="r" b="b"/>
              <a:pathLst>
                <a:path w="2489" h="2138" extrusionOk="0">
                  <a:moveTo>
                    <a:pt x="1066" y="1"/>
                  </a:moveTo>
                  <a:cubicBezTo>
                    <a:pt x="472" y="1"/>
                    <a:pt x="1" y="480"/>
                    <a:pt x="1" y="1066"/>
                  </a:cubicBezTo>
                  <a:cubicBezTo>
                    <a:pt x="1" y="1709"/>
                    <a:pt x="526" y="2137"/>
                    <a:pt x="1072" y="2137"/>
                  </a:cubicBezTo>
                  <a:cubicBezTo>
                    <a:pt x="1333" y="2137"/>
                    <a:pt x="1598" y="2040"/>
                    <a:pt x="1813"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1606;p79">
              <a:extLst>
                <a:ext uri="{FF2B5EF4-FFF2-40B4-BE49-F238E27FC236}">
                  <a16:creationId xmlns:a16="http://schemas.microsoft.com/office/drawing/2014/main" id="{35D1A758-D48F-DA68-1D43-AA22E7CCD6EB}"/>
                </a:ext>
              </a:extLst>
            </p:cNvPr>
            <p:cNvSpPr/>
            <p:nvPr/>
          </p:nvSpPr>
          <p:spPr>
            <a:xfrm>
              <a:off x="6256150" y="4085225"/>
              <a:ext cx="62200" cy="53350"/>
            </a:xfrm>
            <a:custGeom>
              <a:avLst/>
              <a:gdLst/>
              <a:ahLst/>
              <a:cxnLst/>
              <a:rect l="l" t="t" r="r" b="b"/>
              <a:pathLst>
                <a:path w="2488" h="2134" extrusionOk="0">
                  <a:moveTo>
                    <a:pt x="1065" y="0"/>
                  </a:moveTo>
                  <a:cubicBezTo>
                    <a:pt x="480" y="0"/>
                    <a:pt x="0" y="480"/>
                    <a:pt x="0" y="1065"/>
                  </a:cubicBezTo>
                  <a:cubicBezTo>
                    <a:pt x="0" y="1709"/>
                    <a:pt x="525" y="2133"/>
                    <a:pt x="1071" y="2133"/>
                  </a:cubicBezTo>
                  <a:cubicBezTo>
                    <a:pt x="1332" y="2133"/>
                    <a:pt x="1598" y="2037"/>
                    <a:pt x="1813" y="1821"/>
                  </a:cubicBezTo>
                  <a:cubicBezTo>
                    <a:pt x="2488" y="1147"/>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1607;p79">
              <a:extLst>
                <a:ext uri="{FF2B5EF4-FFF2-40B4-BE49-F238E27FC236}">
                  <a16:creationId xmlns:a16="http://schemas.microsoft.com/office/drawing/2014/main" id="{2E0B31B8-C154-0C8D-9711-27431D480046}"/>
                </a:ext>
              </a:extLst>
            </p:cNvPr>
            <p:cNvSpPr/>
            <p:nvPr/>
          </p:nvSpPr>
          <p:spPr>
            <a:xfrm>
              <a:off x="6256150" y="3704150"/>
              <a:ext cx="62200" cy="53450"/>
            </a:xfrm>
            <a:custGeom>
              <a:avLst/>
              <a:gdLst/>
              <a:ahLst/>
              <a:cxnLst/>
              <a:rect l="l" t="t" r="r" b="b"/>
              <a:pathLst>
                <a:path w="2488" h="2138" extrusionOk="0">
                  <a:moveTo>
                    <a:pt x="1065" y="1"/>
                  </a:moveTo>
                  <a:cubicBezTo>
                    <a:pt x="480" y="1"/>
                    <a:pt x="0" y="480"/>
                    <a:pt x="0" y="1066"/>
                  </a:cubicBezTo>
                  <a:cubicBezTo>
                    <a:pt x="0" y="1709"/>
                    <a:pt x="525" y="2137"/>
                    <a:pt x="1071" y="2137"/>
                  </a:cubicBezTo>
                  <a:cubicBezTo>
                    <a:pt x="1332" y="2137"/>
                    <a:pt x="1597" y="2040"/>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1608;p79">
              <a:extLst>
                <a:ext uri="{FF2B5EF4-FFF2-40B4-BE49-F238E27FC236}">
                  <a16:creationId xmlns:a16="http://schemas.microsoft.com/office/drawing/2014/main" id="{CDFBA558-669D-0CB5-B58A-13C2A16B47FC}"/>
                </a:ext>
              </a:extLst>
            </p:cNvPr>
            <p:cNvSpPr/>
            <p:nvPr/>
          </p:nvSpPr>
          <p:spPr>
            <a:xfrm>
              <a:off x="6256150" y="3627950"/>
              <a:ext cx="62200" cy="53425"/>
            </a:xfrm>
            <a:custGeom>
              <a:avLst/>
              <a:gdLst/>
              <a:ahLst/>
              <a:cxnLst/>
              <a:rect l="l" t="t" r="r" b="b"/>
              <a:pathLst>
                <a:path w="2488" h="2137" extrusionOk="0">
                  <a:moveTo>
                    <a:pt x="1065" y="0"/>
                  </a:moveTo>
                  <a:cubicBezTo>
                    <a:pt x="472" y="8"/>
                    <a:pt x="0" y="480"/>
                    <a:pt x="0" y="1073"/>
                  </a:cubicBezTo>
                  <a:cubicBezTo>
                    <a:pt x="0" y="1711"/>
                    <a:pt x="524" y="2137"/>
                    <a:pt x="1070" y="2137"/>
                  </a:cubicBezTo>
                  <a:cubicBezTo>
                    <a:pt x="1331" y="2137"/>
                    <a:pt x="1597" y="2039"/>
                    <a:pt x="1813" y="1821"/>
                  </a:cubicBezTo>
                  <a:cubicBezTo>
                    <a:pt x="2488" y="1154"/>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1609;p79">
              <a:extLst>
                <a:ext uri="{FF2B5EF4-FFF2-40B4-BE49-F238E27FC236}">
                  <a16:creationId xmlns:a16="http://schemas.microsoft.com/office/drawing/2014/main" id="{1B17778B-366D-2C5A-FDD5-1682E5BCFE10}"/>
                </a:ext>
              </a:extLst>
            </p:cNvPr>
            <p:cNvSpPr/>
            <p:nvPr/>
          </p:nvSpPr>
          <p:spPr>
            <a:xfrm>
              <a:off x="6179925" y="4085225"/>
              <a:ext cx="62225" cy="53350"/>
            </a:xfrm>
            <a:custGeom>
              <a:avLst/>
              <a:gdLst/>
              <a:ahLst/>
              <a:cxnLst/>
              <a:rect l="l" t="t" r="r" b="b"/>
              <a:pathLst>
                <a:path w="2489" h="2134" extrusionOk="0">
                  <a:moveTo>
                    <a:pt x="1065" y="0"/>
                  </a:moveTo>
                  <a:cubicBezTo>
                    <a:pt x="480" y="0"/>
                    <a:pt x="0" y="480"/>
                    <a:pt x="0" y="1065"/>
                  </a:cubicBezTo>
                  <a:cubicBezTo>
                    <a:pt x="0" y="1709"/>
                    <a:pt x="526" y="2133"/>
                    <a:pt x="1074" y="2133"/>
                  </a:cubicBezTo>
                  <a:cubicBezTo>
                    <a:pt x="1336" y="2133"/>
                    <a:pt x="1603" y="2037"/>
                    <a:pt x="1821" y="1821"/>
                  </a:cubicBezTo>
                  <a:cubicBezTo>
                    <a:pt x="2488" y="1147"/>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1610;p79">
              <a:extLst>
                <a:ext uri="{FF2B5EF4-FFF2-40B4-BE49-F238E27FC236}">
                  <a16:creationId xmlns:a16="http://schemas.microsoft.com/office/drawing/2014/main" id="{C71A5F5A-5350-2F62-FEF8-934636BB410F}"/>
                </a:ext>
              </a:extLst>
            </p:cNvPr>
            <p:cNvSpPr/>
            <p:nvPr/>
          </p:nvSpPr>
          <p:spPr>
            <a:xfrm>
              <a:off x="6179925" y="3627950"/>
              <a:ext cx="62225" cy="53425"/>
            </a:xfrm>
            <a:custGeom>
              <a:avLst/>
              <a:gdLst/>
              <a:ahLst/>
              <a:cxnLst/>
              <a:rect l="l" t="t" r="r" b="b"/>
              <a:pathLst>
                <a:path w="2489" h="2137" extrusionOk="0">
                  <a:moveTo>
                    <a:pt x="1065" y="0"/>
                  </a:moveTo>
                  <a:cubicBezTo>
                    <a:pt x="480" y="8"/>
                    <a:pt x="0" y="480"/>
                    <a:pt x="0" y="1073"/>
                  </a:cubicBezTo>
                  <a:cubicBezTo>
                    <a:pt x="0" y="1711"/>
                    <a:pt x="525" y="2137"/>
                    <a:pt x="1073" y="2137"/>
                  </a:cubicBezTo>
                  <a:cubicBezTo>
                    <a:pt x="1335" y="2137"/>
                    <a:pt x="1603" y="2039"/>
                    <a:pt x="1821" y="1821"/>
                  </a:cubicBezTo>
                  <a:cubicBezTo>
                    <a:pt x="2488" y="1154"/>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1611;p79">
              <a:extLst>
                <a:ext uri="{FF2B5EF4-FFF2-40B4-BE49-F238E27FC236}">
                  <a16:creationId xmlns:a16="http://schemas.microsoft.com/office/drawing/2014/main" id="{68535DE0-6DAB-A43A-3F6D-11AA05A8AED7}"/>
                </a:ext>
              </a:extLst>
            </p:cNvPr>
            <p:cNvSpPr/>
            <p:nvPr/>
          </p:nvSpPr>
          <p:spPr>
            <a:xfrm>
              <a:off x="6103700" y="4085225"/>
              <a:ext cx="62425" cy="53350"/>
            </a:xfrm>
            <a:custGeom>
              <a:avLst/>
              <a:gdLst/>
              <a:ahLst/>
              <a:cxnLst/>
              <a:rect l="l" t="t" r="r" b="b"/>
              <a:pathLst>
                <a:path w="2497" h="2134" extrusionOk="0">
                  <a:moveTo>
                    <a:pt x="1066" y="0"/>
                  </a:moveTo>
                  <a:cubicBezTo>
                    <a:pt x="481" y="0"/>
                    <a:pt x="9" y="480"/>
                    <a:pt x="1" y="1065"/>
                  </a:cubicBezTo>
                  <a:cubicBezTo>
                    <a:pt x="1" y="1709"/>
                    <a:pt x="526" y="2133"/>
                    <a:pt x="1075" y="2133"/>
                  </a:cubicBezTo>
                  <a:cubicBezTo>
                    <a:pt x="1337" y="2133"/>
                    <a:pt x="1604" y="2037"/>
                    <a:pt x="1822" y="1821"/>
                  </a:cubicBezTo>
                  <a:cubicBezTo>
                    <a:pt x="2497" y="1147"/>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1612;p79">
              <a:extLst>
                <a:ext uri="{FF2B5EF4-FFF2-40B4-BE49-F238E27FC236}">
                  <a16:creationId xmlns:a16="http://schemas.microsoft.com/office/drawing/2014/main" id="{D86B9494-27BF-AB12-5453-A090DEB88BAF}"/>
                </a:ext>
              </a:extLst>
            </p:cNvPr>
            <p:cNvSpPr/>
            <p:nvPr/>
          </p:nvSpPr>
          <p:spPr>
            <a:xfrm>
              <a:off x="6103700" y="3704150"/>
              <a:ext cx="62425" cy="53450"/>
            </a:xfrm>
            <a:custGeom>
              <a:avLst/>
              <a:gdLst/>
              <a:ahLst/>
              <a:cxnLst/>
              <a:rect l="l" t="t" r="r" b="b"/>
              <a:pathLst>
                <a:path w="2497" h="2138" extrusionOk="0">
                  <a:moveTo>
                    <a:pt x="1066" y="1"/>
                  </a:moveTo>
                  <a:cubicBezTo>
                    <a:pt x="481" y="1"/>
                    <a:pt x="9" y="480"/>
                    <a:pt x="1" y="1066"/>
                  </a:cubicBezTo>
                  <a:cubicBezTo>
                    <a:pt x="1" y="1709"/>
                    <a:pt x="526" y="2137"/>
                    <a:pt x="1075" y="2137"/>
                  </a:cubicBezTo>
                  <a:cubicBezTo>
                    <a:pt x="1337" y="2137"/>
                    <a:pt x="1604" y="2040"/>
                    <a:pt x="1822" y="1822"/>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1613;p79">
              <a:extLst>
                <a:ext uri="{FF2B5EF4-FFF2-40B4-BE49-F238E27FC236}">
                  <a16:creationId xmlns:a16="http://schemas.microsoft.com/office/drawing/2014/main" id="{3E81A3FA-A9BF-D872-94D2-36DCAC06B727}"/>
                </a:ext>
              </a:extLst>
            </p:cNvPr>
            <p:cNvSpPr/>
            <p:nvPr/>
          </p:nvSpPr>
          <p:spPr>
            <a:xfrm>
              <a:off x="6027500" y="4085225"/>
              <a:ext cx="62425" cy="53350"/>
            </a:xfrm>
            <a:custGeom>
              <a:avLst/>
              <a:gdLst/>
              <a:ahLst/>
              <a:cxnLst/>
              <a:rect l="l" t="t" r="r" b="b"/>
              <a:pathLst>
                <a:path w="2497" h="2134" extrusionOk="0">
                  <a:moveTo>
                    <a:pt x="1073" y="0"/>
                  </a:moveTo>
                  <a:cubicBezTo>
                    <a:pt x="480" y="0"/>
                    <a:pt x="9" y="480"/>
                    <a:pt x="0" y="1065"/>
                  </a:cubicBezTo>
                  <a:cubicBezTo>
                    <a:pt x="0" y="1709"/>
                    <a:pt x="529" y="2133"/>
                    <a:pt x="1078" y="2133"/>
                  </a:cubicBezTo>
                  <a:cubicBezTo>
                    <a:pt x="1340" y="2133"/>
                    <a:pt x="1606" y="2037"/>
                    <a:pt x="1821" y="1821"/>
                  </a:cubicBezTo>
                  <a:cubicBezTo>
                    <a:pt x="2496" y="1147"/>
                    <a:pt x="2016" y="0"/>
                    <a:pt x="1073"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1614;p79">
              <a:extLst>
                <a:ext uri="{FF2B5EF4-FFF2-40B4-BE49-F238E27FC236}">
                  <a16:creationId xmlns:a16="http://schemas.microsoft.com/office/drawing/2014/main" id="{F5FC542B-38ED-71A6-12F3-DC33761DCCD0}"/>
                </a:ext>
              </a:extLst>
            </p:cNvPr>
            <p:cNvSpPr/>
            <p:nvPr/>
          </p:nvSpPr>
          <p:spPr>
            <a:xfrm>
              <a:off x="6027500" y="3780375"/>
              <a:ext cx="62425" cy="53425"/>
            </a:xfrm>
            <a:custGeom>
              <a:avLst/>
              <a:gdLst/>
              <a:ahLst/>
              <a:cxnLst/>
              <a:rect l="l" t="t" r="r" b="b"/>
              <a:pathLst>
                <a:path w="2497" h="2137" extrusionOk="0">
                  <a:moveTo>
                    <a:pt x="1073" y="0"/>
                  </a:moveTo>
                  <a:cubicBezTo>
                    <a:pt x="480" y="0"/>
                    <a:pt x="9" y="480"/>
                    <a:pt x="0" y="1065"/>
                  </a:cubicBezTo>
                  <a:cubicBezTo>
                    <a:pt x="0" y="1709"/>
                    <a:pt x="529" y="2137"/>
                    <a:pt x="1080" y="2137"/>
                  </a:cubicBezTo>
                  <a:cubicBezTo>
                    <a:pt x="1343" y="2137"/>
                    <a:pt x="1611" y="2039"/>
                    <a:pt x="1830" y="1821"/>
                  </a:cubicBezTo>
                  <a:cubicBezTo>
                    <a:pt x="2496" y="1146"/>
                    <a:pt x="2025" y="0"/>
                    <a:pt x="1073"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1615;p79">
              <a:extLst>
                <a:ext uri="{FF2B5EF4-FFF2-40B4-BE49-F238E27FC236}">
                  <a16:creationId xmlns:a16="http://schemas.microsoft.com/office/drawing/2014/main" id="{C443F9AA-1430-4F24-82A2-5E16DA324509}"/>
                </a:ext>
              </a:extLst>
            </p:cNvPr>
            <p:cNvSpPr/>
            <p:nvPr/>
          </p:nvSpPr>
          <p:spPr>
            <a:xfrm>
              <a:off x="6027500" y="3704150"/>
              <a:ext cx="62425" cy="53450"/>
            </a:xfrm>
            <a:custGeom>
              <a:avLst/>
              <a:gdLst/>
              <a:ahLst/>
              <a:cxnLst/>
              <a:rect l="l" t="t" r="r" b="b"/>
              <a:pathLst>
                <a:path w="2497" h="2138" extrusionOk="0">
                  <a:moveTo>
                    <a:pt x="1073" y="1"/>
                  </a:moveTo>
                  <a:cubicBezTo>
                    <a:pt x="480" y="1"/>
                    <a:pt x="9" y="480"/>
                    <a:pt x="0" y="1066"/>
                  </a:cubicBezTo>
                  <a:cubicBezTo>
                    <a:pt x="0" y="1709"/>
                    <a:pt x="529" y="2137"/>
                    <a:pt x="1078" y="2137"/>
                  </a:cubicBezTo>
                  <a:cubicBezTo>
                    <a:pt x="1340" y="2137"/>
                    <a:pt x="1606" y="2040"/>
                    <a:pt x="1821" y="1822"/>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1616;p79">
              <a:extLst>
                <a:ext uri="{FF2B5EF4-FFF2-40B4-BE49-F238E27FC236}">
                  <a16:creationId xmlns:a16="http://schemas.microsoft.com/office/drawing/2014/main" id="{DB50A5CB-00B9-F156-0D65-E883D8D67698}"/>
                </a:ext>
              </a:extLst>
            </p:cNvPr>
            <p:cNvSpPr/>
            <p:nvPr/>
          </p:nvSpPr>
          <p:spPr>
            <a:xfrm>
              <a:off x="5951475" y="4085225"/>
              <a:ext cx="62225" cy="53350"/>
            </a:xfrm>
            <a:custGeom>
              <a:avLst/>
              <a:gdLst/>
              <a:ahLst/>
              <a:cxnLst/>
              <a:rect l="l" t="t" r="r" b="b"/>
              <a:pathLst>
                <a:path w="2489" h="2134" extrusionOk="0">
                  <a:moveTo>
                    <a:pt x="1066" y="0"/>
                  </a:moveTo>
                  <a:cubicBezTo>
                    <a:pt x="472" y="0"/>
                    <a:pt x="1" y="480"/>
                    <a:pt x="1" y="1065"/>
                  </a:cubicBezTo>
                  <a:cubicBezTo>
                    <a:pt x="1" y="1709"/>
                    <a:pt x="526" y="2133"/>
                    <a:pt x="1072" y="2133"/>
                  </a:cubicBezTo>
                  <a:cubicBezTo>
                    <a:pt x="1333" y="2133"/>
                    <a:pt x="1598" y="2037"/>
                    <a:pt x="1814" y="1821"/>
                  </a:cubicBezTo>
                  <a:cubicBezTo>
                    <a:pt x="2489" y="1147"/>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1617;p79">
              <a:extLst>
                <a:ext uri="{FF2B5EF4-FFF2-40B4-BE49-F238E27FC236}">
                  <a16:creationId xmlns:a16="http://schemas.microsoft.com/office/drawing/2014/main" id="{009BBAC9-0039-0E0E-DDEF-9298A70F9312}"/>
                </a:ext>
              </a:extLst>
            </p:cNvPr>
            <p:cNvSpPr/>
            <p:nvPr/>
          </p:nvSpPr>
          <p:spPr>
            <a:xfrm>
              <a:off x="5951475" y="3856775"/>
              <a:ext cx="62225" cy="53250"/>
            </a:xfrm>
            <a:custGeom>
              <a:avLst/>
              <a:gdLst/>
              <a:ahLst/>
              <a:cxnLst/>
              <a:rect l="l" t="t" r="r" b="b"/>
              <a:pathLst>
                <a:path w="2489" h="2130" extrusionOk="0">
                  <a:moveTo>
                    <a:pt x="1066" y="1"/>
                  </a:moveTo>
                  <a:cubicBezTo>
                    <a:pt x="472" y="1"/>
                    <a:pt x="1" y="472"/>
                    <a:pt x="1" y="1066"/>
                  </a:cubicBezTo>
                  <a:cubicBezTo>
                    <a:pt x="1" y="1704"/>
                    <a:pt x="525" y="2129"/>
                    <a:pt x="1071" y="2129"/>
                  </a:cubicBezTo>
                  <a:cubicBezTo>
                    <a:pt x="1332" y="2129"/>
                    <a:pt x="1598" y="2032"/>
                    <a:pt x="1814" y="1814"/>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1618;p79">
              <a:extLst>
                <a:ext uri="{FF2B5EF4-FFF2-40B4-BE49-F238E27FC236}">
                  <a16:creationId xmlns:a16="http://schemas.microsoft.com/office/drawing/2014/main" id="{AD7B9C07-6FA4-0285-D6EF-396680E4B6FC}"/>
                </a:ext>
              </a:extLst>
            </p:cNvPr>
            <p:cNvSpPr/>
            <p:nvPr/>
          </p:nvSpPr>
          <p:spPr>
            <a:xfrm>
              <a:off x="5951475" y="3780375"/>
              <a:ext cx="62425" cy="53425"/>
            </a:xfrm>
            <a:custGeom>
              <a:avLst/>
              <a:gdLst/>
              <a:ahLst/>
              <a:cxnLst/>
              <a:rect l="l" t="t" r="r" b="b"/>
              <a:pathLst>
                <a:path w="2497" h="2137" extrusionOk="0">
                  <a:moveTo>
                    <a:pt x="1066" y="0"/>
                  </a:moveTo>
                  <a:cubicBezTo>
                    <a:pt x="472" y="0"/>
                    <a:pt x="1" y="480"/>
                    <a:pt x="1" y="1065"/>
                  </a:cubicBezTo>
                  <a:cubicBezTo>
                    <a:pt x="1" y="1709"/>
                    <a:pt x="526" y="2137"/>
                    <a:pt x="1075" y="2137"/>
                  </a:cubicBezTo>
                  <a:cubicBezTo>
                    <a:pt x="1337" y="2137"/>
                    <a:pt x="1604" y="2039"/>
                    <a:pt x="1822" y="1821"/>
                  </a:cubicBezTo>
                  <a:cubicBezTo>
                    <a:pt x="2497"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1619;p79">
              <a:extLst>
                <a:ext uri="{FF2B5EF4-FFF2-40B4-BE49-F238E27FC236}">
                  <a16:creationId xmlns:a16="http://schemas.microsoft.com/office/drawing/2014/main" id="{33098B4A-3758-E188-6E3A-78EE6044A8B4}"/>
                </a:ext>
              </a:extLst>
            </p:cNvPr>
            <p:cNvSpPr/>
            <p:nvPr/>
          </p:nvSpPr>
          <p:spPr>
            <a:xfrm>
              <a:off x="5875275" y="4085225"/>
              <a:ext cx="62225" cy="53350"/>
            </a:xfrm>
            <a:custGeom>
              <a:avLst/>
              <a:gdLst/>
              <a:ahLst/>
              <a:cxnLst/>
              <a:rect l="l" t="t" r="r" b="b"/>
              <a:pathLst>
                <a:path w="2489" h="2134" extrusionOk="0">
                  <a:moveTo>
                    <a:pt x="1065" y="0"/>
                  </a:moveTo>
                  <a:cubicBezTo>
                    <a:pt x="480" y="0"/>
                    <a:pt x="0" y="480"/>
                    <a:pt x="0" y="1065"/>
                  </a:cubicBezTo>
                  <a:cubicBezTo>
                    <a:pt x="0" y="1709"/>
                    <a:pt x="526" y="2133"/>
                    <a:pt x="1074" y="2133"/>
                  </a:cubicBezTo>
                  <a:cubicBezTo>
                    <a:pt x="1336" y="2133"/>
                    <a:pt x="1603" y="2037"/>
                    <a:pt x="1821" y="1821"/>
                  </a:cubicBezTo>
                  <a:cubicBezTo>
                    <a:pt x="2488" y="1147"/>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1620;p79">
              <a:extLst>
                <a:ext uri="{FF2B5EF4-FFF2-40B4-BE49-F238E27FC236}">
                  <a16:creationId xmlns:a16="http://schemas.microsoft.com/office/drawing/2014/main" id="{A99694A7-33C5-2DEF-38B3-4C8DFCFB8461}"/>
                </a:ext>
              </a:extLst>
            </p:cNvPr>
            <p:cNvSpPr/>
            <p:nvPr/>
          </p:nvSpPr>
          <p:spPr>
            <a:xfrm>
              <a:off x="5875275" y="4009000"/>
              <a:ext cx="62225" cy="53350"/>
            </a:xfrm>
            <a:custGeom>
              <a:avLst/>
              <a:gdLst/>
              <a:ahLst/>
              <a:cxnLst/>
              <a:rect l="l" t="t" r="r" b="b"/>
              <a:pathLst>
                <a:path w="2489" h="2134" extrusionOk="0">
                  <a:moveTo>
                    <a:pt x="1065" y="1"/>
                  </a:moveTo>
                  <a:cubicBezTo>
                    <a:pt x="480" y="1"/>
                    <a:pt x="0" y="480"/>
                    <a:pt x="0" y="1066"/>
                  </a:cubicBezTo>
                  <a:cubicBezTo>
                    <a:pt x="0" y="1710"/>
                    <a:pt x="526" y="2134"/>
                    <a:pt x="1074" y="2134"/>
                  </a:cubicBezTo>
                  <a:cubicBezTo>
                    <a:pt x="1336" y="2134"/>
                    <a:pt x="1603" y="2037"/>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1621;p79">
              <a:extLst>
                <a:ext uri="{FF2B5EF4-FFF2-40B4-BE49-F238E27FC236}">
                  <a16:creationId xmlns:a16="http://schemas.microsoft.com/office/drawing/2014/main" id="{BF75CA4E-7DDE-7C82-F6B8-1522DE56A116}"/>
                </a:ext>
              </a:extLst>
            </p:cNvPr>
            <p:cNvSpPr/>
            <p:nvPr/>
          </p:nvSpPr>
          <p:spPr>
            <a:xfrm>
              <a:off x="5875275" y="3932800"/>
              <a:ext cx="62225" cy="53425"/>
            </a:xfrm>
            <a:custGeom>
              <a:avLst/>
              <a:gdLst/>
              <a:ahLst/>
              <a:cxnLst/>
              <a:rect l="l" t="t" r="r" b="b"/>
              <a:pathLst>
                <a:path w="2489" h="2137" extrusionOk="0">
                  <a:moveTo>
                    <a:pt x="1065" y="0"/>
                  </a:moveTo>
                  <a:cubicBezTo>
                    <a:pt x="480" y="0"/>
                    <a:pt x="0" y="480"/>
                    <a:pt x="0" y="1065"/>
                  </a:cubicBezTo>
                  <a:cubicBezTo>
                    <a:pt x="0" y="1709"/>
                    <a:pt x="526" y="2137"/>
                    <a:pt x="1074" y="2137"/>
                  </a:cubicBezTo>
                  <a:cubicBezTo>
                    <a:pt x="1336" y="2137"/>
                    <a:pt x="1603" y="2039"/>
                    <a:pt x="1821" y="1821"/>
                  </a:cubicBezTo>
                  <a:cubicBezTo>
                    <a:pt x="2488" y="1155"/>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1622;p79">
              <a:extLst>
                <a:ext uri="{FF2B5EF4-FFF2-40B4-BE49-F238E27FC236}">
                  <a16:creationId xmlns:a16="http://schemas.microsoft.com/office/drawing/2014/main" id="{988D4F1B-ED54-23E3-E09B-4424CA4D63CB}"/>
                </a:ext>
              </a:extLst>
            </p:cNvPr>
            <p:cNvSpPr/>
            <p:nvPr/>
          </p:nvSpPr>
          <p:spPr>
            <a:xfrm>
              <a:off x="5875275" y="3856775"/>
              <a:ext cx="62225" cy="53250"/>
            </a:xfrm>
            <a:custGeom>
              <a:avLst/>
              <a:gdLst/>
              <a:ahLst/>
              <a:cxnLst/>
              <a:rect l="l" t="t" r="r" b="b"/>
              <a:pathLst>
                <a:path w="2489" h="2130" extrusionOk="0">
                  <a:moveTo>
                    <a:pt x="1065" y="1"/>
                  </a:moveTo>
                  <a:cubicBezTo>
                    <a:pt x="480" y="1"/>
                    <a:pt x="0" y="472"/>
                    <a:pt x="0" y="1066"/>
                  </a:cubicBezTo>
                  <a:cubicBezTo>
                    <a:pt x="0" y="1704"/>
                    <a:pt x="525" y="2129"/>
                    <a:pt x="1073" y="2129"/>
                  </a:cubicBezTo>
                  <a:cubicBezTo>
                    <a:pt x="1335" y="2129"/>
                    <a:pt x="1603" y="2032"/>
                    <a:pt x="1821" y="1814"/>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1623;p79">
              <a:extLst>
                <a:ext uri="{FF2B5EF4-FFF2-40B4-BE49-F238E27FC236}">
                  <a16:creationId xmlns:a16="http://schemas.microsoft.com/office/drawing/2014/main" id="{9EDA36EC-79B5-29BB-E210-55DF74149315}"/>
                </a:ext>
              </a:extLst>
            </p:cNvPr>
            <p:cNvSpPr/>
            <p:nvPr/>
          </p:nvSpPr>
          <p:spPr>
            <a:xfrm>
              <a:off x="4504050" y="3856775"/>
              <a:ext cx="62200" cy="53250"/>
            </a:xfrm>
            <a:custGeom>
              <a:avLst/>
              <a:gdLst/>
              <a:ahLst/>
              <a:cxnLst/>
              <a:rect l="l" t="t" r="r" b="b"/>
              <a:pathLst>
                <a:path w="2488" h="2130" extrusionOk="0">
                  <a:moveTo>
                    <a:pt x="1065" y="1"/>
                  </a:moveTo>
                  <a:cubicBezTo>
                    <a:pt x="480" y="1"/>
                    <a:pt x="0" y="472"/>
                    <a:pt x="0" y="1066"/>
                  </a:cubicBezTo>
                  <a:cubicBezTo>
                    <a:pt x="0" y="1704"/>
                    <a:pt x="525" y="2129"/>
                    <a:pt x="1073" y="2129"/>
                  </a:cubicBezTo>
                  <a:cubicBezTo>
                    <a:pt x="1335" y="2129"/>
                    <a:pt x="1603" y="2032"/>
                    <a:pt x="1821" y="1814"/>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1624;p79">
              <a:extLst>
                <a:ext uri="{FF2B5EF4-FFF2-40B4-BE49-F238E27FC236}">
                  <a16:creationId xmlns:a16="http://schemas.microsoft.com/office/drawing/2014/main" id="{2A97A56E-0092-3E74-72B2-4EBF9B9173A7}"/>
                </a:ext>
              </a:extLst>
            </p:cNvPr>
            <p:cNvSpPr/>
            <p:nvPr/>
          </p:nvSpPr>
          <p:spPr>
            <a:xfrm>
              <a:off x="4504050" y="3780375"/>
              <a:ext cx="62400" cy="53425"/>
            </a:xfrm>
            <a:custGeom>
              <a:avLst/>
              <a:gdLst/>
              <a:ahLst/>
              <a:cxnLst/>
              <a:rect l="l" t="t" r="r" b="b"/>
              <a:pathLst>
                <a:path w="2496" h="2137" extrusionOk="0">
                  <a:moveTo>
                    <a:pt x="1065" y="0"/>
                  </a:moveTo>
                  <a:cubicBezTo>
                    <a:pt x="480" y="0"/>
                    <a:pt x="0" y="480"/>
                    <a:pt x="0" y="1065"/>
                  </a:cubicBezTo>
                  <a:cubicBezTo>
                    <a:pt x="0" y="1709"/>
                    <a:pt x="529" y="2137"/>
                    <a:pt x="1077" y="2137"/>
                  </a:cubicBezTo>
                  <a:cubicBezTo>
                    <a:pt x="1339" y="2137"/>
                    <a:pt x="1606" y="2039"/>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1625;p79">
              <a:extLst>
                <a:ext uri="{FF2B5EF4-FFF2-40B4-BE49-F238E27FC236}">
                  <a16:creationId xmlns:a16="http://schemas.microsoft.com/office/drawing/2014/main" id="{932B1D6C-E778-8F87-146E-1B6A0304A786}"/>
                </a:ext>
              </a:extLst>
            </p:cNvPr>
            <p:cNvSpPr/>
            <p:nvPr/>
          </p:nvSpPr>
          <p:spPr>
            <a:xfrm>
              <a:off x="4504050" y="3704150"/>
              <a:ext cx="62200" cy="53450"/>
            </a:xfrm>
            <a:custGeom>
              <a:avLst/>
              <a:gdLst/>
              <a:ahLst/>
              <a:cxnLst/>
              <a:rect l="l" t="t" r="r" b="b"/>
              <a:pathLst>
                <a:path w="2488" h="2138" extrusionOk="0">
                  <a:moveTo>
                    <a:pt x="1065" y="1"/>
                  </a:moveTo>
                  <a:cubicBezTo>
                    <a:pt x="480" y="1"/>
                    <a:pt x="0" y="480"/>
                    <a:pt x="0" y="1066"/>
                  </a:cubicBezTo>
                  <a:cubicBezTo>
                    <a:pt x="0" y="1709"/>
                    <a:pt x="525" y="2137"/>
                    <a:pt x="1074" y="2137"/>
                  </a:cubicBezTo>
                  <a:cubicBezTo>
                    <a:pt x="1336" y="2137"/>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1626;p79">
              <a:extLst>
                <a:ext uri="{FF2B5EF4-FFF2-40B4-BE49-F238E27FC236}">
                  <a16:creationId xmlns:a16="http://schemas.microsoft.com/office/drawing/2014/main" id="{DDAF7023-BB20-7909-8164-A2205C61DD46}"/>
                </a:ext>
              </a:extLst>
            </p:cNvPr>
            <p:cNvSpPr/>
            <p:nvPr/>
          </p:nvSpPr>
          <p:spPr>
            <a:xfrm>
              <a:off x="4427825" y="3932800"/>
              <a:ext cx="62425" cy="53425"/>
            </a:xfrm>
            <a:custGeom>
              <a:avLst/>
              <a:gdLst/>
              <a:ahLst/>
              <a:cxnLst/>
              <a:rect l="l" t="t" r="r" b="b"/>
              <a:pathLst>
                <a:path w="2497" h="2137" extrusionOk="0">
                  <a:moveTo>
                    <a:pt x="1065" y="0"/>
                  </a:moveTo>
                  <a:cubicBezTo>
                    <a:pt x="480" y="8"/>
                    <a:pt x="9" y="480"/>
                    <a:pt x="1" y="1065"/>
                  </a:cubicBezTo>
                  <a:cubicBezTo>
                    <a:pt x="1" y="1709"/>
                    <a:pt x="526" y="2137"/>
                    <a:pt x="1074" y="2137"/>
                  </a:cubicBezTo>
                  <a:cubicBezTo>
                    <a:pt x="1336" y="2137"/>
                    <a:pt x="1603" y="2039"/>
                    <a:pt x="1822"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1627;p79">
              <a:extLst>
                <a:ext uri="{FF2B5EF4-FFF2-40B4-BE49-F238E27FC236}">
                  <a16:creationId xmlns:a16="http://schemas.microsoft.com/office/drawing/2014/main" id="{0690293D-BB37-34A1-5D43-2DB29C090977}"/>
                </a:ext>
              </a:extLst>
            </p:cNvPr>
            <p:cNvSpPr/>
            <p:nvPr/>
          </p:nvSpPr>
          <p:spPr>
            <a:xfrm>
              <a:off x="4427825" y="3856775"/>
              <a:ext cx="62350" cy="53250"/>
            </a:xfrm>
            <a:custGeom>
              <a:avLst/>
              <a:gdLst/>
              <a:ahLst/>
              <a:cxnLst/>
              <a:rect l="l" t="t" r="r" b="b"/>
              <a:pathLst>
                <a:path w="2494" h="2130" extrusionOk="0">
                  <a:moveTo>
                    <a:pt x="1075" y="1"/>
                  </a:moveTo>
                  <a:cubicBezTo>
                    <a:pt x="1072" y="1"/>
                    <a:pt x="1069" y="1"/>
                    <a:pt x="1065" y="1"/>
                  </a:cubicBezTo>
                  <a:cubicBezTo>
                    <a:pt x="480" y="1"/>
                    <a:pt x="9" y="472"/>
                    <a:pt x="1" y="1066"/>
                  </a:cubicBezTo>
                  <a:cubicBezTo>
                    <a:pt x="1" y="1704"/>
                    <a:pt x="525" y="2129"/>
                    <a:pt x="1073" y="2129"/>
                  </a:cubicBezTo>
                  <a:cubicBezTo>
                    <a:pt x="1335" y="2129"/>
                    <a:pt x="1603" y="2032"/>
                    <a:pt x="1822" y="1814"/>
                  </a:cubicBezTo>
                  <a:cubicBezTo>
                    <a:pt x="2494" y="1149"/>
                    <a:pt x="2020" y="1"/>
                    <a:pt x="107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1628;p79">
              <a:extLst>
                <a:ext uri="{FF2B5EF4-FFF2-40B4-BE49-F238E27FC236}">
                  <a16:creationId xmlns:a16="http://schemas.microsoft.com/office/drawing/2014/main" id="{241FAC28-8904-A383-5BE2-8D69DE9660AA}"/>
                </a:ext>
              </a:extLst>
            </p:cNvPr>
            <p:cNvSpPr/>
            <p:nvPr/>
          </p:nvSpPr>
          <p:spPr>
            <a:xfrm>
              <a:off x="4427825" y="3780375"/>
              <a:ext cx="62425" cy="53425"/>
            </a:xfrm>
            <a:custGeom>
              <a:avLst/>
              <a:gdLst/>
              <a:ahLst/>
              <a:cxnLst/>
              <a:rect l="l" t="t" r="r" b="b"/>
              <a:pathLst>
                <a:path w="2497" h="2137" extrusionOk="0">
                  <a:moveTo>
                    <a:pt x="1065" y="0"/>
                  </a:moveTo>
                  <a:cubicBezTo>
                    <a:pt x="480" y="0"/>
                    <a:pt x="1" y="480"/>
                    <a:pt x="1" y="1065"/>
                  </a:cubicBezTo>
                  <a:cubicBezTo>
                    <a:pt x="1" y="1709"/>
                    <a:pt x="529" y="2137"/>
                    <a:pt x="1080" y="2137"/>
                  </a:cubicBezTo>
                  <a:cubicBezTo>
                    <a:pt x="1343" y="2137"/>
                    <a:pt x="1612" y="2039"/>
                    <a:pt x="1830"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1629;p79">
              <a:extLst>
                <a:ext uri="{FF2B5EF4-FFF2-40B4-BE49-F238E27FC236}">
                  <a16:creationId xmlns:a16="http://schemas.microsoft.com/office/drawing/2014/main" id="{B2CC3977-13BE-AF21-0B74-8CC7A6076760}"/>
                </a:ext>
              </a:extLst>
            </p:cNvPr>
            <p:cNvSpPr/>
            <p:nvPr/>
          </p:nvSpPr>
          <p:spPr>
            <a:xfrm>
              <a:off x="4351600" y="3171075"/>
              <a:ext cx="62425" cy="53350"/>
            </a:xfrm>
            <a:custGeom>
              <a:avLst/>
              <a:gdLst/>
              <a:ahLst/>
              <a:cxnLst/>
              <a:rect l="l" t="t" r="r" b="b"/>
              <a:pathLst>
                <a:path w="2497" h="2134" extrusionOk="0">
                  <a:moveTo>
                    <a:pt x="1074" y="0"/>
                  </a:moveTo>
                  <a:cubicBezTo>
                    <a:pt x="481" y="0"/>
                    <a:pt x="9" y="472"/>
                    <a:pt x="1" y="1065"/>
                  </a:cubicBezTo>
                  <a:cubicBezTo>
                    <a:pt x="1" y="1709"/>
                    <a:pt x="530" y="2133"/>
                    <a:pt x="1079" y="2133"/>
                  </a:cubicBezTo>
                  <a:cubicBezTo>
                    <a:pt x="1340" y="2133"/>
                    <a:pt x="1607" y="2037"/>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1630;p79">
              <a:extLst>
                <a:ext uri="{FF2B5EF4-FFF2-40B4-BE49-F238E27FC236}">
                  <a16:creationId xmlns:a16="http://schemas.microsoft.com/office/drawing/2014/main" id="{1068E054-079D-E445-7EBF-C37D972A0432}"/>
                </a:ext>
              </a:extLst>
            </p:cNvPr>
            <p:cNvSpPr/>
            <p:nvPr/>
          </p:nvSpPr>
          <p:spPr>
            <a:xfrm>
              <a:off x="4351600" y="3247075"/>
              <a:ext cx="62425" cy="53450"/>
            </a:xfrm>
            <a:custGeom>
              <a:avLst/>
              <a:gdLst/>
              <a:ahLst/>
              <a:cxnLst/>
              <a:rect l="l" t="t" r="r" b="b"/>
              <a:pathLst>
                <a:path w="2497" h="2138" extrusionOk="0">
                  <a:moveTo>
                    <a:pt x="1074" y="1"/>
                  </a:moveTo>
                  <a:cubicBezTo>
                    <a:pt x="481" y="9"/>
                    <a:pt x="9" y="480"/>
                    <a:pt x="1" y="1074"/>
                  </a:cubicBezTo>
                  <a:cubicBezTo>
                    <a:pt x="1" y="1712"/>
                    <a:pt x="529" y="2137"/>
                    <a:pt x="1077" y="2137"/>
                  </a:cubicBezTo>
                  <a:cubicBezTo>
                    <a:pt x="1339" y="2137"/>
                    <a:pt x="1606" y="2040"/>
                    <a:pt x="1822" y="1822"/>
                  </a:cubicBezTo>
                  <a:cubicBezTo>
                    <a:pt x="2497" y="1155"/>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1631;p79">
              <a:extLst>
                <a:ext uri="{FF2B5EF4-FFF2-40B4-BE49-F238E27FC236}">
                  <a16:creationId xmlns:a16="http://schemas.microsoft.com/office/drawing/2014/main" id="{7AB4BF94-7944-F872-9B7D-E42359D14AD2}"/>
                </a:ext>
              </a:extLst>
            </p:cNvPr>
            <p:cNvSpPr/>
            <p:nvPr/>
          </p:nvSpPr>
          <p:spPr>
            <a:xfrm>
              <a:off x="3970950" y="2790200"/>
              <a:ext cx="62225" cy="53350"/>
            </a:xfrm>
            <a:custGeom>
              <a:avLst/>
              <a:gdLst/>
              <a:ahLst/>
              <a:cxnLst/>
              <a:rect l="l" t="t" r="r" b="b"/>
              <a:pathLst>
                <a:path w="2489" h="2134" extrusionOk="0">
                  <a:moveTo>
                    <a:pt x="1065" y="1"/>
                  </a:moveTo>
                  <a:cubicBezTo>
                    <a:pt x="472" y="1"/>
                    <a:pt x="1" y="480"/>
                    <a:pt x="1" y="1066"/>
                  </a:cubicBezTo>
                  <a:cubicBezTo>
                    <a:pt x="1" y="1709"/>
                    <a:pt x="526" y="2134"/>
                    <a:pt x="1072" y="2134"/>
                  </a:cubicBezTo>
                  <a:cubicBezTo>
                    <a:pt x="1333" y="2134"/>
                    <a:pt x="1598" y="2037"/>
                    <a:pt x="1813"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1632;p79">
              <a:extLst>
                <a:ext uri="{FF2B5EF4-FFF2-40B4-BE49-F238E27FC236}">
                  <a16:creationId xmlns:a16="http://schemas.microsoft.com/office/drawing/2014/main" id="{B4F8B816-C50E-715A-83E9-2EC90CAE13EB}"/>
                </a:ext>
              </a:extLst>
            </p:cNvPr>
            <p:cNvSpPr/>
            <p:nvPr/>
          </p:nvSpPr>
          <p:spPr>
            <a:xfrm>
              <a:off x="3970950" y="2866425"/>
              <a:ext cx="62225" cy="53275"/>
            </a:xfrm>
            <a:custGeom>
              <a:avLst/>
              <a:gdLst/>
              <a:ahLst/>
              <a:cxnLst/>
              <a:rect l="l" t="t" r="r" b="b"/>
              <a:pathLst>
                <a:path w="2489" h="2131" extrusionOk="0">
                  <a:moveTo>
                    <a:pt x="1065" y="0"/>
                  </a:moveTo>
                  <a:cubicBezTo>
                    <a:pt x="472" y="0"/>
                    <a:pt x="1" y="472"/>
                    <a:pt x="1" y="1065"/>
                  </a:cubicBezTo>
                  <a:cubicBezTo>
                    <a:pt x="1" y="1707"/>
                    <a:pt x="523" y="2131"/>
                    <a:pt x="1067" y="2131"/>
                  </a:cubicBezTo>
                  <a:cubicBezTo>
                    <a:pt x="1329" y="2131"/>
                    <a:pt x="1597" y="2032"/>
                    <a:pt x="1813" y="1813"/>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1633;p79">
              <a:extLst>
                <a:ext uri="{FF2B5EF4-FFF2-40B4-BE49-F238E27FC236}">
                  <a16:creationId xmlns:a16="http://schemas.microsoft.com/office/drawing/2014/main" id="{6D19A598-5AFF-AF8C-9FF9-70C71B952B18}"/>
                </a:ext>
              </a:extLst>
            </p:cNvPr>
            <p:cNvSpPr/>
            <p:nvPr/>
          </p:nvSpPr>
          <p:spPr>
            <a:xfrm>
              <a:off x="3970950" y="2942425"/>
              <a:ext cx="62225" cy="53450"/>
            </a:xfrm>
            <a:custGeom>
              <a:avLst/>
              <a:gdLst/>
              <a:ahLst/>
              <a:cxnLst/>
              <a:rect l="l" t="t" r="r" b="b"/>
              <a:pathLst>
                <a:path w="2489" h="2138" extrusionOk="0">
                  <a:moveTo>
                    <a:pt x="1065" y="1"/>
                  </a:moveTo>
                  <a:cubicBezTo>
                    <a:pt x="472" y="1"/>
                    <a:pt x="1" y="480"/>
                    <a:pt x="1" y="1066"/>
                  </a:cubicBezTo>
                  <a:cubicBezTo>
                    <a:pt x="1" y="1709"/>
                    <a:pt x="526" y="2137"/>
                    <a:pt x="1072" y="2137"/>
                  </a:cubicBezTo>
                  <a:cubicBezTo>
                    <a:pt x="1332" y="2137"/>
                    <a:pt x="1598" y="2040"/>
                    <a:pt x="1813" y="1822"/>
                  </a:cubicBezTo>
                  <a:cubicBezTo>
                    <a:pt x="2488" y="1155"/>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1634;p79">
              <a:extLst>
                <a:ext uri="{FF2B5EF4-FFF2-40B4-BE49-F238E27FC236}">
                  <a16:creationId xmlns:a16="http://schemas.microsoft.com/office/drawing/2014/main" id="{9F29D5A9-E415-E340-84CF-AB0C3024898F}"/>
                </a:ext>
              </a:extLst>
            </p:cNvPr>
            <p:cNvSpPr/>
            <p:nvPr/>
          </p:nvSpPr>
          <p:spPr>
            <a:xfrm>
              <a:off x="3970950" y="3018650"/>
              <a:ext cx="62225" cy="53425"/>
            </a:xfrm>
            <a:custGeom>
              <a:avLst/>
              <a:gdLst/>
              <a:ahLst/>
              <a:cxnLst/>
              <a:rect l="l" t="t" r="r" b="b"/>
              <a:pathLst>
                <a:path w="2489" h="2137" extrusionOk="0">
                  <a:moveTo>
                    <a:pt x="1065" y="0"/>
                  </a:moveTo>
                  <a:cubicBezTo>
                    <a:pt x="472" y="0"/>
                    <a:pt x="1" y="480"/>
                    <a:pt x="1" y="1065"/>
                  </a:cubicBezTo>
                  <a:cubicBezTo>
                    <a:pt x="1" y="1709"/>
                    <a:pt x="526" y="2137"/>
                    <a:pt x="1072" y="2137"/>
                  </a:cubicBezTo>
                  <a:cubicBezTo>
                    <a:pt x="1332" y="2137"/>
                    <a:pt x="1598" y="2039"/>
                    <a:pt x="1813"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1635;p79">
              <a:extLst>
                <a:ext uri="{FF2B5EF4-FFF2-40B4-BE49-F238E27FC236}">
                  <a16:creationId xmlns:a16="http://schemas.microsoft.com/office/drawing/2014/main" id="{7EA7D5FC-5723-1863-FD7D-9D4D44CB3058}"/>
                </a:ext>
              </a:extLst>
            </p:cNvPr>
            <p:cNvSpPr/>
            <p:nvPr/>
          </p:nvSpPr>
          <p:spPr>
            <a:xfrm>
              <a:off x="3970950" y="3094850"/>
              <a:ext cx="62225" cy="53350"/>
            </a:xfrm>
            <a:custGeom>
              <a:avLst/>
              <a:gdLst/>
              <a:ahLst/>
              <a:cxnLst/>
              <a:rect l="l" t="t" r="r" b="b"/>
              <a:pathLst>
                <a:path w="2489" h="2134" extrusionOk="0">
                  <a:moveTo>
                    <a:pt x="1065" y="1"/>
                  </a:moveTo>
                  <a:cubicBezTo>
                    <a:pt x="472" y="1"/>
                    <a:pt x="1" y="480"/>
                    <a:pt x="1" y="1066"/>
                  </a:cubicBezTo>
                  <a:cubicBezTo>
                    <a:pt x="1" y="1709"/>
                    <a:pt x="526" y="2134"/>
                    <a:pt x="1072" y="2134"/>
                  </a:cubicBezTo>
                  <a:cubicBezTo>
                    <a:pt x="1333" y="2134"/>
                    <a:pt x="1598" y="2037"/>
                    <a:pt x="1813"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1636;p79">
              <a:extLst>
                <a:ext uri="{FF2B5EF4-FFF2-40B4-BE49-F238E27FC236}">
                  <a16:creationId xmlns:a16="http://schemas.microsoft.com/office/drawing/2014/main" id="{FDA19025-AD09-4972-CB45-2D94E69170D1}"/>
                </a:ext>
              </a:extLst>
            </p:cNvPr>
            <p:cNvSpPr/>
            <p:nvPr/>
          </p:nvSpPr>
          <p:spPr>
            <a:xfrm>
              <a:off x="3970950" y="3171075"/>
              <a:ext cx="62225" cy="53350"/>
            </a:xfrm>
            <a:custGeom>
              <a:avLst/>
              <a:gdLst/>
              <a:ahLst/>
              <a:cxnLst/>
              <a:rect l="l" t="t" r="r" b="b"/>
              <a:pathLst>
                <a:path w="2489" h="2134" extrusionOk="0">
                  <a:moveTo>
                    <a:pt x="1065" y="0"/>
                  </a:moveTo>
                  <a:cubicBezTo>
                    <a:pt x="472" y="0"/>
                    <a:pt x="1" y="472"/>
                    <a:pt x="1" y="1065"/>
                  </a:cubicBezTo>
                  <a:cubicBezTo>
                    <a:pt x="1" y="1709"/>
                    <a:pt x="526" y="2133"/>
                    <a:pt x="1072" y="2133"/>
                  </a:cubicBezTo>
                  <a:cubicBezTo>
                    <a:pt x="1333" y="2133"/>
                    <a:pt x="1598" y="2037"/>
                    <a:pt x="1813"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1637;p79">
              <a:extLst>
                <a:ext uri="{FF2B5EF4-FFF2-40B4-BE49-F238E27FC236}">
                  <a16:creationId xmlns:a16="http://schemas.microsoft.com/office/drawing/2014/main" id="{D065BE1D-6D30-259A-296B-7C45050EA178}"/>
                </a:ext>
              </a:extLst>
            </p:cNvPr>
            <p:cNvSpPr/>
            <p:nvPr/>
          </p:nvSpPr>
          <p:spPr>
            <a:xfrm>
              <a:off x="3970950" y="3247075"/>
              <a:ext cx="62225" cy="53450"/>
            </a:xfrm>
            <a:custGeom>
              <a:avLst/>
              <a:gdLst/>
              <a:ahLst/>
              <a:cxnLst/>
              <a:rect l="l" t="t" r="r" b="b"/>
              <a:pathLst>
                <a:path w="2489" h="2138" extrusionOk="0">
                  <a:moveTo>
                    <a:pt x="1065" y="1"/>
                  </a:moveTo>
                  <a:cubicBezTo>
                    <a:pt x="472" y="9"/>
                    <a:pt x="1" y="480"/>
                    <a:pt x="1" y="1074"/>
                  </a:cubicBezTo>
                  <a:cubicBezTo>
                    <a:pt x="1" y="1712"/>
                    <a:pt x="525" y="2137"/>
                    <a:pt x="1071" y="2137"/>
                  </a:cubicBezTo>
                  <a:cubicBezTo>
                    <a:pt x="1332" y="2137"/>
                    <a:pt x="1598" y="2040"/>
                    <a:pt x="1813" y="1822"/>
                  </a:cubicBezTo>
                  <a:cubicBezTo>
                    <a:pt x="2488" y="1155"/>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1638;p79">
              <a:extLst>
                <a:ext uri="{FF2B5EF4-FFF2-40B4-BE49-F238E27FC236}">
                  <a16:creationId xmlns:a16="http://schemas.microsoft.com/office/drawing/2014/main" id="{5AC6C1EB-CA5C-1EE2-4BA4-18BAB319F4F2}"/>
                </a:ext>
              </a:extLst>
            </p:cNvPr>
            <p:cNvSpPr/>
            <p:nvPr/>
          </p:nvSpPr>
          <p:spPr>
            <a:xfrm>
              <a:off x="3970950" y="3323300"/>
              <a:ext cx="62225" cy="53425"/>
            </a:xfrm>
            <a:custGeom>
              <a:avLst/>
              <a:gdLst/>
              <a:ahLst/>
              <a:cxnLst/>
              <a:rect l="l" t="t" r="r" b="b"/>
              <a:pathLst>
                <a:path w="2489" h="2137" extrusionOk="0">
                  <a:moveTo>
                    <a:pt x="1065" y="0"/>
                  </a:moveTo>
                  <a:cubicBezTo>
                    <a:pt x="472" y="0"/>
                    <a:pt x="1" y="480"/>
                    <a:pt x="1" y="1065"/>
                  </a:cubicBezTo>
                  <a:cubicBezTo>
                    <a:pt x="1" y="1709"/>
                    <a:pt x="526" y="2137"/>
                    <a:pt x="1072" y="2137"/>
                  </a:cubicBezTo>
                  <a:cubicBezTo>
                    <a:pt x="1332" y="2137"/>
                    <a:pt x="1598" y="2039"/>
                    <a:pt x="1813" y="1821"/>
                  </a:cubicBezTo>
                  <a:cubicBezTo>
                    <a:pt x="2488" y="1154"/>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1639;p79">
              <a:extLst>
                <a:ext uri="{FF2B5EF4-FFF2-40B4-BE49-F238E27FC236}">
                  <a16:creationId xmlns:a16="http://schemas.microsoft.com/office/drawing/2014/main" id="{41267893-1E07-B4E1-0A26-6AE2ABFB93D9}"/>
                </a:ext>
              </a:extLst>
            </p:cNvPr>
            <p:cNvSpPr/>
            <p:nvPr/>
          </p:nvSpPr>
          <p:spPr>
            <a:xfrm>
              <a:off x="3970950" y="3399500"/>
              <a:ext cx="62225" cy="53350"/>
            </a:xfrm>
            <a:custGeom>
              <a:avLst/>
              <a:gdLst/>
              <a:ahLst/>
              <a:cxnLst/>
              <a:rect l="l" t="t" r="r" b="b"/>
              <a:pathLst>
                <a:path w="2489" h="2134" extrusionOk="0">
                  <a:moveTo>
                    <a:pt x="1065" y="1"/>
                  </a:moveTo>
                  <a:cubicBezTo>
                    <a:pt x="472" y="1"/>
                    <a:pt x="1" y="480"/>
                    <a:pt x="1" y="1066"/>
                  </a:cubicBezTo>
                  <a:cubicBezTo>
                    <a:pt x="1" y="1709"/>
                    <a:pt x="526" y="2134"/>
                    <a:pt x="1072" y="2134"/>
                  </a:cubicBezTo>
                  <a:cubicBezTo>
                    <a:pt x="1333" y="2134"/>
                    <a:pt x="1598" y="2037"/>
                    <a:pt x="1813"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1640;p79">
              <a:extLst>
                <a:ext uri="{FF2B5EF4-FFF2-40B4-BE49-F238E27FC236}">
                  <a16:creationId xmlns:a16="http://schemas.microsoft.com/office/drawing/2014/main" id="{BCCCBE6F-DDCC-726B-9A7D-3A59CDAFBF35}"/>
                </a:ext>
              </a:extLst>
            </p:cNvPr>
            <p:cNvSpPr/>
            <p:nvPr/>
          </p:nvSpPr>
          <p:spPr>
            <a:xfrm>
              <a:off x="3970950" y="3475725"/>
              <a:ext cx="62225" cy="53350"/>
            </a:xfrm>
            <a:custGeom>
              <a:avLst/>
              <a:gdLst/>
              <a:ahLst/>
              <a:cxnLst/>
              <a:rect l="l" t="t" r="r" b="b"/>
              <a:pathLst>
                <a:path w="2489" h="2134" extrusionOk="0">
                  <a:moveTo>
                    <a:pt x="1065" y="0"/>
                  </a:moveTo>
                  <a:cubicBezTo>
                    <a:pt x="472" y="0"/>
                    <a:pt x="1" y="472"/>
                    <a:pt x="1" y="1065"/>
                  </a:cubicBezTo>
                  <a:cubicBezTo>
                    <a:pt x="1" y="1709"/>
                    <a:pt x="526" y="2133"/>
                    <a:pt x="1072" y="2133"/>
                  </a:cubicBezTo>
                  <a:cubicBezTo>
                    <a:pt x="1333" y="2133"/>
                    <a:pt x="1598" y="2037"/>
                    <a:pt x="1813"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1641;p79">
              <a:extLst>
                <a:ext uri="{FF2B5EF4-FFF2-40B4-BE49-F238E27FC236}">
                  <a16:creationId xmlns:a16="http://schemas.microsoft.com/office/drawing/2014/main" id="{B309EA0F-74F5-C74B-DB4D-034E07351D44}"/>
                </a:ext>
              </a:extLst>
            </p:cNvPr>
            <p:cNvSpPr/>
            <p:nvPr/>
          </p:nvSpPr>
          <p:spPr>
            <a:xfrm>
              <a:off x="3970950" y="3551925"/>
              <a:ext cx="62225" cy="53250"/>
            </a:xfrm>
            <a:custGeom>
              <a:avLst/>
              <a:gdLst/>
              <a:ahLst/>
              <a:cxnLst/>
              <a:rect l="l" t="t" r="r" b="b"/>
              <a:pathLst>
                <a:path w="2489" h="2130" extrusionOk="0">
                  <a:moveTo>
                    <a:pt x="1065" y="1"/>
                  </a:moveTo>
                  <a:cubicBezTo>
                    <a:pt x="472" y="1"/>
                    <a:pt x="1" y="472"/>
                    <a:pt x="1" y="1066"/>
                  </a:cubicBezTo>
                  <a:cubicBezTo>
                    <a:pt x="1" y="1704"/>
                    <a:pt x="525" y="2129"/>
                    <a:pt x="1071" y="2129"/>
                  </a:cubicBezTo>
                  <a:cubicBezTo>
                    <a:pt x="1332" y="2129"/>
                    <a:pt x="1598" y="2032"/>
                    <a:pt x="1813" y="1814"/>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1642;p79">
              <a:extLst>
                <a:ext uri="{FF2B5EF4-FFF2-40B4-BE49-F238E27FC236}">
                  <a16:creationId xmlns:a16="http://schemas.microsoft.com/office/drawing/2014/main" id="{1F55C352-3205-C9C7-E080-B31FCF55CC39}"/>
                </a:ext>
              </a:extLst>
            </p:cNvPr>
            <p:cNvSpPr/>
            <p:nvPr/>
          </p:nvSpPr>
          <p:spPr>
            <a:xfrm>
              <a:off x="3970950" y="3627950"/>
              <a:ext cx="62225" cy="53425"/>
            </a:xfrm>
            <a:custGeom>
              <a:avLst/>
              <a:gdLst/>
              <a:ahLst/>
              <a:cxnLst/>
              <a:rect l="l" t="t" r="r" b="b"/>
              <a:pathLst>
                <a:path w="2489" h="2137" extrusionOk="0">
                  <a:moveTo>
                    <a:pt x="1065" y="0"/>
                  </a:moveTo>
                  <a:cubicBezTo>
                    <a:pt x="472" y="8"/>
                    <a:pt x="1" y="480"/>
                    <a:pt x="1" y="1073"/>
                  </a:cubicBezTo>
                  <a:cubicBezTo>
                    <a:pt x="1" y="1711"/>
                    <a:pt x="525" y="2137"/>
                    <a:pt x="1071" y="2137"/>
                  </a:cubicBezTo>
                  <a:cubicBezTo>
                    <a:pt x="1332" y="2137"/>
                    <a:pt x="1598" y="2039"/>
                    <a:pt x="1813" y="1821"/>
                  </a:cubicBezTo>
                  <a:cubicBezTo>
                    <a:pt x="2488" y="1154"/>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1643;p79">
              <a:extLst>
                <a:ext uri="{FF2B5EF4-FFF2-40B4-BE49-F238E27FC236}">
                  <a16:creationId xmlns:a16="http://schemas.microsoft.com/office/drawing/2014/main" id="{E8045E51-1094-266B-9282-619322E9675C}"/>
                </a:ext>
              </a:extLst>
            </p:cNvPr>
            <p:cNvSpPr/>
            <p:nvPr/>
          </p:nvSpPr>
          <p:spPr>
            <a:xfrm>
              <a:off x="3970950" y="3704150"/>
              <a:ext cx="62225" cy="53450"/>
            </a:xfrm>
            <a:custGeom>
              <a:avLst/>
              <a:gdLst/>
              <a:ahLst/>
              <a:cxnLst/>
              <a:rect l="l" t="t" r="r" b="b"/>
              <a:pathLst>
                <a:path w="2489" h="2138" extrusionOk="0">
                  <a:moveTo>
                    <a:pt x="1065" y="1"/>
                  </a:moveTo>
                  <a:cubicBezTo>
                    <a:pt x="472" y="1"/>
                    <a:pt x="1" y="480"/>
                    <a:pt x="1" y="1066"/>
                  </a:cubicBezTo>
                  <a:cubicBezTo>
                    <a:pt x="1" y="1709"/>
                    <a:pt x="526" y="2137"/>
                    <a:pt x="1072" y="2137"/>
                  </a:cubicBezTo>
                  <a:cubicBezTo>
                    <a:pt x="1332" y="2137"/>
                    <a:pt x="1598" y="2040"/>
                    <a:pt x="1813"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1644;p79">
              <a:extLst>
                <a:ext uri="{FF2B5EF4-FFF2-40B4-BE49-F238E27FC236}">
                  <a16:creationId xmlns:a16="http://schemas.microsoft.com/office/drawing/2014/main" id="{D3878608-2FFE-8AFD-F37D-802161658CE5}"/>
                </a:ext>
              </a:extLst>
            </p:cNvPr>
            <p:cNvSpPr/>
            <p:nvPr/>
          </p:nvSpPr>
          <p:spPr>
            <a:xfrm>
              <a:off x="3970950" y="3780375"/>
              <a:ext cx="62425" cy="53425"/>
            </a:xfrm>
            <a:custGeom>
              <a:avLst/>
              <a:gdLst/>
              <a:ahLst/>
              <a:cxnLst/>
              <a:rect l="l" t="t" r="r" b="b"/>
              <a:pathLst>
                <a:path w="2497" h="2137" extrusionOk="0">
                  <a:moveTo>
                    <a:pt x="1065" y="0"/>
                  </a:moveTo>
                  <a:cubicBezTo>
                    <a:pt x="472" y="0"/>
                    <a:pt x="1" y="480"/>
                    <a:pt x="1" y="1065"/>
                  </a:cubicBezTo>
                  <a:cubicBezTo>
                    <a:pt x="1" y="1709"/>
                    <a:pt x="526" y="2137"/>
                    <a:pt x="1074" y="2137"/>
                  </a:cubicBezTo>
                  <a:cubicBezTo>
                    <a:pt x="1336" y="2137"/>
                    <a:pt x="1603" y="2039"/>
                    <a:pt x="1822"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1645;p79">
              <a:extLst>
                <a:ext uri="{FF2B5EF4-FFF2-40B4-BE49-F238E27FC236}">
                  <a16:creationId xmlns:a16="http://schemas.microsoft.com/office/drawing/2014/main" id="{5AC8A092-31A0-0C73-9837-00C5BD9EA3EA}"/>
                </a:ext>
              </a:extLst>
            </p:cNvPr>
            <p:cNvSpPr/>
            <p:nvPr/>
          </p:nvSpPr>
          <p:spPr>
            <a:xfrm>
              <a:off x="3970950" y="3856775"/>
              <a:ext cx="62225" cy="53250"/>
            </a:xfrm>
            <a:custGeom>
              <a:avLst/>
              <a:gdLst/>
              <a:ahLst/>
              <a:cxnLst/>
              <a:rect l="l" t="t" r="r" b="b"/>
              <a:pathLst>
                <a:path w="2489" h="2130" extrusionOk="0">
                  <a:moveTo>
                    <a:pt x="1065" y="1"/>
                  </a:moveTo>
                  <a:cubicBezTo>
                    <a:pt x="472" y="1"/>
                    <a:pt x="1" y="472"/>
                    <a:pt x="1" y="1066"/>
                  </a:cubicBezTo>
                  <a:cubicBezTo>
                    <a:pt x="1" y="1704"/>
                    <a:pt x="525" y="2129"/>
                    <a:pt x="1071" y="2129"/>
                  </a:cubicBezTo>
                  <a:cubicBezTo>
                    <a:pt x="1332" y="2129"/>
                    <a:pt x="1598" y="2032"/>
                    <a:pt x="1813" y="1814"/>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1646;p79">
              <a:extLst>
                <a:ext uri="{FF2B5EF4-FFF2-40B4-BE49-F238E27FC236}">
                  <a16:creationId xmlns:a16="http://schemas.microsoft.com/office/drawing/2014/main" id="{93873762-7F98-6CE2-FFE2-0D732C0B2E6A}"/>
                </a:ext>
              </a:extLst>
            </p:cNvPr>
            <p:cNvSpPr/>
            <p:nvPr/>
          </p:nvSpPr>
          <p:spPr>
            <a:xfrm>
              <a:off x="3970950" y="4009000"/>
              <a:ext cx="62225" cy="53350"/>
            </a:xfrm>
            <a:custGeom>
              <a:avLst/>
              <a:gdLst/>
              <a:ahLst/>
              <a:cxnLst/>
              <a:rect l="l" t="t" r="r" b="b"/>
              <a:pathLst>
                <a:path w="2489" h="2134" extrusionOk="0">
                  <a:moveTo>
                    <a:pt x="1065" y="1"/>
                  </a:moveTo>
                  <a:cubicBezTo>
                    <a:pt x="472" y="1"/>
                    <a:pt x="1" y="480"/>
                    <a:pt x="1" y="1066"/>
                  </a:cubicBezTo>
                  <a:cubicBezTo>
                    <a:pt x="1" y="1710"/>
                    <a:pt x="526" y="2134"/>
                    <a:pt x="1072" y="2134"/>
                  </a:cubicBezTo>
                  <a:cubicBezTo>
                    <a:pt x="1333" y="2134"/>
                    <a:pt x="1598" y="2037"/>
                    <a:pt x="1813"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1647;p79">
              <a:extLst>
                <a:ext uri="{FF2B5EF4-FFF2-40B4-BE49-F238E27FC236}">
                  <a16:creationId xmlns:a16="http://schemas.microsoft.com/office/drawing/2014/main" id="{B9698FF6-24B8-6E6B-67FC-521C4A0388E5}"/>
                </a:ext>
              </a:extLst>
            </p:cNvPr>
            <p:cNvSpPr/>
            <p:nvPr/>
          </p:nvSpPr>
          <p:spPr>
            <a:xfrm>
              <a:off x="4046950" y="2790200"/>
              <a:ext cx="62425" cy="53350"/>
            </a:xfrm>
            <a:custGeom>
              <a:avLst/>
              <a:gdLst/>
              <a:ahLst/>
              <a:cxnLst/>
              <a:rect l="l" t="t" r="r" b="b"/>
              <a:pathLst>
                <a:path w="2497" h="2134" extrusionOk="0">
                  <a:moveTo>
                    <a:pt x="1074" y="1"/>
                  </a:moveTo>
                  <a:cubicBezTo>
                    <a:pt x="481" y="1"/>
                    <a:pt x="9" y="480"/>
                    <a:pt x="1" y="1066"/>
                  </a:cubicBezTo>
                  <a:cubicBezTo>
                    <a:pt x="1" y="1709"/>
                    <a:pt x="530" y="2134"/>
                    <a:pt x="1079" y="2134"/>
                  </a:cubicBezTo>
                  <a:cubicBezTo>
                    <a:pt x="1340" y="2134"/>
                    <a:pt x="1607" y="2037"/>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1648;p79">
              <a:extLst>
                <a:ext uri="{FF2B5EF4-FFF2-40B4-BE49-F238E27FC236}">
                  <a16:creationId xmlns:a16="http://schemas.microsoft.com/office/drawing/2014/main" id="{E127648F-61CD-6A2B-96D7-1FC394A3FE64}"/>
                </a:ext>
              </a:extLst>
            </p:cNvPr>
            <p:cNvSpPr/>
            <p:nvPr/>
          </p:nvSpPr>
          <p:spPr>
            <a:xfrm>
              <a:off x="4046950" y="2866425"/>
              <a:ext cx="62425" cy="53275"/>
            </a:xfrm>
            <a:custGeom>
              <a:avLst/>
              <a:gdLst/>
              <a:ahLst/>
              <a:cxnLst/>
              <a:rect l="l" t="t" r="r" b="b"/>
              <a:pathLst>
                <a:path w="2497" h="2131" extrusionOk="0">
                  <a:moveTo>
                    <a:pt x="1074" y="0"/>
                  </a:moveTo>
                  <a:cubicBezTo>
                    <a:pt x="481" y="0"/>
                    <a:pt x="9" y="472"/>
                    <a:pt x="1" y="1065"/>
                  </a:cubicBezTo>
                  <a:cubicBezTo>
                    <a:pt x="1" y="1707"/>
                    <a:pt x="527" y="2131"/>
                    <a:pt x="1074" y="2131"/>
                  </a:cubicBezTo>
                  <a:cubicBezTo>
                    <a:pt x="1337" y="2131"/>
                    <a:pt x="1605" y="2032"/>
                    <a:pt x="1822" y="1813"/>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1649;p79">
              <a:extLst>
                <a:ext uri="{FF2B5EF4-FFF2-40B4-BE49-F238E27FC236}">
                  <a16:creationId xmlns:a16="http://schemas.microsoft.com/office/drawing/2014/main" id="{54A34D70-FC8B-C728-C216-5EB7CAB5E7BB}"/>
                </a:ext>
              </a:extLst>
            </p:cNvPr>
            <p:cNvSpPr/>
            <p:nvPr/>
          </p:nvSpPr>
          <p:spPr>
            <a:xfrm>
              <a:off x="4046950" y="2942425"/>
              <a:ext cx="62425" cy="53450"/>
            </a:xfrm>
            <a:custGeom>
              <a:avLst/>
              <a:gdLst/>
              <a:ahLst/>
              <a:cxnLst/>
              <a:rect l="l" t="t" r="r" b="b"/>
              <a:pathLst>
                <a:path w="2497" h="2138" extrusionOk="0">
                  <a:moveTo>
                    <a:pt x="1074" y="1"/>
                  </a:moveTo>
                  <a:cubicBezTo>
                    <a:pt x="481" y="9"/>
                    <a:pt x="9" y="480"/>
                    <a:pt x="1" y="1066"/>
                  </a:cubicBezTo>
                  <a:cubicBezTo>
                    <a:pt x="1" y="1709"/>
                    <a:pt x="530" y="2137"/>
                    <a:pt x="1078" y="2137"/>
                  </a:cubicBezTo>
                  <a:cubicBezTo>
                    <a:pt x="1340" y="2137"/>
                    <a:pt x="1607" y="2040"/>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1650;p79">
              <a:extLst>
                <a:ext uri="{FF2B5EF4-FFF2-40B4-BE49-F238E27FC236}">
                  <a16:creationId xmlns:a16="http://schemas.microsoft.com/office/drawing/2014/main" id="{7FB1C3AD-1A51-08B6-6E24-79F805C839DD}"/>
                </a:ext>
              </a:extLst>
            </p:cNvPr>
            <p:cNvSpPr/>
            <p:nvPr/>
          </p:nvSpPr>
          <p:spPr>
            <a:xfrm>
              <a:off x="4046950" y="3018650"/>
              <a:ext cx="62425" cy="53425"/>
            </a:xfrm>
            <a:custGeom>
              <a:avLst/>
              <a:gdLst/>
              <a:ahLst/>
              <a:cxnLst/>
              <a:rect l="l" t="t" r="r" b="b"/>
              <a:pathLst>
                <a:path w="2497" h="2137" extrusionOk="0">
                  <a:moveTo>
                    <a:pt x="1074" y="0"/>
                  </a:moveTo>
                  <a:cubicBezTo>
                    <a:pt x="481" y="0"/>
                    <a:pt x="9" y="480"/>
                    <a:pt x="1" y="1065"/>
                  </a:cubicBezTo>
                  <a:cubicBezTo>
                    <a:pt x="1" y="1709"/>
                    <a:pt x="530" y="2137"/>
                    <a:pt x="1078" y="2137"/>
                  </a:cubicBezTo>
                  <a:cubicBezTo>
                    <a:pt x="1340" y="2137"/>
                    <a:pt x="1607" y="2039"/>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1651;p79">
              <a:extLst>
                <a:ext uri="{FF2B5EF4-FFF2-40B4-BE49-F238E27FC236}">
                  <a16:creationId xmlns:a16="http://schemas.microsoft.com/office/drawing/2014/main" id="{C1F61013-54C0-4503-013C-4D62EC1029FF}"/>
                </a:ext>
              </a:extLst>
            </p:cNvPr>
            <p:cNvSpPr/>
            <p:nvPr/>
          </p:nvSpPr>
          <p:spPr>
            <a:xfrm>
              <a:off x="4046950" y="3094850"/>
              <a:ext cx="62425" cy="53350"/>
            </a:xfrm>
            <a:custGeom>
              <a:avLst/>
              <a:gdLst/>
              <a:ahLst/>
              <a:cxnLst/>
              <a:rect l="l" t="t" r="r" b="b"/>
              <a:pathLst>
                <a:path w="2497" h="2134" extrusionOk="0">
                  <a:moveTo>
                    <a:pt x="1074" y="1"/>
                  </a:moveTo>
                  <a:cubicBezTo>
                    <a:pt x="481" y="1"/>
                    <a:pt x="9" y="480"/>
                    <a:pt x="1" y="1066"/>
                  </a:cubicBezTo>
                  <a:cubicBezTo>
                    <a:pt x="1" y="1709"/>
                    <a:pt x="530" y="2134"/>
                    <a:pt x="1079" y="2134"/>
                  </a:cubicBezTo>
                  <a:cubicBezTo>
                    <a:pt x="1340" y="2134"/>
                    <a:pt x="1607" y="2037"/>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1652;p79">
              <a:extLst>
                <a:ext uri="{FF2B5EF4-FFF2-40B4-BE49-F238E27FC236}">
                  <a16:creationId xmlns:a16="http://schemas.microsoft.com/office/drawing/2014/main" id="{021DEF9F-FE2F-B27C-D1F8-24F2E27EFAB9}"/>
                </a:ext>
              </a:extLst>
            </p:cNvPr>
            <p:cNvSpPr/>
            <p:nvPr/>
          </p:nvSpPr>
          <p:spPr>
            <a:xfrm>
              <a:off x="4046950" y="3171075"/>
              <a:ext cx="62425" cy="53275"/>
            </a:xfrm>
            <a:custGeom>
              <a:avLst/>
              <a:gdLst/>
              <a:ahLst/>
              <a:cxnLst/>
              <a:rect l="l" t="t" r="r" b="b"/>
              <a:pathLst>
                <a:path w="2497" h="2131" extrusionOk="0">
                  <a:moveTo>
                    <a:pt x="1074" y="0"/>
                  </a:moveTo>
                  <a:cubicBezTo>
                    <a:pt x="481" y="0"/>
                    <a:pt x="9" y="472"/>
                    <a:pt x="1" y="1065"/>
                  </a:cubicBezTo>
                  <a:cubicBezTo>
                    <a:pt x="1" y="1707"/>
                    <a:pt x="527" y="2131"/>
                    <a:pt x="1074" y="2131"/>
                  </a:cubicBezTo>
                  <a:cubicBezTo>
                    <a:pt x="1337" y="2131"/>
                    <a:pt x="1605" y="2032"/>
                    <a:pt x="1822" y="1813"/>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1653;p79">
              <a:extLst>
                <a:ext uri="{FF2B5EF4-FFF2-40B4-BE49-F238E27FC236}">
                  <a16:creationId xmlns:a16="http://schemas.microsoft.com/office/drawing/2014/main" id="{61547096-D311-B0B7-4A7B-F3C704CD8AD1}"/>
                </a:ext>
              </a:extLst>
            </p:cNvPr>
            <p:cNvSpPr/>
            <p:nvPr/>
          </p:nvSpPr>
          <p:spPr>
            <a:xfrm>
              <a:off x="4046950" y="3247075"/>
              <a:ext cx="62425" cy="53450"/>
            </a:xfrm>
            <a:custGeom>
              <a:avLst/>
              <a:gdLst/>
              <a:ahLst/>
              <a:cxnLst/>
              <a:rect l="l" t="t" r="r" b="b"/>
              <a:pathLst>
                <a:path w="2497" h="2138" extrusionOk="0">
                  <a:moveTo>
                    <a:pt x="1074" y="1"/>
                  </a:moveTo>
                  <a:cubicBezTo>
                    <a:pt x="481" y="9"/>
                    <a:pt x="9" y="480"/>
                    <a:pt x="1" y="1074"/>
                  </a:cubicBezTo>
                  <a:cubicBezTo>
                    <a:pt x="1" y="1712"/>
                    <a:pt x="529" y="2137"/>
                    <a:pt x="1077" y="2137"/>
                  </a:cubicBezTo>
                  <a:cubicBezTo>
                    <a:pt x="1339" y="2137"/>
                    <a:pt x="1606" y="2040"/>
                    <a:pt x="1822" y="1822"/>
                  </a:cubicBezTo>
                  <a:cubicBezTo>
                    <a:pt x="2497" y="1155"/>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1654;p79">
              <a:extLst>
                <a:ext uri="{FF2B5EF4-FFF2-40B4-BE49-F238E27FC236}">
                  <a16:creationId xmlns:a16="http://schemas.microsoft.com/office/drawing/2014/main" id="{7029C5AE-BA25-7DC4-8F13-159C37771F59}"/>
                </a:ext>
              </a:extLst>
            </p:cNvPr>
            <p:cNvSpPr/>
            <p:nvPr/>
          </p:nvSpPr>
          <p:spPr>
            <a:xfrm>
              <a:off x="4046950" y="3323300"/>
              <a:ext cx="62425" cy="53425"/>
            </a:xfrm>
            <a:custGeom>
              <a:avLst/>
              <a:gdLst/>
              <a:ahLst/>
              <a:cxnLst/>
              <a:rect l="l" t="t" r="r" b="b"/>
              <a:pathLst>
                <a:path w="2497" h="2137" extrusionOk="0">
                  <a:moveTo>
                    <a:pt x="1074" y="0"/>
                  </a:moveTo>
                  <a:cubicBezTo>
                    <a:pt x="481" y="8"/>
                    <a:pt x="9" y="480"/>
                    <a:pt x="1" y="1065"/>
                  </a:cubicBezTo>
                  <a:cubicBezTo>
                    <a:pt x="1" y="1709"/>
                    <a:pt x="526" y="2137"/>
                    <a:pt x="1075" y="2137"/>
                  </a:cubicBezTo>
                  <a:cubicBezTo>
                    <a:pt x="1337" y="2137"/>
                    <a:pt x="1604" y="2039"/>
                    <a:pt x="1822" y="1821"/>
                  </a:cubicBezTo>
                  <a:cubicBezTo>
                    <a:pt x="2497" y="1154"/>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1655;p79">
              <a:extLst>
                <a:ext uri="{FF2B5EF4-FFF2-40B4-BE49-F238E27FC236}">
                  <a16:creationId xmlns:a16="http://schemas.microsoft.com/office/drawing/2014/main" id="{D9AFE8F2-00AB-D2D5-7802-1E3501D192A3}"/>
                </a:ext>
              </a:extLst>
            </p:cNvPr>
            <p:cNvSpPr/>
            <p:nvPr/>
          </p:nvSpPr>
          <p:spPr>
            <a:xfrm>
              <a:off x="4046950" y="3399500"/>
              <a:ext cx="62425" cy="53350"/>
            </a:xfrm>
            <a:custGeom>
              <a:avLst/>
              <a:gdLst/>
              <a:ahLst/>
              <a:cxnLst/>
              <a:rect l="l" t="t" r="r" b="b"/>
              <a:pathLst>
                <a:path w="2497" h="2134" extrusionOk="0">
                  <a:moveTo>
                    <a:pt x="1074" y="1"/>
                  </a:moveTo>
                  <a:cubicBezTo>
                    <a:pt x="481" y="1"/>
                    <a:pt x="9" y="480"/>
                    <a:pt x="1" y="1066"/>
                  </a:cubicBezTo>
                  <a:cubicBezTo>
                    <a:pt x="1" y="1709"/>
                    <a:pt x="530" y="2134"/>
                    <a:pt x="1079" y="2134"/>
                  </a:cubicBezTo>
                  <a:cubicBezTo>
                    <a:pt x="1340" y="2134"/>
                    <a:pt x="1607" y="2037"/>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1656;p79">
              <a:extLst>
                <a:ext uri="{FF2B5EF4-FFF2-40B4-BE49-F238E27FC236}">
                  <a16:creationId xmlns:a16="http://schemas.microsoft.com/office/drawing/2014/main" id="{F46185F0-C76F-CD66-108B-3243830B165C}"/>
                </a:ext>
              </a:extLst>
            </p:cNvPr>
            <p:cNvSpPr/>
            <p:nvPr/>
          </p:nvSpPr>
          <p:spPr>
            <a:xfrm>
              <a:off x="4046950" y="3475725"/>
              <a:ext cx="62425" cy="53350"/>
            </a:xfrm>
            <a:custGeom>
              <a:avLst/>
              <a:gdLst/>
              <a:ahLst/>
              <a:cxnLst/>
              <a:rect l="l" t="t" r="r" b="b"/>
              <a:pathLst>
                <a:path w="2497" h="2134" extrusionOk="0">
                  <a:moveTo>
                    <a:pt x="1074" y="0"/>
                  </a:moveTo>
                  <a:cubicBezTo>
                    <a:pt x="481" y="0"/>
                    <a:pt x="9" y="480"/>
                    <a:pt x="1" y="1065"/>
                  </a:cubicBezTo>
                  <a:cubicBezTo>
                    <a:pt x="1" y="1709"/>
                    <a:pt x="530" y="2133"/>
                    <a:pt x="1079" y="2133"/>
                  </a:cubicBezTo>
                  <a:cubicBezTo>
                    <a:pt x="1340" y="2133"/>
                    <a:pt x="1607" y="2037"/>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1657;p79">
              <a:extLst>
                <a:ext uri="{FF2B5EF4-FFF2-40B4-BE49-F238E27FC236}">
                  <a16:creationId xmlns:a16="http://schemas.microsoft.com/office/drawing/2014/main" id="{27FF623E-928B-6F56-2227-3B5277920AFD}"/>
                </a:ext>
              </a:extLst>
            </p:cNvPr>
            <p:cNvSpPr/>
            <p:nvPr/>
          </p:nvSpPr>
          <p:spPr>
            <a:xfrm>
              <a:off x="4046950" y="3551925"/>
              <a:ext cx="62425" cy="53250"/>
            </a:xfrm>
            <a:custGeom>
              <a:avLst/>
              <a:gdLst/>
              <a:ahLst/>
              <a:cxnLst/>
              <a:rect l="l" t="t" r="r" b="b"/>
              <a:pathLst>
                <a:path w="2497" h="2130" extrusionOk="0">
                  <a:moveTo>
                    <a:pt x="1074" y="1"/>
                  </a:moveTo>
                  <a:cubicBezTo>
                    <a:pt x="481" y="1"/>
                    <a:pt x="9" y="472"/>
                    <a:pt x="1" y="1066"/>
                  </a:cubicBezTo>
                  <a:cubicBezTo>
                    <a:pt x="1" y="1704"/>
                    <a:pt x="529" y="2129"/>
                    <a:pt x="1077" y="2129"/>
                  </a:cubicBezTo>
                  <a:cubicBezTo>
                    <a:pt x="1339" y="2129"/>
                    <a:pt x="1606" y="2032"/>
                    <a:pt x="1822" y="1814"/>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1658;p79">
              <a:extLst>
                <a:ext uri="{FF2B5EF4-FFF2-40B4-BE49-F238E27FC236}">
                  <a16:creationId xmlns:a16="http://schemas.microsoft.com/office/drawing/2014/main" id="{0C3E655A-055E-CE10-9576-1C824F81F24D}"/>
                </a:ext>
              </a:extLst>
            </p:cNvPr>
            <p:cNvSpPr/>
            <p:nvPr/>
          </p:nvSpPr>
          <p:spPr>
            <a:xfrm>
              <a:off x="4046950" y="3627950"/>
              <a:ext cx="62425" cy="53425"/>
            </a:xfrm>
            <a:custGeom>
              <a:avLst/>
              <a:gdLst/>
              <a:ahLst/>
              <a:cxnLst/>
              <a:rect l="l" t="t" r="r" b="b"/>
              <a:pathLst>
                <a:path w="2497" h="2137" extrusionOk="0">
                  <a:moveTo>
                    <a:pt x="1074" y="0"/>
                  </a:moveTo>
                  <a:cubicBezTo>
                    <a:pt x="481" y="8"/>
                    <a:pt x="9" y="480"/>
                    <a:pt x="1" y="1073"/>
                  </a:cubicBezTo>
                  <a:cubicBezTo>
                    <a:pt x="1" y="1711"/>
                    <a:pt x="529" y="2137"/>
                    <a:pt x="1077" y="2137"/>
                  </a:cubicBezTo>
                  <a:cubicBezTo>
                    <a:pt x="1339" y="2137"/>
                    <a:pt x="1606" y="2039"/>
                    <a:pt x="1822" y="1821"/>
                  </a:cubicBezTo>
                  <a:cubicBezTo>
                    <a:pt x="2497" y="1154"/>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1659;p79">
              <a:extLst>
                <a:ext uri="{FF2B5EF4-FFF2-40B4-BE49-F238E27FC236}">
                  <a16:creationId xmlns:a16="http://schemas.microsoft.com/office/drawing/2014/main" id="{DC8865F4-01DE-27B3-D3E2-C1B9834290BC}"/>
                </a:ext>
              </a:extLst>
            </p:cNvPr>
            <p:cNvSpPr/>
            <p:nvPr/>
          </p:nvSpPr>
          <p:spPr>
            <a:xfrm>
              <a:off x="4046950" y="3704150"/>
              <a:ext cx="62425" cy="53450"/>
            </a:xfrm>
            <a:custGeom>
              <a:avLst/>
              <a:gdLst/>
              <a:ahLst/>
              <a:cxnLst/>
              <a:rect l="l" t="t" r="r" b="b"/>
              <a:pathLst>
                <a:path w="2497" h="2138" extrusionOk="0">
                  <a:moveTo>
                    <a:pt x="1074" y="1"/>
                  </a:moveTo>
                  <a:cubicBezTo>
                    <a:pt x="481" y="1"/>
                    <a:pt x="9" y="480"/>
                    <a:pt x="1" y="1066"/>
                  </a:cubicBezTo>
                  <a:cubicBezTo>
                    <a:pt x="1" y="1709"/>
                    <a:pt x="530" y="2137"/>
                    <a:pt x="1078" y="2137"/>
                  </a:cubicBezTo>
                  <a:cubicBezTo>
                    <a:pt x="1340" y="2137"/>
                    <a:pt x="1607" y="2040"/>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1660;p79">
              <a:extLst>
                <a:ext uri="{FF2B5EF4-FFF2-40B4-BE49-F238E27FC236}">
                  <a16:creationId xmlns:a16="http://schemas.microsoft.com/office/drawing/2014/main" id="{2FC58B75-ECAE-DADC-BF55-8AF7D7ADF0C6}"/>
                </a:ext>
              </a:extLst>
            </p:cNvPr>
            <p:cNvSpPr/>
            <p:nvPr/>
          </p:nvSpPr>
          <p:spPr>
            <a:xfrm>
              <a:off x="4123175" y="2790200"/>
              <a:ext cx="62425" cy="53350"/>
            </a:xfrm>
            <a:custGeom>
              <a:avLst/>
              <a:gdLst/>
              <a:ahLst/>
              <a:cxnLst/>
              <a:rect l="l" t="t" r="r" b="b"/>
              <a:pathLst>
                <a:path w="2497" h="2134" extrusionOk="0">
                  <a:moveTo>
                    <a:pt x="1065" y="1"/>
                  </a:moveTo>
                  <a:cubicBezTo>
                    <a:pt x="480" y="1"/>
                    <a:pt x="0" y="480"/>
                    <a:pt x="0" y="1066"/>
                  </a:cubicBezTo>
                  <a:cubicBezTo>
                    <a:pt x="0" y="1709"/>
                    <a:pt x="526" y="2134"/>
                    <a:pt x="1074" y="2134"/>
                  </a:cubicBezTo>
                  <a:cubicBezTo>
                    <a:pt x="1336" y="2134"/>
                    <a:pt x="1604" y="2037"/>
                    <a:pt x="1821"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1661;p79">
              <a:extLst>
                <a:ext uri="{FF2B5EF4-FFF2-40B4-BE49-F238E27FC236}">
                  <a16:creationId xmlns:a16="http://schemas.microsoft.com/office/drawing/2014/main" id="{48EDC733-369B-EDBB-61C2-90837C48B2D5}"/>
                </a:ext>
              </a:extLst>
            </p:cNvPr>
            <p:cNvSpPr/>
            <p:nvPr/>
          </p:nvSpPr>
          <p:spPr>
            <a:xfrm>
              <a:off x="4123175" y="2866425"/>
              <a:ext cx="62425" cy="53275"/>
            </a:xfrm>
            <a:custGeom>
              <a:avLst/>
              <a:gdLst/>
              <a:ahLst/>
              <a:cxnLst/>
              <a:rect l="l" t="t" r="r" b="b"/>
              <a:pathLst>
                <a:path w="2497" h="2131" extrusionOk="0">
                  <a:moveTo>
                    <a:pt x="1065" y="0"/>
                  </a:moveTo>
                  <a:cubicBezTo>
                    <a:pt x="480" y="0"/>
                    <a:pt x="0" y="472"/>
                    <a:pt x="0" y="1065"/>
                  </a:cubicBezTo>
                  <a:cubicBezTo>
                    <a:pt x="0" y="1707"/>
                    <a:pt x="523" y="2131"/>
                    <a:pt x="1070" y="2131"/>
                  </a:cubicBezTo>
                  <a:cubicBezTo>
                    <a:pt x="1333" y="2131"/>
                    <a:pt x="1602" y="2032"/>
                    <a:pt x="1821" y="1813"/>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1662;p79">
              <a:extLst>
                <a:ext uri="{FF2B5EF4-FFF2-40B4-BE49-F238E27FC236}">
                  <a16:creationId xmlns:a16="http://schemas.microsoft.com/office/drawing/2014/main" id="{B2BD607E-2DDF-C65D-61EA-824296DB5168}"/>
                </a:ext>
              </a:extLst>
            </p:cNvPr>
            <p:cNvSpPr/>
            <p:nvPr/>
          </p:nvSpPr>
          <p:spPr>
            <a:xfrm>
              <a:off x="4123175" y="2942425"/>
              <a:ext cx="62425" cy="53450"/>
            </a:xfrm>
            <a:custGeom>
              <a:avLst/>
              <a:gdLst/>
              <a:ahLst/>
              <a:cxnLst/>
              <a:rect l="l" t="t" r="r" b="b"/>
              <a:pathLst>
                <a:path w="2497" h="2138" extrusionOk="0">
                  <a:moveTo>
                    <a:pt x="1065" y="1"/>
                  </a:moveTo>
                  <a:cubicBezTo>
                    <a:pt x="480" y="1"/>
                    <a:pt x="0" y="480"/>
                    <a:pt x="0" y="1066"/>
                  </a:cubicBezTo>
                  <a:cubicBezTo>
                    <a:pt x="0" y="1709"/>
                    <a:pt x="526" y="2137"/>
                    <a:pt x="1074" y="2137"/>
                  </a:cubicBezTo>
                  <a:cubicBezTo>
                    <a:pt x="1336" y="2137"/>
                    <a:pt x="1603" y="2040"/>
                    <a:pt x="1821" y="1822"/>
                  </a:cubicBezTo>
                  <a:cubicBezTo>
                    <a:pt x="2496" y="1155"/>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1663;p79">
              <a:extLst>
                <a:ext uri="{FF2B5EF4-FFF2-40B4-BE49-F238E27FC236}">
                  <a16:creationId xmlns:a16="http://schemas.microsoft.com/office/drawing/2014/main" id="{C894F870-4723-CFD9-2966-7E2C76435E6B}"/>
                </a:ext>
              </a:extLst>
            </p:cNvPr>
            <p:cNvSpPr/>
            <p:nvPr/>
          </p:nvSpPr>
          <p:spPr>
            <a:xfrm>
              <a:off x="4123175" y="3018650"/>
              <a:ext cx="62425" cy="53425"/>
            </a:xfrm>
            <a:custGeom>
              <a:avLst/>
              <a:gdLst/>
              <a:ahLst/>
              <a:cxnLst/>
              <a:rect l="l" t="t" r="r" b="b"/>
              <a:pathLst>
                <a:path w="2497" h="2137" extrusionOk="0">
                  <a:moveTo>
                    <a:pt x="1065" y="0"/>
                  </a:moveTo>
                  <a:cubicBezTo>
                    <a:pt x="480" y="0"/>
                    <a:pt x="0" y="480"/>
                    <a:pt x="0" y="1065"/>
                  </a:cubicBezTo>
                  <a:cubicBezTo>
                    <a:pt x="0" y="1709"/>
                    <a:pt x="526" y="2137"/>
                    <a:pt x="1074" y="2137"/>
                  </a:cubicBezTo>
                  <a:cubicBezTo>
                    <a:pt x="1336" y="2137"/>
                    <a:pt x="1603" y="2039"/>
                    <a:pt x="1821"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1664;p79">
              <a:extLst>
                <a:ext uri="{FF2B5EF4-FFF2-40B4-BE49-F238E27FC236}">
                  <a16:creationId xmlns:a16="http://schemas.microsoft.com/office/drawing/2014/main" id="{07EECA0C-540B-8F94-5772-E4EED7F72674}"/>
                </a:ext>
              </a:extLst>
            </p:cNvPr>
            <p:cNvSpPr/>
            <p:nvPr/>
          </p:nvSpPr>
          <p:spPr>
            <a:xfrm>
              <a:off x="4123175" y="3094850"/>
              <a:ext cx="62425" cy="53350"/>
            </a:xfrm>
            <a:custGeom>
              <a:avLst/>
              <a:gdLst/>
              <a:ahLst/>
              <a:cxnLst/>
              <a:rect l="l" t="t" r="r" b="b"/>
              <a:pathLst>
                <a:path w="2497" h="2134" extrusionOk="0">
                  <a:moveTo>
                    <a:pt x="1065" y="1"/>
                  </a:moveTo>
                  <a:cubicBezTo>
                    <a:pt x="480" y="1"/>
                    <a:pt x="0" y="480"/>
                    <a:pt x="0" y="1066"/>
                  </a:cubicBezTo>
                  <a:cubicBezTo>
                    <a:pt x="0" y="1709"/>
                    <a:pt x="526" y="2134"/>
                    <a:pt x="1074" y="2134"/>
                  </a:cubicBezTo>
                  <a:cubicBezTo>
                    <a:pt x="1336" y="2134"/>
                    <a:pt x="1604" y="2037"/>
                    <a:pt x="1821"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1665;p79">
              <a:extLst>
                <a:ext uri="{FF2B5EF4-FFF2-40B4-BE49-F238E27FC236}">
                  <a16:creationId xmlns:a16="http://schemas.microsoft.com/office/drawing/2014/main" id="{4B6DB6BC-4840-7D0A-96D1-2B6A2CBC3C2D}"/>
                </a:ext>
              </a:extLst>
            </p:cNvPr>
            <p:cNvSpPr/>
            <p:nvPr/>
          </p:nvSpPr>
          <p:spPr>
            <a:xfrm>
              <a:off x="4123175" y="3171075"/>
              <a:ext cx="62425" cy="53350"/>
            </a:xfrm>
            <a:custGeom>
              <a:avLst/>
              <a:gdLst/>
              <a:ahLst/>
              <a:cxnLst/>
              <a:rect l="l" t="t" r="r" b="b"/>
              <a:pathLst>
                <a:path w="2497" h="2134" extrusionOk="0">
                  <a:moveTo>
                    <a:pt x="1065" y="0"/>
                  </a:moveTo>
                  <a:cubicBezTo>
                    <a:pt x="480" y="0"/>
                    <a:pt x="0" y="472"/>
                    <a:pt x="0" y="1065"/>
                  </a:cubicBezTo>
                  <a:cubicBezTo>
                    <a:pt x="0" y="1709"/>
                    <a:pt x="526" y="2133"/>
                    <a:pt x="1074" y="2133"/>
                  </a:cubicBezTo>
                  <a:cubicBezTo>
                    <a:pt x="1336" y="2133"/>
                    <a:pt x="1604" y="2037"/>
                    <a:pt x="1821"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1666;p79">
              <a:extLst>
                <a:ext uri="{FF2B5EF4-FFF2-40B4-BE49-F238E27FC236}">
                  <a16:creationId xmlns:a16="http://schemas.microsoft.com/office/drawing/2014/main" id="{E9FBEAE0-BD03-EECA-C346-A423BAC3E201}"/>
                </a:ext>
              </a:extLst>
            </p:cNvPr>
            <p:cNvSpPr/>
            <p:nvPr/>
          </p:nvSpPr>
          <p:spPr>
            <a:xfrm>
              <a:off x="4123175" y="3247075"/>
              <a:ext cx="62425" cy="53450"/>
            </a:xfrm>
            <a:custGeom>
              <a:avLst/>
              <a:gdLst/>
              <a:ahLst/>
              <a:cxnLst/>
              <a:rect l="l" t="t" r="r" b="b"/>
              <a:pathLst>
                <a:path w="2497" h="2138" extrusionOk="0">
                  <a:moveTo>
                    <a:pt x="1065" y="1"/>
                  </a:moveTo>
                  <a:cubicBezTo>
                    <a:pt x="480" y="9"/>
                    <a:pt x="0" y="480"/>
                    <a:pt x="0" y="1074"/>
                  </a:cubicBezTo>
                  <a:cubicBezTo>
                    <a:pt x="0" y="1712"/>
                    <a:pt x="525" y="2137"/>
                    <a:pt x="1073" y="2137"/>
                  </a:cubicBezTo>
                  <a:cubicBezTo>
                    <a:pt x="1335" y="2137"/>
                    <a:pt x="1603" y="2040"/>
                    <a:pt x="1821" y="1822"/>
                  </a:cubicBezTo>
                  <a:cubicBezTo>
                    <a:pt x="2496" y="1155"/>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1667;p79">
              <a:extLst>
                <a:ext uri="{FF2B5EF4-FFF2-40B4-BE49-F238E27FC236}">
                  <a16:creationId xmlns:a16="http://schemas.microsoft.com/office/drawing/2014/main" id="{47123EFE-0394-4723-E6D9-8A8C4C9CB1C8}"/>
                </a:ext>
              </a:extLst>
            </p:cNvPr>
            <p:cNvSpPr/>
            <p:nvPr/>
          </p:nvSpPr>
          <p:spPr>
            <a:xfrm>
              <a:off x="4123175" y="3323300"/>
              <a:ext cx="62425" cy="53425"/>
            </a:xfrm>
            <a:custGeom>
              <a:avLst/>
              <a:gdLst/>
              <a:ahLst/>
              <a:cxnLst/>
              <a:rect l="l" t="t" r="r" b="b"/>
              <a:pathLst>
                <a:path w="2497" h="2137" extrusionOk="0">
                  <a:moveTo>
                    <a:pt x="1065" y="0"/>
                  </a:moveTo>
                  <a:cubicBezTo>
                    <a:pt x="480" y="0"/>
                    <a:pt x="0" y="480"/>
                    <a:pt x="0" y="1065"/>
                  </a:cubicBezTo>
                  <a:cubicBezTo>
                    <a:pt x="0" y="1709"/>
                    <a:pt x="526" y="2137"/>
                    <a:pt x="1074" y="2137"/>
                  </a:cubicBezTo>
                  <a:cubicBezTo>
                    <a:pt x="1336" y="2137"/>
                    <a:pt x="1603" y="2039"/>
                    <a:pt x="1821" y="1821"/>
                  </a:cubicBezTo>
                  <a:cubicBezTo>
                    <a:pt x="2496" y="1154"/>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1668;p79">
              <a:extLst>
                <a:ext uri="{FF2B5EF4-FFF2-40B4-BE49-F238E27FC236}">
                  <a16:creationId xmlns:a16="http://schemas.microsoft.com/office/drawing/2014/main" id="{97B90C65-9E7C-BA3F-AA8C-2C49FF4EE276}"/>
                </a:ext>
              </a:extLst>
            </p:cNvPr>
            <p:cNvSpPr/>
            <p:nvPr/>
          </p:nvSpPr>
          <p:spPr>
            <a:xfrm>
              <a:off x="4123175" y="3399500"/>
              <a:ext cx="62425" cy="53350"/>
            </a:xfrm>
            <a:custGeom>
              <a:avLst/>
              <a:gdLst/>
              <a:ahLst/>
              <a:cxnLst/>
              <a:rect l="l" t="t" r="r" b="b"/>
              <a:pathLst>
                <a:path w="2497" h="2134" extrusionOk="0">
                  <a:moveTo>
                    <a:pt x="1065" y="1"/>
                  </a:moveTo>
                  <a:cubicBezTo>
                    <a:pt x="480" y="1"/>
                    <a:pt x="0" y="480"/>
                    <a:pt x="0" y="1066"/>
                  </a:cubicBezTo>
                  <a:cubicBezTo>
                    <a:pt x="0" y="1709"/>
                    <a:pt x="526" y="2134"/>
                    <a:pt x="1074" y="2134"/>
                  </a:cubicBezTo>
                  <a:cubicBezTo>
                    <a:pt x="1336" y="2134"/>
                    <a:pt x="1604" y="2037"/>
                    <a:pt x="1821"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1669;p79">
              <a:extLst>
                <a:ext uri="{FF2B5EF4-FFF2-40B4-BE49-F238E27FC236}">
                  <a16:creationId xmlns:a16="http://schemas.microsoft.com/office/drawing/2014/main" id="{C475C668-00C8-2F70-6EF8-D1E88C8E2B63}"/>
                </a:ext>
              </a:extLst>
            </p:cNvPr>
            <p:cNvSpPr/>
            <p:nvPr/>
          </p:nvSpPr>
          <p:spPr>
            <a:xfrm>
              <a:off x="4123175" y="3475725"/>
              <a:ext cx="62425" cy="53350"/>
            </a:xfrm>
            <a:custGeom>
              <a:avLst/>
              <a:gdLst/>
              <a:ahLst/>
              <a:cxnLst/>
              <a:rect l="l" t="t" r="r" b="b"/>
              <a:pathLst>
                <a:path w="2497" h="2134" extrusionOk="0">
                  <a:moveTo>
                    <a:pt x="1065" y="0"/>
                  </a:moveTo>
                  <a:cubicBezTo>
                    <a:pt x="480" y="0"/>
                    <a:pt x="0" y="472"/>
                    <a:pt x="0" y="1065"/>
                  </a:cubicBezTo>
                  <a:cubicBezTo>
                    <a:pt x="0" y="1709"/>
                    <a:pt x="526" y="2133"/>
                    <a:pt x="1074" y="2133"/>
                  </a:cubicBezTo>
                  <a:cubicBezTo>
                    <a:pt x="1336" y="2133"/>
                    <a:pt x="1604" y="2037"/>
                    <a:pt x="1821"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1670;p79">
              <a:extLst>
                <a:ext uri="{FF2B5EF4-FFF2-40B4-BE49-F238E27FC236}">
                  <a16:creationId xmlns:a16="http://schemas.microsoft.com/office/drawing/2014/main" id="{F1D10E49-F1FF-1680-F202-6FD327DF187B}"/>
                </a:ext>
              </a:extLst>
            </p:cNvPr>
            <p:cNvSpPr/>
            <p:nvPr/>
          </p:nvSpPr>
          <p:spPr>
            <a:xfrm>
              <a:off x="4123175" y="3551925"/>
              <a:ext cx="62425" cy="53250"/>
            </a:xfrm>
            <a:custGeom>
              <a:avLst/>
              <a:gdLst/>
              <a:ahLst/>
              <a:cxnLst/>
              <a:rect l="l" t="t" r="r" b="b"/>
              <a:pathLst>
                <a:path w="2497" h="2130" extrusionOk="0">
                  <a:moveTo>
                    <a:pt x="1065" y="1"/>
                  </a:moveTo>
                  <a:cubicBezTo>
                    <a:pt x="480" y="1"/>
                    <a:pt x="0" y="472"/>
                    <a:pt x="0" y="1066"/>
                  </a:cubicBezTo>
                  <a:cubicBezTo>
                    <a:pt x="0" y="1704"/>
                    <a:pt x="525" y="2129"/>
                    <a:pt x="1073" y="2129"/>
                  </a:cubicBezTo>
                  <a:cubicBezTo>
                    <a:pt x="1335" y="2129"/>
                    <a:pt x="1603" y="2032"/>
                    <a:pt x="1821" y="1814"/>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1671;p79">
              <a:extLst>
                <a:ext uri="{FF2B5EF4-FFF2-40B4-BE49-F238E27FC236}">
                  <a16:creationId xmlns:a16="http://schemas.microsoft.com/office/drawing/2014/main" id="{1EB1C503-80CD-54B1-0E1C-8A3285D5D3B3}"/>
                </a:ext>
              </a:extLst>
            </p:cNvPr>
            <p:cNvSpPr/>
            <p:nvPr/>
          </p:nvSpPr>
          <p:spPr>
            <a:xfrm>
              <a:off x="4123175" y="3627950"/>
              <a:ext cx="62425" cy="53425"/>
            </a:xfrm>
            <a:custGeom>
              <a:avLst/>
              <a:gdLst/>
              <a:ahLst/>
              <a:cxnLst/>
              <a:rect l="l" t="t" r="r" b="b"/>
              <a:pathLst>
                <a:path w="2497" h="2137" extrusionOk="0">
                  <a:moveTo>
                    <a:pt x="1065" y="0"/>
                  </a:moveTo>
                  <a:cubicBezTo>
                    <a:pt x="480" y="8"/>
                    <a:pt x="0" y="480"/>
                    <a:pt x="0" y="1073"/>
                  </a:cubicBezTo>
                  <a:cubicBezTo>
                    <a:pt x="0" y="1711"/>
                    <a:pt x="525" y="2137"/>
                    <a:pt x="1073" y="2137"/>
                  </a:cubicBezTo>
                  <a:cubicBezTo>
                    <a:pt x="1335" y="2137"/>
                    <a:pt x="1603" y="2039"/>
                    <a:pt x="1821" y="1821"/>
                  </a:cubicBezTo>
                  <a:cubicBezTo>
                    <a:pt x="2496" y="1154"/>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1672;p79">
              <a:extLst>
                <a:ext uri="{FF2B5EF4-FFF2-40B4-BE49-F238E27FC236}">
                  <a16:creationId xmlns:a16="http://schemas.microsoft.com/office/drawing/2014/main" id="{8855C060-63EB-7505-CD35-7C8969FBD89D}"/>
                </a:ext>
              </a:extLst>
            </p:cNvPr>
            <p:cNvSpPr/>
            <p:nvPr/>
          </p:nvSpPr>
          <p:spPr>
            <a:xfrm>
              <a:off x="4199400" y="3018650"/>
              <a:ext cx="62200" cy="53425"/>
            </a:xfrm>
            <a:custGeom>
              <a:avLst/>
              <a:gdLst/>
              <a:ahLst/>
              <a:cxnLst/>
              <a:rect l="l" t="t" r="r" b="b"/>
              <a:pathLst>
                <a:path w="2488" h="2137" extrusionOk="0">
                  <a:moveTo>
                    <a:pt x="1065" y="0"/>
                  </a:moveTo>
                  <a:cubicBezTo>
                    <a:pt x="480" y="0"/>
                    <a:pt x="0" y="480"/>
                    <a:pt x="0" y="1065"/>
                  </a:cubicBezTo>
                  <a:cubicBezTo>
                    <a:pt x="0" y="1709"/>
                    <a:pt x="525" y="2137"/>
                    <a:pt x="1074" y="2137"/>
                  </a:cubicBezTo>
                  <a:cubicBezTo>
                    <a:pt x="1336" y="2137"/>
                    <a:pt x="1603" y="2039"/>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1673;p79">
              <a:extLst>
                <a:ext uri="{FF2B5EF4-FFF2-40B4-BE49-F238E27FC236}">
                  <a16:creationId xmlns:a16="http://schemas.microsoft.com/office/drawing/2014/main" id="{077F217C-93AF-610B-27DB-9BA5B195EE67}"/>
                </a:ext>
              </a:extLst>
            </p:cNvPr>
            <p:cNvSpPr/>
            <p:nvPr/>
          </p:nvSpPr>
          <p:spPr>
            <a:xfrm>
              <a:off x="4199400" y="3094850"/>
              <a:ext cx="62200" cy="53350"/>
            </a:xfrm>
            <a:custGeom>
              <a:avLst/>
              <a:gdLst/>
              <a:ahLst/>
              <a:cxnLst/>
              <a:rect l="l" t="t" r="r" b="b"/>
              <a:pathLst>
                <a:path w="2488" h="2134" extrusionOk="0">
                  <a:moveTo>
                    <a:pt x="1065" y="1"/>
                  </a:moveTo>
                  <a:cubicBezTo>
                    <a:pt x="480" y="1"/>
                    <a:pt x="0" y="480"/>
                    <a:pt x="0" y="1066"/>
                  </a:cubicBezTo>
                  <a:cubicBezTo>
                    <a:pt x="0" y="1709"/>
                    <a:pt x="525" y="2134"/>
                    <a:pt x="1074" y="2134"/>
                  </a:cubicBezTo>
                  <a:cubicBezTo>
                    <a:pt x="1336" y="2134"/>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1674;p79">
              <a:extLst>
                <a:ext uri="{FF2B5EF4-FFF2-40B4-BE49-F238E27FC236}">
                  <a16:creationId xmlns:a16="http://schemas.microsoft.com/office/drawing/2014/main" id="{593D74B4-D540-DB2E-D3C7-7DA012612AE4}"/>
                </a:ext>
              </a:extLst>
            </p:cNvPr>
            <p:cNvSpPr/>
            <p:nvPr/>
          </p:nvSpPr>
          <p:spPr>
            <a:xfrm>
              <a:off x="4199400" y="3171075"/>
              <a:ext cx="62200" cy="53275"/>
            </a:xfrm>
            <a:custGeom>
              <a:avLst/>
              <a:gdLst/>
              <a:ahLst/>
              <a:cxnLst/>
              <a:rect l="l" t="t" r="r" b="b"/>
              <a:pathLst>
                <a:path w="2488" h="2131" extrusionOk="0">
                  <a:moveTo>
                    <a:pt x="1065" y="0"/>
                  </a:moveTo>
                  <a:cubicBezTo>
                    <a:pt x="480" y="0"/>
                    <a:pt x="0" y="472"/>
                    <a:pt x="0" y="1065"/>
                  </a:cubicBezTo>
                  <a:cubicBezTo>
                    <a:pt x="0" y="1707"/>
                    <a:pt x="522" y="2131"/>
                    <a:pt x="1069" y="2131"/>
                  </a:cubicBezTo>
                  <a:cubicBezTo>
                    <a:pt x="1333" y="2131"/>
                    <a:pt x="1602" y="2032"/>
                    <a:pt x="1821" y="1813"/>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1675;p79">
              <a:extLst>
                <a:ext uri="{FF2B5EF4-FFF2-40B4-BE49-F238E27FC236}">
                  <a16:creationId xmlns:a16="http://schemas.microsoft.com/office/drawing/2014/main" id="{46B1C49F-4B95-583B-20CB-5AE380D2800C}"/>
                </a:ext>
              </a:extLst>
            </p:cNvPr>
            <p:cNvSpPr/>
            <p:nvPr/>
          </p:nvSpPr>
          <p:spPr>
            <a:xfrm>
              <a:off x="4199400" y="3247075"/>
              <a:ext cx="62200" cy="53450"/>
            </a:xfrm>
            <a:custGeom>
              <a:avLst/>
              <a:gdLst/>
              <a:ahLst/>
              <a:cxnLst/>
              <a:rect l="l" t="t" r="r" b="b"/>
              <a:pathLst>
                <a:path w="2488" h="2138" extrusionOk="0">
                  <a:moveTo>
                    <a:pt x="1065" y="1"/>
                  </a:moveTo>
                  <a:cubicBezTo>
                    <a:pt x="480" y="9"/>
                    <a:pt x="0" y="480"/>
                    <a:pt x="0" y="1074"/>
                  </a:cubicBezTo>
                  <a:cubicBezTo>
                    <a:pt x="0" y="1712"/>
                    <a:pt x="524" y="2137"/>
                    <a:pt x="1073" y="2137"/>
                  </a:cubicBezTo>
                  <a:cubicBezTo>
                    <a:pt x="1335" y="2137"/>
                    <a:pt x="1603" y="2040"/>
                    <a:pt x="1821"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1676;p79">
              <a:extLst>
                <a:ext uri="{FF2B5EF4-FFF2-40B4-BE49-F238E27FC236}">
                  <a16:creationId xmlns:a16="http://schemas.microsoft.com/office/drawing/2014/main" id="{42956CEA-0C49-D45A-1AB3-11582C459807}"/>
                </a:ext>
              </a:extLst>
            </p:cNvPr>
            <p:cNvSpPr/>
            <p:nvPr/>
          </p:nvSpPr>
          <p:spPr>
            <a:xfrm>
              <a:off x="4275600" y="3018650"/>
              <a:ext cx="62225" cy="53425"/>
            </a:xfrm>
            <a:custGeom>
              <a:avLst/>
              <a:gdLst/>
              <a:ahLst/>
              <a:cxnLst/>
              <a:rect l="l" t="t" r="r" b="b"/>
              <a:pathLst>
                <a:path w="2489" h="2137" extrusionOk="0">
                  <a:moveTo>
                    <a:pt x="1066" y="0"/>
                  </a:moveTo>
                  <a:cubicBezTo>
                    <a:pt x="472" y="0"/>
                    <a:pt x="1" y="480"/>
                    <a:pt x="1" y="1065"/>
                  </a:cubicBezTo>
                  <a:cubicBezTo>
                    <a:pt x="1" y="1709"/>
                    <a:pt x="526" y="2137"/>
                    <a:pt x="1074" y="2137"/>
                  </a:cubicBezTo>
                  <a:cubicBezTo>
                    <a:pt x="1336" y="2137"/>
                    <a:pt x="1604" y="2039"/>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1677;p79">
              <a:extLst>
                <a:ext uri="{FF2B5EF4-FFF2-40B4-BE49-F238E27FC236}">
                  <a16:creationId xmlns:a16="http://schemas.microsoft.com/office/drawing/2014/main" id="{6059AECC-A7ED-AE16-E653-4FC975E12057}"/>
                </a:ext>
              </a:extLst>
            </p:cNvPr>
            <p:cNvSpPr/>
            <p:nvPr/>
          </p:nvSpPr>
          <p:spPr>
            <a:xfrm>
              <a:off x="4275600" y="3094850"/>
              <a:ext cx="62225" cy="53350"/>
            </a:xfrm>
            <a:custGeom>
              <a:avLst/>
              <a:gdLst/>
              <a:ahLst/>
              <a:cxnLst/>
              <a:rect l="l" t="t" r="r" b="b"/>
              <a:pathLst>
                <a:path w="2489" h="2134" extrusionOk="0">
                  <a:moveTo>
                    <a:pt x="1066" y="1"/>
                  </a:moveTo>
                  <a:cubicBezTo>
                    <a:pt x="472" y="1"/>
                    <a:pt x="1" y="480"/>
                    <a:pt x="1" y="1066"/>
                  </a:cubicBezTo>
                  <a:cubicBezTo>
                    <a:pt x="1" y="1709"/>
                    <a:pt x="526" y="2134"/>
                    <a:pt x="1072" y="2134"/>
                  </a:cubicBezTo>
                  <a:cubicBezTo>
                    <a:pt x="1333" y="2134"/>
                    <a:pt x="1598" y="2037"/>
                    <a:pt x="1813"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1678;p79">
              <a:extLst>
                <a:ext uri="{FF2B5EF4-FFF2-40B4-BE49-F238E27FC236}">
                  <a16:creationId xmlns:a16="http://schemas.microsoft.com/office/drawing/2014/main" id="{72ACA018-A8BE-000B-5CAC-88B97EA04651}"/>
                </a:ext>
              </a:extLst>
            </p:cNvPr>
            <p:cNvSpPr/>
            <p:nvPr/>
          </p:nvSpPr>
          <p:spPr>
            <a:xfrm>
              <a:off x="4275600" y="3171075"/>
              <a:ext cx="62225" cy="53275"/>
            </a:xfrm>
            <a:custGeom>
              <a:avLst/>
              <a:gdLst/>
              <a:ahLst/>
              <a:cxnLst/>
              <a:rect l="l" t="t" r="r" b="b"/>
              <a:pathLst>
                <a:path w="2489" h="2131" extrusionOk="0">
                  <a:moveTo>
                    <a:pt x="1066" y="0"/>
                  </a:moveTo>
                  <a:cubicBezTo>
                    <a:pt x="472" y="0"/>
                    <a:pt x="1" y="472"/>
                    <a:pt x="1" y="1065"/>
                  </a:cubicBezTo>
                  <a:cubicBezTo>
                    <a:pt x="1" y="1707"/>
                    <a:pt x="523" y="2131"/>
                    <a:pt x="1067" y="2131"/>
                  </a:cubicBezTo>
                  <a:cubicBezTo>
                    <a:pt x="1329" y="2131"/>
                    <a:pt x="1597" y="2032"/>
                    <a:pt x="1813" y="1813"/>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1679;p79">
              <a:extLst>
                <a:ext uri="{FF2B5EF4-FFF2-40B4-BE49-F238E27FC236}">
                  <a16:creationId xmlns:a16="http://schemas.microsoft.com/office/drawing/2014/main" id="{2DB984D7-5A99-84D9-70FF-82D9D7D34CC1}"/>
                </a:ext>
              </a:extLst>
            </p:cNvPr>
            <p:cNvSpPr/>
            <p:nvPr/>
          </p:nvSpPr>
          <p:spPr>
            <a:xfrm>
              <a:off x="4275600" y="3247075"/>
              <a:ext cx="62225" cy="53450"/>
            </a:xfrm>
            <a:custGeom>
              <a:avLst/>
              <a:gdLst/>
              <a:ahLst/>
              <a:cxnLst/>
              <a:rect l="l" t="t" r="r" b="b"/>
              <a:pathLst>
                <a:path w="2489" h="2138" extrusionOk="0">
                  <a:moveTo>
                    <a:pt x="1066" y="1"/>
                  </a:moveTo>
                  <a:cubicBezTo>
                    <a:pt x="472" y="9"/>
                    <a:pt x="1" y="480"/>
                    <a:pt x="1" y="1074"/>
                  </a:cubicBezTo>
                  <a:cubicBezTo>
                    <a:pt x="1" y="1712"/>
                    <a:pt x="525" y="2137"/>
                    <a:pt x="1073" y="2137"/>
                  </a:cubicBezTo>
                  <a:cubicBezTo>
                    <a:pt x="1336" y="2137"/>
                    <a:pt x="1603" y="2040"/>
                    <a:pt x="1822" y="1822"/>
                  </a:cubicBezTo>
                  <a:cubicBezTo>
                    <a:pt x="2488"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1680;p79">
              <a:extLst>
                <a:ext uri="{FF2B5EF4-FFF2-40B4-BE49-F238E27FC236}">
                  <a16:creationId xmlns:a16="http://schemas.microsoft.com/office/drawing/2014/main" id="{7FA75E86-5437-C3BB-3663-85D33A839BC2}"/>
                </a:ext>
              </a:extLst>
            </p:cNvPr>
            <p:cNvSpPr/>
            <p:nvPr/>
          </p:nvSpPr>
          <p:spPr>
            <a:xfrm>
              <a:off x="4275475" y="3323300"/>
              <a:ext cx="62350" cy="53425"/>
            </a:xfrm>
            <a:custGeom>
              <a:avLst/>
              <a:gdLst/>
              <a:ahLst/>
              <a:cxnLst/>
              <a:rect l="l" t="t" r="r" b="b"/>
              <a:pathLst>
                <a:path w="2494" h="2137" extrusionOk="0">
                  <a:moveTo>
                    <a:pt x="1071" y="0"/>
                  </a:moveTo>
                  <a:cubicBezTo>
                    <a:pt x="485" y="8"/>
                    <a:pt x="6" y="480"/>
                    <a:pt x="6" y="1065"/>
                  </a:cubicBezTo>
                  <a:cubicBezTo>
                    <a:pt x="0" y="1709"/>
                    <a:pt x="527" y="2137"/>
                    <a:pt x="1075" y="2137"/>
                  </a:cubicBezTo>
                  <a:cubicBezTo>
                    <a:pt x="1337" y="2137"/>
                    <a:pt x="1603" y="2039"/>
                    <a:pt x="1818" y="1821"/>
                  </a:cubicBezTo>
                  <a:cubicBezTo>
                    <a:pt x="2493" y="1154"/>
                    <a:pt x="2022" y="0"/>
                    <a:pt x="1071"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1681;p79">
              <a:extLst>
                <a:ext uri="{FF2B5EF4-FFF2-40B4-BE49-F238E27FC236}">
                  <a16:creationId xmlns:a16="http://schemas.microsoft.com/office/drawing/2014/main" id="{92660CEF-C9BD-8E0F-DAB6-0AF8B1821187}"/>
                </a:ext>
              </a:extLst>
            </p:cNvPr>
            <p:cNvSpPr/>
            <p:nvPr/>
          </p:nvSpPr>
          <p:spPr>
            <a:xfrm>
              <a:off x="4199400" y="3323300"/>
              <a:ext cx="62200" cy="53425"/>
            </a:xfrm>
            <a:custGeom>
              <a:avLst/>
              <a:gdLst/>
              <a:ahLst/>
              <a:cxnLst/>
              <a:rect l="l" t="t" r="r" b="b"/>
              <a:pathLst>
                <a:path w="2488" h="2137" extrusionOk="0">
                  <a:moveTo>
                    <a:pt x="1065" y="0"/>
                  </a:moveTo>
                  <a:cubicBezTo>
                    <a:pt x="480" y="0"/>
                    <a:pt x="0" y="480"/>
                    <a:pt x="0" y="1065"/>
                  </a:cubicBezTo>
                  <a:cubicBezTo>
                    <a:pt x="0" y="1709"/>
                    <a:pt x="525" y="2137"/>
                    <a:pt x="1074" y="2137"/>
                  </a:cubicBezTo>
                  <a:cubicBezTo>
                    <a:pt x="1336" y="2137"/>
                    <a:pt x="1603" y="2039"/>
                    <a:pt x="1821" y="1821"/>
                  </a:cubicBezTo>
                  <a:cubicBezTo>
                    <a:pt x="2488" y="1154"/>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1682;p79">
              <a:extLst>
                <a:ext uri="{FF2B5EF4-FFF2-40B4-BE49-F238E27FC236}">
                  <a16:creationId xmlns:a16="http://schemas.microsoft.com/office/drawing/2014/main" id="{25272AEC-902A-1363-BDA5-4F2F262E8108}"/>
                </a:ext>
              </a:extLst>
            </p:cNvPr>
            <p:cNvSpPr/>
            <p:nvPr/>
          </p:nvSpPr>
          <p:spPr>
            <a:xfrm>
              <a:off x="4199400" y="3399500"/>
              <a:ext cx="62200" cy="53350"/>
            </a:xfrm>
            <a:custGeom>
              <a:avLst/>
              <a:gdLst/>
              <a:ahLst/>
              <a:cxnLst/>
              <a:rect l="l" t="t" r="r" b="b"/>
              <a:pathLst>
                <a:path w="2488" h="2134" extrusionOk="0">
                  <a:moveTo>
                    <a:pt x="1065" y="1"/>
                  </a:moveTo>
                  <a:cubicBezTo>
                    <a:pt x="480" y="1"/>
                    <a:pt x="0" y="480"/>
                    <a:pt x="0" y="1066"/>
                  </a:cubicBezTo>
                  <a:cubicBezTo>
                    <a:pt x="0" y="1709"/>
                    <a:pt x="525" y="2134"/>
                    <a:pt x="1074" y="2134"/>
                  </a:cubicBezTo>
                  <a:cubicBezTo>
                    <a:pt x="1336" y="2134"/>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1683;p79">
              <a:extLst>
                <a:ext uri="{FF2B5EF4-FFF2-40B4-BE49-F238E27FC236}">
                  <a16:creationId xmlns:a16="http://schemas.microsoft.com/office/drawing/2014/main" id="{8BA560B3-AFC6-BF2E-BF78-9EF1332DACE3}"/>
                </a:ext>
              </a:extLst>
            </p:cNvPr>
            <p:cNvSpPr/>
            <p:nvPr/>
          </p:nvSpPr>
          <p:spPr>
            <a:xfrm>
              <a:off x="4199400" y="3475725"/>
              <a:ext cx="62200" cy="53350"/>
            </a:xfrm>
            <a:custGeom>
              <a:avLst/>
              <a:gdLst/>
              <a:ahLst/>
              <a:cxnLst/>
              <a:rect l="l" t="t" r="r" b="b"/>
              <a:pathLst>
                <a:path w="2488" h="2134" extrusionOk="0">
                  <a:moveTo>
                    <a:pt x="1065" y="0"/>
                  </a:moveTo>
                  <a:cubicBezTo>
                    <a:pt x="480" y="0"/>
                    <a:pt x="0" y="480"/>
                    <a:pt x="0" y="1065"/>
                  </a:cubicBezTo>
                  <a:cubicBezTo>
                    <a:pt x="0" y="1709"/>
                    <a:pt x="525" y="2133"/>
                    <a:pt x="1074" y="2133"/>
                  </a:cubicBezTo>
                  <a:cubicBezTo>
                    <a:pt x="1336" y="2133"/>
                    <a:pt x="1603" y="2037"/>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1684;p79">
              <a:extLst>
                <a:ext uri="{FF2B5EF4-FFF2-40B4-BE49-F238E27FC236}">
                  <a16:creationId xmlns:a16="http://schemas.microsoft.com/office/drawing/2014/main" id="{57ACBAD1-69AF-36D8-14D5-F69EFAC0C8E4}"/>
                </a:ext>
              </a:extLst>
            </p:cNvPr>
            <p:cNvSpPr/>
            <p:nvPr/>
          </p:nvSpPr>
          <p:spPr>
            <a:xfrm>
              <a:off x="4199400" y="3551925"/>
              <a:ext cx="62200" cy="53250"/>
            </a:xfrm>
            <a:custGeom>
              <a:avLst/>
              <a:gdLst/>
              <a:ahLst/>
              <a:cxnLst/>
              <a:rect l="l" t="t" r="r" b="b"/>
              <a:pathLst>
                <a:path w="2488" h="2130" extrusionOk="0">
                  <a:moveTo>
                    <a:pt x="1065" y="1"/>
                  </a:moveTo>
                  <a:cubicBezTo>
                    <a:pt x="480" y="1"/>
                    <a:pt x="0" y="472"/>
                    <a:pt x="0" y="1066"/>
                  </a:cubicBezTo>
                  <a:cubicBezTo>
                    <a:pt x="0" y="1704"/>
                    <a:pt x="524" y="2129"/>
                    <a:pt x="1073" y="2129"/>
                  </a:cubicBezTo>
                  <a:cubicBezTo>
                    <a:pt x="1335" y="2129"/>
                    <a:pt x="1603" y="2032"/>
                    <a:pt x="1821" y="1814"/>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1685;p79">
              <a:extLst>
                <a:ext uri="{FF2B5EF4-FFF2-40B4-BE49-F238E27FC236}">
                  <a16:creationId xmlns:a16="http://schemas.microsoft.com/office/drawing/2014/main" id="{3A020806-EA00-289B-145C-30892812515C}"/>
                </a:ext>
              </a:extLst>
            </p:cNvPr>
            <p:cNvSpPr/>
            <p:nvPr/>
          </p:nvSpPr>
          <p:spPr>
            <a:xfrm>
              <a:off x="4199400" y="3627950"/>
              <a:ext cx="62200" cy="53425"/>
            </a:xfrm>
            <a:custGeom>
              <a:avLst/>
              <a:gdLst/>
              <a:ahLst/>
              <a:cxnLst/>
              <a:rect l="l" t="t" r="r" b="b"/>
              <a:pathLst>
                <a:path w="2488" h="2137" extrusionOk="0">
                  <a:moveTo>
                    <a:pt x="1065" y="0"/>
                  </a:moveTo>
                  <a:cubicBezTo>
                    <a:pt x="480" y="8"/>
                    <a:pt x="0" y="480"/>
                    <a:pt x="0" y="1073"/>
                  </a:cubicBezTo>
                  <a:cubicBezTo>
                    <a:pt x="0" y="1711"/>
                    <a:pt x="524" y="2137"/>
                    <a:pt x="1073" y="2137"/>
                  </a:cubicBezTo>
                  <a:cubicBezTo>
                    <a:pt x="1335" y="2137"/>
                    <a:pt x="1603" y="2039"/>
                    <a:pt x="1821" y="1821"/>
                  </a:cubicBezTo>
                  <a:cubicBezTo>
                    <a:pt x="2488" y="1154"/>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1686;p79">
              <a:extLst>
                <a:ext uri="{FF2B5EF4-FFF2-40B4-BE49-F238E27FC236}">
                  <a16:creationId xmlns:a16="http://schemas.microsoft.com/office/drawing/2014/main" id="{384CBE81-0140-D251-CEED-5E89DAF2454A}"/>
                </a:ext>
              </a:extLst>
            </p:cNvPr>
            <p:cNvSpPr/>
            <p:nvPr/>
          </p:nvSpPr>
          <p:spPr>
            <a:xfrm>
              <a:off x="4199400" y="3704150"/>
              <a:ext cx="62200" cy="53450"/>
            </a:xfrm>
            <a:custGeom>
              <a:avLst/>
              <a:gdLst/>
              <a:ahLst/>
              <a:cxnLst/>
              <a:rect l="l" t="t" r="r" b="b"/>
              <a:pathLst>
                <a:path w="2488" h="2138" extrusionOk="0">
                  <a:moveTo>
                    <a:pt x="1065" y="1"/>
                  </a:moveTo>
                  <a:cubicBezTo>
                    <a:pt x="480" y="1"/>
                    <a:pt x="0" y="480"/>
                    <a:pt x="0" y="1066"/>
                  </a:cubicBezTo>
                  <a:cubicBezTo>
                    <a:pt x="0" y="1709"/>
                    <a:pt x="525" y="2137"/>
                    <a:pt x="1074" y="2137"/>
                  </a:cubicBezTo>
                  <a:cubicBezTo>
                    <a:pt x="1336" y="2137"/>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1687;p79">
              <a:extLst>
                <a:ext uri="{FF2B5EF4-FFF2-40B4-BE49-F238E27FC236}">
                  <a16:creationId xmlns:a16="http://schemas.microsoft.com/office/drawing/2014/main" id="{35D71BE6-38CD-B408-DCFF-7CE5C6B1FF0D}"/>
                </a:ext>
              </a:extLst>
            </p:cNvPr>
            <p:cNvSpPr/>
            <p:nvPr/>
          </p:nvSpPr>
          <p:spPr>
            <a:xfrm>
              <a:off x="4123175" y="3704150"/>
              <a:ext cx="62425" cy="53450"/>
            </a:xfrm>
            <a:custGeom>
              <a:avLst/>
              <a:gdLst/>
              <a:ahLst/>
              <a:cxnLst/>
              <a:rect l="l" t="t" r="r" b="b"/>
              <a:pathLst>
                <a:path w="2497" h="2138" extrusionOk="0">
                  <a:moveTo>
                    <a:pt x="1065" y="1"/>
                  </a:moveTo>
                  <a:cubicBezTo>
                    <a:pt x="480" y="1"/>
                    <a:pt x="0" y="480"/>
                    <a:pt x="0" y="1066"/>
                  </a:cubicBezTo>
                  <a:cubicBezTo>
                    <a:pt x="0" y="1709"/>
                    <a:pt x="526" y="2137"/>
                    <a:pt x="1074" y="2137"/>
                  </a:cubicBezTo>
                  <a:cubicBezTo>
                    <a:pt x="1336" y="2137"/>
                    <a:pt x="1603" y="2040"/>
                    <a:pt x="1821"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1688;p79">
              <a:extLst>
                <a:ext uri="{FF2B5EF4-FFF2-40B4-BE49-F238E27FC236}">
                  <a16:creationId xmlns:a16="http://schemas.microsoft.com/office/drawing/2014/main" id="{BF0DE6A1-ABF3-DD71-FE15-85F8DB231C77}"/>
                </a:ext>
              </a:extLst>
            </p:cNvPr>
            <p:cNvSpPr/>
            <p:nvPr/>
          </p:nvSpPr>
          <p:spPr>
            <a:xfrm>
              <a:off x="4123175" y="3780375"/>
              <a:ext cx="62425" cy="53425"/>
            </a:xfrm>
            <a:custGeom>
              <a:avLst/>
              <a:gdLst/>
              <a:ahLst/>
              <a:cxnLst/>
              <a:rect l="l" t="t" r="r" b="b"/>
              <a:pathLst>
                <a:path w="2497" h="2137" extrusionOk="0">
                  <a:moveTo>
                    <a:pt x="1065" y="0"/>
                  </a:moveTo>
                  <a:cubicBezTo>
                    <a:pt x="480" y="0"/>
                    <a:pt x="0" y="480"/>
                    <a:pt x="0" y="1065"/>
                  </a:cubicBezTo>
                  <a:cubicBezTo>
                    <a:pt x="0" y="1709"/>
                    <a:pt x="529" y="2137"/>
                    <a:pt x="1078" y="2137"/>
                  </a:cubicBezTo>
                  <a:cubicBezTo>
                    <a:pt x="1340" y="2137"/>
                    <a:pt x="1606" y="2039"/>
                    <a:pt x="1821"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1689;p79">
              <a:extLst>
                <a:ext uri="{FF2B5EF4-FFF2-40B4-BE49-F238E27FC236}">
                  <a16:creationId xmlns:a16="http://schemas.microsoft.com/office/drawing/2014/main" id="{AB9F4EB0-8A0D-0DC8-C055-EF33C1B86F2A}"/>
                </a:ext>
              </a:extLst>
            </p:cNvPr>
            <p:cNvSpPr/>
            <p:nvPr/>
          </p:nvSpPr>
          <p:spPr>
            <a:xfrm>
              <a:off x="4046950" y="3780375"/>
              <a:ext cx="62425" cy="53425"/>
            </a:xfrm>
            <a:custGeom>
              <a:avLst/>
              <a:gdLst/>
              <a:ahLst/>
              <a:cxnLst/>
              <a:rect l="l" t="t" r="r" b="b"/>
              <a:pathLst>
                <a:path w="2497" h="2137" extrusionOk="0">
                  <a:moveTo>
                    <a:pt x="1074" y="0"/>
                  </a:moveTo>
                  <a:cubicBezTo>
                    <a:pt x="481" y="0"/>
                    <a:pt x="9" y="480"/>
                    <a:pt x="1" y="1065"/>
                  </a:cubicBezTo>
                  <a:cubicBezTo>
                    <a:pt x="1" y="1709"/>
                    <a:pt x="530" y="2137"/>
                    <a:pt x="1081" y="2137"/>
                  </a:cubicBezTo>
                  <a:cubicBezTo>
                    <a:pt x="1344" y="2137"/>
                    <a:pt x="1612" y="2039"/>
                    <a:pt x="1830" y="1821"/>
                  </a:cubicBezTo>
                  <a:cubicBezTo>
                    <a:pt x="2497" y="1146"/>
                    <a:pt x="2025"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1690;p79">
              <a:extLst>
                <a:ext uri="{FF2B5EF4-FFF2-40B4-BE49-F238E27FC236}">
                  <a16:creationId xmlns:a16="http://schemas.microsoft.com/office/drawing/2014/main" id="{233034B0-EB12-EA11-49CE-E09E00FAA93E}"/>
                </a:ext>
              </a:extLst>
            </p:cNvPr>
            <p:cNvSpPr/>
            <p:nvPr/>
          </p:nvSpPr>
          <p:spPr>
            <a:xfrm>
              <a:off x="4046950" y="3856775"/>
              <a:ext cx="62425" cy="53250"/>
            </a:xfrm>
            <a:custGeom>
              <a:avLst/>
              <a:gdLst/>
              <a:ahLst/>
              <a:cxnLst/>
              <a:rect l="l" t="t" r="r" b="b"/>
              <a:pathLst>
                <a:path w="2497" h="2130" extrusionOk="0">
                  <a:moveTo>
                    <a:pt x="1074" y="1"/>
                  </a:moveTo>
                  <a:cubicBezTo>
                    <a:pt x="481" y="1"/>
                    <a:pt x="9" y="472"/>
                    <a:pt x="1" y="1066"/>
                  </a:cubicBezTo>
                  <a:cubicBezTo>
                    <a:pt x="1" y="1704"/>
                    <a:pt x="529" y="2129"/>
                    <a:pt x="1077" y="2129"/>
                  </a:cubicBezTo>
                  <a:cubicBezTo>
                    <a:pt x="1339" y="2129"/>
                    <a:pt x="1606" y="2032"/>
                    <a:pt x="1822" y="1814"/>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1691;p79">
              <a:extLst>
                <a:ext uri="{FF2B5EF4-FFF2-40B4-BE49-F238E27FC236}">
                  <a16:creationId xmlns:a16="http://schemas.microsoft.com/office/drawing/2014/main" id="{1EBDA54E-FD96-740F-6C23-FDCC4898B7D2}"/>
                </a:ext>
              </a:extLst>
            </p:cNvPr>
            <p:cNvSpPr/>
            <p:nvPr/>
          </p:nvSpPr>
          <p:spPr>
            <a:xfrm>
              <a:off x="4046950" y="4009000"/>
              <a:ext cx="62425" cy="53350"/>
            </a:xfrm>
            <a:custGeom>
              <a:avLst/>
              <a:gdLst/>
              <a:ahLst/>
              <a:cxnLst/>
              <a:rect l="l" t="t" r="r" b="b"/>
              <a:pathLst>
                <a:path w="2497" h="2134" extrusionOk="0">
                  <a:moveTo>
                    <a:pt x="1074" y="1"/>
                  </a:moveTo>
                  <a:cubicBezTo>
                    <a:pt x="481" y="1"/>
                    <a:pt x="9" y="480"/>
                    <a:pt x="1" y="1066"/>
                  </a:cubicBezTo>
                  <a:cubicBezTo>
                    <a:pt x="1" y="1710"/>
                    <a:pt x="530" y="2134"/>
                    <a:pt x="1079" y="2134"/>
                  </a:cubicBezTo>
                  <a:cubicBezTo>
                    <a:pt x="1340" y="2134"/>
                    <a:pt x="1607" y="2037"/>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1692;p79">
              <a:extLst>
                <a:ext uri="{FF2B5EF4-FFF2-40B4-BE49-F238E27FC236}">
                  <a16:creationId xmlns:a16="http://schemas.microsoft.com/office/drawing/2014/main" id="{0FF65071-EC82-35F4-DEBF-18338618A87A}"/>
                </a:ext>
              </a:extLst>
            </p:cNvPr>
            <p:cNvSpPr/>
            <p:nvPr/>
          </p:nvSpPr>
          <p:spPr>
            <a:xfrm>
              <a:off x="4046950" y="3932800"/>
              <a:ext cx="62425" cy="53425"/>
            </a:xfrm>
            <a:custGeom>
              <a:avLst/>
              <a:gdLst/>
              <a:ahLst/>
              <a:cxnLst/>
              <a:rect l="l" t="t" r="r" b="b"/>
              <a:pathLst>
                <a:path w="2497" h="2137" extrusionOk="0">
                  <a:moveTo>
                    <a:pt x="1074" y="0"/>
                  </a:moveTo>
                  <a:cubicBezTo>
                    <a:pt x="481" y="8"/>
                    <a:pt x="9" y="480"/>
                    <a:pt x="1" y="1065"/>
                  </a:cubicBezTo>
                  <a:cubicBezTo>
                    <a:pt x="1" y="1709"/>
                    <a:pt x="530" y="2137"/>
                    <a:pt x="1078" y="2137"/>
                  </a:cubicBezTo>
                  <a:cubicBezTo>
                    <a:pt x="1340" y="2137"/>
                    <a:pt x="1607" y="2039"/>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1693;p79">
              <a:extLst>
                <a:ext uri="{FF2B5EF4-FFF2-40B4-BE49-F238E27FC236}">
                  <a16:creationId xmlns:a16="http://schemas.microsoft.com/office/drawing/2014/main" id="{DD299E6E-38A8-A5AF-BA06-016F9E49C881}"/>
                </a:ext>
              </a:extLst>
            </p:cNvPr>
            <p:cNvSpPr/>
            <p:nvPr/>
          </p:nvSpPr>
          <p:spPr>
            <a:xfrm>
              <a:off x="3970950" y="3932800"/>
              <a:ext cx="62225" cy="53425"/>
            </a:xfrm>
            <a:custGeom>
              <a:avLst/>
              <a:gdLst/>
              <a:ahLst/>
              <a:cxnLst/>
              <a:rect l="l" t="t" r="r" b="b"/>
              <a:pathLst>
                <a:path w="2489" h="2137" extrusionOk="0">
                  <a:moveTo>
                    <a:pt x="1065" y="0"/>
                  </a:moveTo>
                  <a:cubicBezTo>
                    <a:pt x="472" y="0"/>
                    <a:pt x="1" y="480"/>
                    <a:pt x="1" y="1065"/>
                  </a:cubicBezTo>
                  <a:cubicBezTo>
                    <a:pt x="1" y="1709"/>
                    <a:pt x="526" y="2137"/>
                    <a:pt x="1072" y="2137"/>
                  </a:cubicBezTo>
                  <a:cubicBezTo>
                    <a:pt x="1332" y="2137"/>
                    <a:pt x="1598" y="2039"/>
                    <a:pt x="1813" y="1821"/>
                  </a:cubicBezTo>
                  <a:cubicBezTo>
                    <a:pt x="2488" y="1155"/>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1694;p79">
              <a:extLst>
                <a:ext uri="{FF2B5EF4-FFF2-40B4-BE49-F238E27FC236}">
                  <a16:creationId xmlns:a16="http://schemas.microsoft.com/office/drawing/2014/main" id="{9622E3F4-E5FA-B06A-1CAA-BD1E68C8865A}"/>
                </a:ext>
              </a:extLst>
            </p:cNvPr>
            <p:cNvSpPr/>
            <p:nvPr/>
          </p:nvSpPr>
          <p:spPr>
            <a:xfrm>
              <a:off x="3589875" y="2637775"/>
              <a:ext cx="62225" cy="53450"/>
            </a:xfrm>
            <a:custGeom>
              <a:avLst/>
              <a:gdLst/>
              <a:ahLst/>
              <a:cxnLst/>
              <a:rect l="l" t="t" r="r" b="b"/>
              <a:pathLst>
                <a:path w="2489" h="2138" extrusionOk="0">
                  <a:moveTo>
                    <a:pt x="1066" y="1"/>
                  </a:moveTo>
                  <a:cubicBezTo>
                    <a:pt x="480" y="9"/>
                    <a:pt x="1" y="480"/>
                    <a:pt x="1" y="1074"/>
                  </a:cubicBezTo>
                  <a:cubicBezTo>
                    <a:pt x="1" y="1712"/>
                    <a:pt x="525" y="2137"/>
                    <a:pt x="1073" y="2137"/>
                  </a:cubicBezTo>
                  <a:cubicBezTo>
                    <a:pt x="1336" y="2137"/>
                    <a:pt x="1603"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1695;p79">
              <a:extLst>
                <a:ext uri="{FF2B5EF4-FFF2-40B4-BE49-F238E27FC236}">
                  <a16:creationId xmlns:a16="http://schemas.microsoft.com/office/drawing/2014/main" id="{CED58EFF-3D35-B8D0-3654-8FC1C800EDA1}"/>
                </a:ext>
              </a:extLst>
            </p:cNvPr>
            <p:cNvSpPr/>
            <p:nvPr/>
          </p:nvSpPr>
          <p:spPr>
            <a:xfrm>
              <a:off x="3589875" y="2714000"/>
              <a:ext cx="62225" cy="53350"/>
            </a:xfrm>
            <a:custGeom>
              <a:avLst/>
              <a:gdLst/>
              <a:ahLst/>
              <a:cxnLst/>
              <a:rect l="l" t="t" r="r" b="b"/>
              <a:pathLst>
                <a:path w="2489" h="2134" extrusionOk="0">
                  <a:moveTo>
                    <a:pt x="1066" y="0"/>
                  </a:moveTo>
                  <a:cubicBezTo>
                    <a:pt x="480" y="0"/>
                    <a:pt x="1" y="480"/>
                    <a:pt x="1" y="1065"/>
                  </a:cubicBezTo>
                  <a:cubicBezTo>
                    <a:pt x="1" y="1709"/>
                    <a:pt x="526" y="2133"/>
                    <a:pt x="1075" y="2133"/>
                  </a:cubicBezTo>
                  <a:cubicBezTo>
                    <a:pt x="1337"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1696;p79">
              <a:extLst>
                <a:ext uri="{FF2B5EF4-FFF2-40B4-BE49-F238E27FC236}">
                  <a16:creationId xmlns:a16="http://schemas.microsoft.com/office/drawing/2014/main" id="{71E6EFAF-6446-A524-ECB9-150904894623}"/>
                </a:ext>
              </a:extLst>
            </p:cNvPr>
            <p:cNvSpPr/>
            <p:nvPr/>
          </p:nvSpPr>
          <p:spPr>
            <a:xfrm>
              <a:off x="3589875" y="2790200"/>
              <a:ext cx="62225" cy="53350"/>
            </a:xfrm>
            <a:custGeom>
              <a:avLst/>
              <a:gdLst/>
              <a:ahLst/>
              <a:cxnLst/>
              <a:rect l="l" t="t" r="r" b="b"/>
              <a:pathLst>
                <a:path w="2489" h="2134" extrusionOk="0">
                  <a:moveTo>
                    <a:pt x="1066" y="1"/>
                  </a:moveTo>
                  <a:cubicBezTo>
                    <a:pt x="480" y="1"/>
                    <a:pt x="1" y="480"/>
                    <a:pt x="1" y="1066"/>
                  </a:cubicBezTo>
                  <a:cubicBezTo>
                    <a:pt x="1" y="1709"/>
                    <a:pt x="526" y="2134"/>
                    <a:pt x="1075" y="2134"/>
                  </a:cubicBezTo>
                  <a:cubicBezTo>
                    <a:pt x="1337" y="2134"/>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1697;p79">
              <a:extLst>
                <a:ext uri="{FF2B5EF4-FFF2-40B4-BE49-F238E27FC236}">
                  <a16:creationId xmlns:a16="http://schemas.microsoft.com/office/drawing/2014/main" id="{2C257AED-447A-2347-D34F-BEFCCFC6B973}"/>
                </a:ext>
              </a:extLst>
            </p:cNvPr>
            <p:cNvSpPr/>
            <p:nvPr/>
          </p:nvSpPr>
          <p:spPr>
            <a:xfrm>
              <a:off x="3589875" y="2866425"/>
              <a:ext cx="62225" cy="53275"/>
            </a:xfrm>
            <a:custGeom>
              <a:avLst/>
              <a:gdLst/>
              <a:ahLst/>
              <a:cxnLst/>
              <a:rect l="l" t="t" r="r" b="b"/>
              <a:pathLst>
                <a:path w="2489" h="2131" extrusionOk="0">
                  <a:moveTo>
                    <a:pt x="1066" y="0"/>
                  </a:moveTo>
                  <a:cubicBezTo>
                    <a:pt x="480" y="0"/>
                    <a:pt x="1" y="472"/>
                    <a:pt x="1" y="1065"/>
                  </a:cubicBezTo>
                  <a:cubicBezTo>
                    <a:pt x="1" y="1707"/>
                    <a:pt x="523" y="2131"/>
                    <a:pt x="1070" y="2131"/>
                  </a:cubicBezTo>
                  <a:cubicBezTo>
                    <a:pt x="1333" y="2131"/>
                    <a:pt x="1602" y="2032"/>
                    <a:pt x="1822" y="1813"/>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1698;p79">
              <a:extLst>
                <a:ext uri="{FF2B5EF4-FFF2-40B4-BE49-F238E27FC236}">
                  <a16:creationId xmlns:a16="http://schemas.microsoft.com/office/drawing/2014/main" id="{DD30F4D3-40CA-3025-D612-2AB2AE1D616E}"/>
                </a:ext>
              </a:extLst>
            </p:cNvPr>
            <p:cNvSpPr/>
            <p:nvPr/>
          </p:nvSpPr>
          <p:spPr>
            <a:xfrm>
              <a:off x="3589875" y="2942425"/>
              <a:ext cx="62225" cy="53450"/>
            </a:xfrm>
            <a:custGeom>
              <a:avLst/>
              <a:gdLst/>
              <a:ahLst/>
              <a:cxnLst/>
              <a:rect l="l" t="t" r="r" b="b"/>
              <a:pathLst>
                <a:path w="2489" h="2138" extrusionOk="0">
                  <a:moveTo>
                    <a:pt x="1066" y="1"/>
                  </a:moveTo>
                  <a:cubicBezTo>
                    <a:pt x="480" y="9"/>
                    <a:pt x="1" y="480"/>
                    <a:pt x="1" y="1066"/>
                  </a:cubicBezTo>
                  <a:cubicBezTo>
                    <a:pt x="1" y="1709"/>
                    <a:pt x="526" y="2137"/>
                    <a:pt x="1075" y="2137"/>
                  </a:cubicBezTo>
                  <a:cubicBezTo>
                    <a:pt x="1337" y="2137"/>
                    <a:pt x="1604"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1699;p79">
              <a:extLst>
                <a:ext uri="{FF2B5EF4-FFF2-40B4-BE49-F238E27FC236}">
                  <a16:creationId xmlns:a16="http://schemas.microsoft.com/office/drawing/2014/main" id="{F7B0CB07-6F49-3D8B-A842-6A5632072E1D}"/>
                </a:ext>
              </a:extLst>
            </p:cNvPr>
            <p:cNvSpPr/>
            <p:nvPr/>
          </p:nvSpPr>
          <p:spPr>
            <a:xfrm>
              <a:off x="3589875" y="3018650"/>
              <a:ext cx="62225" cy="53425"/>
            </a:xfrm>
            <a:custGeom>
              <a:avLst/>
              <a:gdLst/>
              <a:ahLst/>
              <a:cxnLst/>
              <a:rect l="l" t="t" r="r" b="b"/>
              <a:pathLst>
                <a:path w="2489" h="2137" extrusionOk="0">
                  <a:moveTo>
                    <a:pt x="1066" y="0"/>
                  </a:moveTo>
                  <a:cubicBezTo>
                    <a:pt x="480" y="0"/>
                    <a:pt x="1" y="480"/>
                    <a:pt x="1" y="1065"/>
                  </a:cubicBezTo>
                  <a:cubicBezTo>
                    <a:pt x="1" y="1709"/>
                    <a:pt x="526" y="2137"/>
                    <a:pt x="1075" y="2137"/>
                  </a:cubicBezTo>
                  <a:cubicBezTo>
                    <a:pt x="1337" y="2137"/>
                    <a:pt x="1604" y="2039"/>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1700;p79">
              <a:extLst>
                <a:ext uri="{FF2B5EF4-FFF2-40B4-BE49-F238E27FC236}">
                  <a16:creationId xmlns:a16="http://schemas.microsoft.com/office/drawing/2014/main" id="{658374AA-9FDE-E73D-ADA0-8BC3D0C58D10}"/>
                </a:ext>
              </a:extLst>
            </p:cNvPr>
            <p:cNvSpPr/>
            <p:nvPr/>
          </p:nvSpPr>
          <p:spPr>
            <a:xfrm>
              <a:off x="3589875" y="3094850"/>
              <a:ext cx="62225" cy="53350"/>
            </a:xfrm>
            <a:custGeom>
              <a:avLst/>
              <a:gdLst/>
              <a:ahLst/>
              <a:cxnLst/>
              <a:rect l="l" t="t" r="r" b="b"/>
              <a:pathLst>
                <a:path w="2489" h="2134" extrusionOk="0">
                  <a:moveTo>
                    <a:pt x="1066" y="1"/>
                  </a:moveTo>
                  <a:cubicBezTo>
                    <a:pt x="480" y="1"/>
                    <a:pt x="1" y="480"/>
                    <a:pt x="1" y="1066"/>
                  </a:cubicBezTo>
                  <a:cubicBezTo>
                    <a:pt x="1" y="1709"/>
                    <a:pt x="526" y="2134"/>
                    <a:pt x="1075" y="2134"/>
                  </a:cubicBezTo>
                  <a:cubicBezTo>
                    <a:pt x="1337" y="2134"/>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1701;p79">
              <a:extLst>
                <a:ext uri="{FF2B5EF4-FFF2-40B4-BE49-F238E27FC236}">
                  <a16:creationId xmlns:a16="http://schemas.microsoft.com/office/drawing/2014/main" id="{349AE11C-6276-5814-B83B-719F079223B5}"/>
                </a:ext>
              </a:extLst>
            </p:cNvPr>
            <p:cNvSpPr/>
            <p:nvPr/>
          </p:nvSpPr>
          <p:spPr>
            <a:xfrm>
              <a:off x="3285225" y="2866425"/>
              <a:ext cx="62225" cy="53275"/>
            </a:xfrm>
            <a:custGeom>
              <a:avLst/>
              <a:gdLst/>
              <a:ahLst/>
              <a:cxnLst/>
              <a:rect l="l" t="t" r="r" b="b"/>
              <a:pathLst>
                <a:path w="2489" h="2131" extrusionOk="0">
                  <a:moveTo>
                    <a:pt x="1066" y="0"/>
                  </a:moveTo>
                  <a:cubicBezTo>
                    <a:pt x="480" y="0"/>
                    <a:pt x="1" y="472"/>
                    <a:pt x="1" y="1065"/>
                  </a:cubicBezTo>
                  <a:cubicBezTo>
                    <a:pt x="1" y="1707"/>
                    <a:pt x="523" y="2131"/>
                    <a:pt x="1070" y="2131"/>
                  </a:cubicBezTo>
                  <a:cubicBezTo>
                    <a:pt x="1333" y="2131"/>
                    <a:pt x="1602" y="2032"/>
                    <a:pt x="1822" y="1813"/>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1702;p79">
              <a:extLst>
                <a:ext uri="{FF2B5EF4-FFF2-40B4-BE49-F238E27FC236}">
                  <a16:creationId xmlns:a16="http://schemas.microsoft.com/office/drawing/2014/main" id="{7AD45C85-4FE3-D276-41D1-F5B420956029}"/>
                </a:ext>
              </a:extLst>
            </p:cNvPr>
            <p:cNvSpPr/>
            <p:nvPr/>
          </p:nvSpPr>
          <p:spPr>
            <a:xfrm>
              <a:off x="3285225" y="2942425"/>
              <a:ext cx="62225" cy="53450"/>
            </a:xfrm>
            <a:custGeom>
              <a:avLst/>
              <a:gdLst/>
              <a:ahLst/>
              <a:cxnLst/>
              <a:rect l="l" t="t" r="r" b="b"/>
              <a:pathLst>
                <a:path w="2489" h="2138" extrusionOk="0">
                  <a:moveTo>
                    <a:pt x="1066" y="1"/>
                  </a:moveTo>
                  <a:cubicBezTo>
                    <a:pt x="480" y="9"/>
                    <a:pt x="1" y="480"/>
                    <a:pt x="1" y="1066"/>
                  </a:cubicBezTo>
                  <a:cubicBezTo>
                    <a:pt x="1" y="1709"/>
                    <a:pt x="526" y="2137"/>
                    <a:pt x="1075" y="2137"/>
                  </a:cubicBezTo>
                  <a:cubicBezTo>
                    <a:pt x="1336" y="2137"/>
                    <a:pt x="1604"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1703;p79">
              <a:extLst>
                <a:ext uri="{FF2B5EF4-FFF2-40B4-BE49-F238E27FC236}">
                  <a16:creationId xmlns:a16="http://schemas.microsoft.com/office/drawing/2014/main" id="{927553E1-1F46-2186-E131-2CAF5AD31654}"/>
                </a:ext>
              </a:extLst>
            </p:cNvPr>
            <p:cNvSpPr/>
            <p:nvPr/>
          </p:nvSpPr>
          <p:spPr>
            <a:xfrm>
              <a:off x="3285225" y="3018650"/>
              <a:ext cx="62225" cy="53425"/>
            </a:xfrm>
            <a:custGeom>
              <a:avLst/>
              <a:gdLst/>
              <a:ahLst/>
              <a:cxnLst/>
              <a:rect l="l" t="t" r="r" b="b"/>
              <a:pathLst>
                <a:path w="2489" h="2137" extrusionOk="0">
                  <a:moveTo>
                    <a:pt x="1066" y="0"/>
                  </a:moveTo>
                  <a:cubicBezTo>
                    <a:pt x="480" y="0"/>
                    <a:pt x="1" y="480"/>
                    <a:pt x="1" y="1065"/>
                  </a:cubicBezTo>
                  <a:cubicBezTo>
                    <a:pt x="1" y="1709"/>
                    <a:pt x="526" y="2137"/>
                    <a:pt x="1075" y="2137"/>
                  </a:cubicBezTo>
                  <a:cubicBezTo>
                    <a:pt x="1336" y="2137"/>
                    <a:pt x="1604" y="2039"/>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1704;p79">
              <a:extLst>
                <a:ext uri="{FF2B5EF4-FFF2-40B4-BE49-F238E27FC236}">
                  <a16:creationId xmlns:a16="http://schemas.microsoft.com/office/drawing/2014/main" id="{F9DD648F-56F6-B184-D451-722A9454FFB9}"/>
                </a:ext>
              </a:extLst>
            </p:cNvPr>
            <p:cNvSpPr/>
            <p:nvPr/>
          </p:nvSpPr>
          <p:spPr>
            <a:xfrm>
              <a:off x="3361450" y="2790200"/>
              <a:ext cx="62200" cy="53350"/>
            </a:xfrm>
            <a:custGeom>
              <a:avLst/>
              <a:gdLst/>
              <a:ahLst/>
              <a:cxnLst/>
              <a:rect l="l" t="t" r="r" b="b"/>
              <a:pathLst>
                <a:path w="2488" h="2134" extrusionOk="0">
                  <a:moveTo>
                    <a:pt x="1065" y="1"/>
                  </a:moveTo>
                  <a:cubicBezTo>
                    <a:pt x="472" y="1"/>
                    <a:pt x="0" y="480"/>
                    <a:pt x="0" y="1066"/>
                  </a:cubicBezTo>
                  <a:cubicBezTo>
                    <a:pt x="0" y="1709"/>
                    <a:pt x="526" y="2134"/>
                    <a:pt x="1072" y="2134"/>
                  </a:cubicBezTo>
                  <a:cubicBezTo>
                    <a:pt x="1332" y="2134"/>
                    <a:pt x="1598" y="2037"/>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1705;p79">
              <a:extLst>
                <a:ext uri="{FF2B5EF4-FFF2-40B4-BE49-F238E27FC236}">
                  <a16:creationId xmlns:a16="http://schemas.microsoft.com/office/drawing/2014/main" id="{CF1F72A6-D27A-2A17-A2E4-A226F3777311}"/>
                </a:ext>
              </a:extLst>
            </p:cNvPr>
            <p:cNvSpPr/>
            <p:nvPr/>
          </p:nvSpPr>
          <p:spPr>
            <a:xfrm>
              <a:off x="3361450" y="2866425"/>
              <a:ext cx="62200" cy="53275"/>
            </a:xfrm>
            <a:custGeom>
              <a:avLst/>
              <a:gdLst/>
              <a:ahLst/>
              <a:cxnLst/>
              <a:rect l="l" t="t" r="r" b="b"/>
              <a:pathLst>
                <a:path w="2488" h="2131" extrusionOk="0">
                  <a:moveTo>
                    <a:pt x="1065" y="0"/>
                  </a:moveTo>
                  <a:cubicBezTo>
                    <a:pt x="472" y="0"/>
                    <a:pt x="0" y="472"/>
                    <a:pt x="0" y="1065"/>
                  </a:cubicBezTo>
                  <a:cubicBezTo>
                    <a:pt x="0" y="1707"/>
                    <a:pt x="523" y="2131"/>
                    <a:pt x="1069" y="2131"/>
                  </a:cubicBezTo>
                  <a:cubicBezTo>
                    <a:pt x="1333" y="2131"/>
                    <a:pt x="1602" y="2032"/>
                    <a:pt x="1821" y="1813"/>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1706;p79">
              <a:extLst>
                <a:ext uri="{FF2B5EF4-FFF2-40B4-BE49-F238E27FC236}">
                  <a16:creationId xmlns:a16="http://schemas.microsoft.com/office/drawing/2014/main" id="{DC18AF81-3B36-D2AD-5AEB-44BD6F28CD99}"/>
                </a:ext>
              </a:extLst>
            </p:cNvPr>
            <p:cNvSpPr/>
            <p:nvPr/>
          </p:nvSpPr>
          <p:spPr>
            <a:xfrm>
              <a:off x="3361450" y="2942425"/>
              <a:ext cx="62200" cy="53450"/>
            </a:xfrm>
            <a:custGeom>
              <a:avLst/>
              <a:gdLst/>
              <a:ahLst/>
              <a:cxnLst/>
              <a:rect l="l" t="t" r="r" b="b"/>
              <a:pathLst>
                <a:path w="2488" h="2138" extrusionOk="0">
                  <a:moveTo>
                    <a:pt x="1065" y="1"/>
                  </a:moveTo>
                  <a:cubicBezTo>
                    <a:pt x="472" y="9"/>
                    <a:pt x="0" y="480"/>
                    <a:pt x="0" y="1066"/>
                  </a:cubicBezTo>
                  <a:cubicBezTo>
                    <a:pt x="0" y="1709"/>
                    <a:pt x="525" y="2137"/>
                    <a:pt x="1072" y="2137"/>
                  </a:cubicBezTo>
                  <a:cubicBezTo>
                    <a:pt x="1332" y="2137"/>
                    <a:pt x="1598" y="2040"/>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1707;p79">
              <a:extLst>
                <a:ext uri="{FF2B5EF4-FFF2-40B4-BE49-F238E27FC236}">
                  <a16:creationId xmlns:a16="http://schemas.microsoft.com/office/drawing/2014/main" id="{2D8EA8DC-B7A7-A4E4-6B6C-24A0A1C7E71E}"/>
                </a:ext>
              </a:extLst>
            </p:cNvPr>
            <p:cNvSpPr/>
            <p:nvPr/>
          </p:nvSpPr>
          <p:spPr>
            <a:xfrm>
              <a:off x="3361450" y="3018650"/>
              <a:ext cx="62200" cy="53425"/>
            </a:xfrm>
            <a:custGeom>
              <a:avLst/>
              <a:gdLst/>
              <a:ahLst/>
              <a:cxnLst/>
              <a:rect l="l" t="t" r="r" b="b"/>
              <a:pathLst>
                <a:path w="2488" h="2137" extrusionOk="0">
                  <a:moveTo>
                    <a:pt x="1065" y="0"/>
                  </a:moveTo>
                  <a:cubicBezTo>
                    <a:pt x="472" y="0"/>
                    <a:pt x="0" y="480"/>
                    <a:pt x="0" y="1065"/>
                  </a:cubicBezTo>
                  <a:cubicBezTo>
                    <a:pt x="0" y="1709"/>
                    <a:pt x="525" y="2137"/>
                    <a:pt x="1074" y="2137"/>
                  </a:cubicBezTo>
                  <a:cubicBezTo>
                    <a:pt x="1336" y="2137"/>
                    <a:pt x="1603" y="2039"/>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1708;p79">
              <a:extLst>
                <a:ext uri="{FF2B5EF4-FFF2-40B4-BE49-F238E27FC236}">
                  <a16:creationId xmlns:a16="http://schemas.microsoft.com/office/drawing/2014/main" id="{E9492946-8C69-8689-87C7-8D37D969CD2B}"/>
                </a:ext>
              </a:extLst>
            </p:cNvPr>
            <p:cNvSpPr/>
            <p:nvPr/>
          </p:nvSpPr>
          <p:spPr>
            <a:xfrm>
              <a:off x="3361450" y="3094850"/>
              <a:ext cx="62200" cy="53350"/>
            </a:xfrm>
            <a:custGeom>
              <a:avLst/>
              <a:gdLst/>
              <a:ahLst/>
              <a:cxnLst/>
              <a:rect l="l" t="t" r="r" b="b"/>
              <a:pathLst>
                <a:path w="2488" h="2134" extrusionOk="0">
                  <a:moveTo>
                    <a:pt x="1065" y="1"/>
                  </a:moveTo>
                  <a:cubicBezTo>
                    <a:pt x="472" y="1"/>
                    <a:pt x="0" y="480"/>
                    <a:pt x="0" y="1066"/>
                  </a:cubicBezTo>
                  <a:cubicBezTo>
                    <a:pt x="0" y="1709"/>
                    <a:pt x="526" y="2134"/>
                    <a:pt x="1072" y="2134"/>
                  </a:cubicBezTo>
                  <a:cubicBezTo>
                    <a:pt x="1332" y="2134"/>
                    <a:pt x="1598" y="2037"/>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1709;p79">
              <a:extLst>
                <a:ext uri="{FF2B5EF4-FFF2-40B4-BE49-F238E27FC236}">
                  <a16:creationId xmlns:a16="http://schemas.microsoft.com/office/drawing/2014/main" id="{0213E4BA-5FA5-9E9F-81BE-10ED414C7A0B}"/>
                </a:ext>
              </a:extLst>
            </p:cNvPr>
            <p:cNvSpPr/>
            <p:nvPr/>
          </p:nvSpPr>
          <p:spPr>
            <a:xfrm>
              <a:off x="3437450" y="2637775"/>
              <a:ext cx="62425" cy="53450"/>
            </a:xfrm>
            <a:custGeom>
              <a:avLst/>
              <a:gdLst/>
              <a:ahLst/>
              <a:cxnLst/>
              <a:rect l="l" t="t" r="r" b="b"/>
              <a:pathLst>
                <a:path w="2497" h="2138" extrusionOk="0">
                  <a:moveTo>
                    <a:pt x="1074" y="1"/>
                  </a:moveTo>
                  <a:cubicBezTo>
                    <a:pt x="480" y="9"/>
                    <a:pt x="9" y="480"/>
                    <a:pt x="1" y="1074"/>
                  </a:cubicBezTo>
                  <a:cubicBezTo>
                    <a:pt x="1" y="1712"/>
                    <a:pt x="529" y="2137"/>
                    <a:pt x="1077" y="2137"/>
                  </a:cubicBezTo>
                  <a:cubicBezTo>
                    <a:pt x="1339" y="2137"/>
                    <a:pt x="1606" y="2040"/>
                    <a:pt x="1822" y="1822"/>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1710;p79">
              <a:extLst>
                <a:ext uri="{FF2B5EF4-FFF2-40B4-BE49-F238E27FC236}">
                  <a16:creationId xmlns:a16="http://schemas.microsoft.com/office/drawing/2014/main" id="{0C0BFCA1-2D94-027D-3D9C-9EA85077868D}"/>
                </a:ext>
              </a:extLst>
            </p:cNvPr>
            <p:cNvSpPr/>
            <p:nvPr/>
          </p:nvSpPr>
          <p:spPr>
            <a:xfrm>
              <a:off x="3437450" y="2714000"/>
              <a:ext cx="62425" cy="53350"/>
            </a:xfrm>
            <a:custGeom>
              <a:avLst/>
              <a:gdLst/>
              <a:ahLst/>
              <a:cxnLst/>
              <a:rect l="l" t="t" r="r" b="b"/>
              <a:pathLst>
                <a:path w="2497" h="2134" extrusionOk="0">
                  <a:moveTo>
                    <a:pt x="1074" y="0"/>
                  </a:moveTo>
                  <a:cubicBezTo>
                    <a:pt x="480" y="0"/>
                    <a:pt x="9" y="480"/>
                    <a:pt x="1" y="1065"/>
                  </a:cubicBezTo>
                  <a:cubicBezTo>
                    <a:pt x="1" y="1709"/>
                    <a:pt x="530" y="2133"/>
                    <a:pt x="1078" y="2133"/>
                  </a:cubicBezTo>
                  <a:cubicBezTo>
                    <a:pt x="1340" y="2133"/>
                    <a:pt x="1606" y="2036"/>
                    <a:pt x="1822" y="1821"/>
                  </a:cubicBezTo>
                  <a:cubicBezTo>
                    <a:pt x="2496"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1711;p79">
              <a:extLst>
                <a:ext uri="{FF2B5EF4-FFF2-40B4-BE49-F238E27FC236}">
                  <a16:creationId xmlns:a16="http://schemas.microsoft.com/office/drawing/2014/main" id="{BBE8E878-CC3F-DD4F-329F-C1C5B244838D}"/>
                </a:ext>
              </a:extLst>
            </p:cNvPr>
            <p:cNvSpPr/>
            <p:nvPr/>
          </p:nvSpPr>
          <p:spPr>
            <a:xfrm>
              <a:off x="3437450" y="2790200"/>
              <a:ext cx="62425" cy="53350"/>
            </a:xfrm>
            <a:custGeom>
              <a:avLst/>
              <a:gdLst/>
              <a:ahLst/>
              <a:cxnLst/>
              <a:rect l="l" t="t" r="r" b="b"/>
              <a:pathLst>
                <a:path w="2497" h="2134" extrusionOk="0">
                  <a:moveTo>
                    <a:pt x="1074" y="1"/>
                  </a:moveTo>
                  <a:cubicBezTo>
                    <a:pt x="480" y="1"/>
                    <a:pt x="9" y="480"/>
                    <a:pt x="1" y="1066"/>
                  </a:cubicBezTo>
                  <a:cubicBezTo>
                    <a:pt x="1" y="1709"/>
                    <a:pt x="530" y="2134"/>
                    <a:pt x="1078" y="2134"/>
                  </a:cubicBezTo>
                  <a:cubicBezTo>
                    <a:pt x="1340" y="2134"/>
                    <a:pt x="1606" y="2037"/>
                    <a:pt x="1822" y="1822"/>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1712;p79">
              <a:extLst>
                <a:ext uri="{FF2B5EF4-FFF2-40B4-BE49-F238E27FC236}">
                  <a16:creationId xmlns:a16="http://schemas.microsoft.com/office/drawing/2014/main" id="{FDB5DC3C-07CF-C078-D563-5A9D4787641F}"/>
                </a:ext>
              </a:extLst>
            </p:cNvPr>
            <p:cNvSpPr/>
            <p:nvPr/>
          </p:nvSpPr>
          <p:spPr>
            <a:xfrm>
              <a:off x="3437450" y="2866425"/>
              <a:ext cx="62425" cy="53275"/>
            </a:xfrm>
            <a:custGeom>
              <a:avLst/>
              <a:gdLst/>
              <a:ahLst/>
              <a:cxnLst/>
              <a:rect l="l" t="t" r="r" b="b"/>
              <a:pathLst>
                <a:path w="2497" h="2131" extrusionOk="0">
                  <a:moveTo>
                    <a:pt x="1074" y="0"/>
                  </a:moveTo>
                  <a:cubicBezTo>
                    <a:pt x="480" y="0"/>
                    <a:pt x="9" y="472"/>
                    <a:pt x="1" y="1065"/>
                  </a:cubicBezTo>
                  <a:cubicBezTo>
                    <a:pt x="1" y="1707"/>
                    <a:pt x="527" y="2131"/>
                    <a:pt x="1073" y="2131"/>
                  </a:cubicBezTo>
                  <a:cubicBezTo>
                    <a:pt x="1337" y="2131"/>
                    <a:pt x="1605" y="2032"/>
                    <a:pt x="1822" y="1813"/>
                  </a:cubicBezTo>
                  <a:cubicBezTo>
                    <a:pt x="2496"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1713;p79">
              <a:extLst>
                <a:ext uri="{FF2B5EF4-FFF2-40B4-BE49-F238E27FC236}">
                  <a16:creationId xmlns:a16="http://schemas.microsoft.com/office/drawing/2014/main" id="{A3B93CCD-D719-8AF7-30E5-E9ECDC8E0B55}"/>
                </a:ext>
              </a:extLst>
            </p:cNvPr>
            <p:cNvSpPr/>
            <p:nvPr/>
          </p:nvSpPr>
          <p:spPr>
            <a:xfrm>
              <a:off x="3437450" y="2942425"/>
              <a:ext cx="62425" cy="53450"/>
            </a:xfrm>
            <a:custGeom>
              <a:avLst/>
              <a:gdLst/>
              <a:ahLst/>
              <a:cxnLst/>
              <a:rect l="l" t="t" r="r" b="b"/>
              <a:pathLst>
                <a:path w="2497" h="2138" extrusionOk="0">
                  <a:moveTo>
                    <a:pt x="1074" y="1"/>
                  </a:moveTo>
                  <a:cubicBezTo>
                    <a:pt x="480" y="9"/>
                    <a:pt x="9" y="480"/>
                    <a:pt x="1" y="1066"/>
                  </a:cubicBezTo>
                  <a:cubicBezTo>
                    <a:pt x="1" y="1709"/>
                    <a:pt x="530" y="2137"/>
                    <a:pt x="1078" y="2137"/>
                  </a:cubicBezTo>
                  <a:cubicBezTo>
                    <a:pt x="1340" y="2137"/>
                    <a:pt x="1606" y="2040"/>
                    <a:pt x="1822" y="1822"/>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1714;p79">
              <a:extLst>
                <a:ext uri="{FF2B5EF4-FFF2-40B4-BE49-F238E27FC236}">
                  <a16:creationId xmlns:a16="http://schemas.microsoft.com/office/drawing/2014/main" id="{9ABFB940-D5D1-28EA-933B-87FFEA2314BF}"/>
                </a:ext>
              </a:extLst>
            </p:cNvPr>
            <p:cNvSpPr/>
            <p:nvPr/>
          </p:nvSpPr>
          <p:spPr>
            <a:xfrm>
              <a:off x="3437450" y="3018650"/>
              <a:ext cx="62425" cy="53425"/>
            </a:xfrm>
            <a:custGeom>
              <a:avLst/>
              <a:gdLst/>
              <a:ahLst/>
              <a:cxnLst/>
              <a:rect l="l" t="t" r="r" b="b"/>
              <a:pathLst>
                <a:path w="2497" h="2137" extrusionOk="0">
                  <a:moveTo>
                    <a:pt x="1074" y="0"/>
                  </a:moveTo>
                  <a:cubicBezTo>
                    <a:pt x="480" y="0"/>
                    <a:pt x="9" y="480"/>
                    <a:pt x="1" y="1065"/>
                  </a:cubicBezTo>
                  <a:cubicBezTo>
                    <a:pt x="1" y="1709"/>
                    <a:pt x="530" y="2137"/>
                    <a:pt x="1078" y="2137"/>
                  </a:cubicBezTo>
                  <a:cubicBezTo>
                    <a:pt x="1340" y="2137"/>
                    <a:pt x="1606" y="2039"/>
                    <a:pt x="1822" y="1821"/>
                  </a:cubicBezTo>
                  <a:cubicBezTo>
                    <a:pt x="2496"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1715;p79">
              <a:extLst>
                <a:ext uri="{FF2B5EF4-FFF2-40B4-BE49-F238E27FC236}">
                  <a16:creationId xmlns:a16="http://schemas.microsoft.com/office/drawing/2014/main" id="{32F4B8C4-6B15-7128-3C9D-D2362A9CD4D0}"/>
                </a:ext>
              </a:extLst>
            </p:cNvPr>
            <p:cNvSpPr/>
            <p:nvPr/>
          </p:nvSpPr>
          <p:spPr>
            <a:xfrm>
              <a:off x="3437450" y="3094850"/>
              <a:ext cx="62425" cy="53350"/>
            </a:xfrm>
            <a:custGeom>
              <a:avLst/>
              <a:gdLst/>
              <a:ahLst/>
              <a:cxnLst/>
              <a:rect l="l" t="t" r="r" b="b"/>
              <a:pathLst>
                <a:path w="2497" h="2134" extrusionOk="0">
                  <a:moveTo>
                    <a:pt x="1074" y="1"/>
                  </a:moveTo>
                  <a:cubicBezTo>
                    <a:pt x="480" y="1"/>
                    <a:pt x="9" y="480"/>
                    <a:pt x="1" y="1066"/>
                  </a:cubicBezTo>
                  <a:cubicBezTo>
                    <a:pt x="1" y="1709"/>
                    <a:pt x="530" y="2134"/>
                    <a:pt x="1078" y="2134"/>
                  </a:cubicBezTo>
                  <a:cubicBezTo>
                    <a:pt x="1340" y="2134"/>
                    <a:pt x="1606" y="2037"/>
                    <a:pt x="1822" y="1822"/>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1716;p79">
              <a:extLst>
                <a:ext uri="{FF2B5EF4-FFF2-40B4-BE49-F238E27FC236}">
                  <a16:creationId xmlns:a16="http://schemas.microsoft.com/office/drawing/2014/main" id="{A080E0EC-C7D6-A358-429D-92BAB9A4C91A}"/>
                </a:ext>
              </a:extLst>
            </p:cNvPr>
            <p:cNvSpPr/>
            <p:nvPr/>
          </p:nvSpPr>
          <p:spPr>
            <a:xfrm>
              <a:off x="3513675" y="2637775"/>
              <a:ext cx="62425" cy="53450"/>
            </a:xfrm>
            <a:custGeom>
              <a:avLst/>
              <a:gdLst/>
              <a:ahLst/>
              <a:cxnLst/>
              <a:rect l="l" t="t" r="r" b="b"/>
              <a:pathLst>
                <a:path w="2497" h="2138" extrusionOk="0">
                  <a:moveTo>
                    <a:pt x="1065" y="1"/>
                  </a:moveTo>
                  <a:cubicBezTo>
                    <a:pt x="480" y="9"/>
                    <a:pt x="0" y="480"/>
                    <a:pt x="0" y="1074"/>
                  </a:cubicBezTo>
                  <a:cubicBezTo>
                    <a:pt x="0" y="1712"/>
                    <a:pt x="525" y="2137"/>
                    <a:pt x="1073" y="2137"/>
                  </a:cubicBezTo>
                  <a:cubicBezTo>
                    <a:pt x="1335" y="2137"/>
                    <a:pt x="1603" y="2040"/>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1717;p79">
              <a:extLst>
                <a:ext uri="{FF2B5EF4-FFF2-40B4-BE49-F238E27FC236}">
                  <a16:creationId xmlns:a16="http://schemas.microsoft.com/office/drawing/2014/main" id="{D8570F36-8B79-186D-BA73-C028C9EB2FDF}"/>
                </a:ext>
              </a:extLst>
            </p:cNvPr>
            <p:cNvSpPr/>
            <p:nvPr/>
          </p:nvSpPr>
          <p:spPr>
            <a:xfrm>
              <a:off x="3513675" y="2714000"/>
              <a:ext cx="62425" cy="53350"/>
            </a:xfrm>
            <a:custGeom>
              <a:avLst/>
              <a:gdLst/>
              <a:ahLst/>
              <a:cxnLst/>
              <a:rect l="l" t="t" r="r" b="b"/>
              <a:pathLst>
                <a:path w="2497" h="2134" extrusionOk="0">
                  <a:moveTo>
                    <a:pt x="1065" y="0"/>
                  </a:moveTo>
                  <a:cubicBezTo>
                    <a:pt x="480" y="0"/>
                    <a:pt x="0" y="480"/>
                    <a:pt x="0" y="1065"/>
                  </a:cubicBezTo>
                  <a:cubicBezTo>
                    <a:pt x="0" y="1709"/>
                    <a:pt x="526"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1718;p79">
              <a:extLst>
                <a:ext uri="{FF2B5EF4-FFF2-40B4-BE49-F238E27FC236}">
                  <a16:creationId xmlns:a16="http://schemas.microsoft.com/office/drawing/2014/main" id="{663E0F72-2610-159B-8270-1E3AE7865C87}"/>
                </a:ext>
              </a:extLst>
            </p:cNvPr>
            <p:cNvSpPr/>
            <p:nvPr/>
          </p:nvSpPr>
          <p:spPr>
            <a:xfrm>
              <a:off x="3513675" y="2790200"/>
              <a:ext cx="62425" cy="53350"/>
            </a:xfrm>
            <a:custGeom>
              <a:avLst/>
              <a:gdLst/>
              <a:ahLst/>
              <a:cxnLst/>
              <a:rect l="l" t="t" r="r" b="b"/>
              <a:pathLst>
                <a:path w="2497" h="2134" extrusionOk="0">
                  <a:moveTo>
                    <a:pt x="1065" y="1"/>
                  </a:moveTo>
                  <a:cubicBezTo>
                    <a:pt x="480" y="1"/>
                    <a:pt x="0" y="480"/>
                    <a:pt x="0" y="1066"/>
                  </a:cubicBezTo>
                  <a:cubicBezTo>
                    <a:pt x="0" y="1709"/>
                    <a:pt x="526" y="2134"/>
                    <a:pt x="1074" y="2134"/>
                  </a:cubicBezTo>
                  <a:cubicBezTo>
                    <a:pt x="1336" y="2134"/>
                    <a:pt x="1603" y="2037"/>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1719;p79">
              <a:extLst>
                <a:ext uri="{FF2B5EF4-FFF2-40B4-BE49-F238E27FC236}">
                  <a16:creationId xmlns:a16="http://schemas.microsoft.com/office/drawing/2014/main" id="{A0D748D7-F689-EAA2-7CCC-A5860A7D56C4}"/>
                </a:ext>
              </a:extLst>
            </p:cNvPr>
            <p:cNvSpPr/>
            <p:nvPr/>
          </p:nvSpPr>
          <p:spPr>
            <a:xfrm>
              <a:off x="3513675" y="2866425"/>
              <a:ext cx="62425" cy="53275"/>
            </a:xfrm>
            <a:custGeom>
              <a:avLst/>
              <a:gdLst/>
              <a:ahLst/>
              <a:cxnLst/>
              <a:rect l="l" t="t" r="r" b="b"/>
              <a:pathLst>
                <a:path w="2497" h="2131" extrusionOk="0">
                  <a:moveTo>
                    <a:pt x="1065" y="0"/>
                  </a:moveTo>
                  <a:cubicBezTo>
                    <a:pt x="480" y="0"/>
                    <a:pt x="0" y="472"/>
                    <a:pt x="0" y="1065"/>
                  </a:cubicBezTo>
                  <a:cubicBezTo>
                    <a:pt x="0" y="1707"/>
                    <a:pt x="522" y="2131"/>
                    <a:pt x="1069" y="2131"/>
                  </a:cubicBezTo>
                  <a:cubicBezTo>
                    <a:pt x="1333" y="2131"/>
                    <a:pt x="1602" y="2032"/>
                    <a:pt x="1821" y="1813"/>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1720;p79">
              <a:extLst>
                <a:ext uri="{FF2B5EF4-FFF2-40B4-BE49-F238E27FC236}">
                  <a16:creationId xmlns:a16="http://schemas.microsoft.com/office/drawing/2014/main" id="{C51AD3A3-A053-EA19-6B28-EBB75311EA0B}"/>
                </a:ext>
              </a:extLst>
            </p:cNvPr>
            <p:cNvSpPr/>
            <p:nvPr/>
          </p:nvSpPr>
          <p:spPr>
            <a:xfrm>
              <a:off x="3513675" y="2942425"/>
              <a:ext cx="62425" cy="53450"/>
            </a:xfrm>
            <a:custGeom>
              <a:avLst/>
              <a:gdLst/>
              <a:ahLst/>
              <a:cxnLst/>
              <a:rect l="l" t="t" r="r" b="b"/>
              <a:pathLst>
                <a:path w="2497" h="2138" extrusionOk="0">
                  <a:moveTo>
                    <a:pt x="1065" y="1"/>
                  </a:moveTo>
                  <a:cubicBezTo>
                    <a:pt x="480" y="9"/>
                    <a:pt x="0" y="480"/>
                    <a:pt x="0" y="1066"/>
                  </a:cubicBezTo>
                  <a:cubicBezTo>
                    <a:pt x="0" y="1709"/>
                    <a:pt x="525" y="2137"/>
                    <a:pt x="1074" y="2137"/>
                  </a:cubicBezTo>
                  <a:cubicBezTo>
                    <a:pt x="1336" y="2137"/>
                    <a:pt x="1603" y="2040"/>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1721;p79">
              <a:extLst>
                <a:ext uri="{FF2B5EF4-FFF2-40B4-BE49-F238E27FC236}">
                  <a16:creationId xmlns:a16="http://schemas.microsoft.com/office/drawing/2014/main" id="{56E5969E-4E38-0D14-5F24-F4470352D6D0}"/>
                </a:ext>
              </a:extLst>
            </p:cNvPr>
            <p:cNvSpPr/>
            <p:nvPr/>
          </p:nvSpPr>
          <p:spPr>
            <a:xfrm>
              <a:off x="3513675" y="3018650"/>
              <a:ext cx="62425" cy="53425"/>
            </a:xfrm>
            <a:custGeom>
              <a:avLst/>
              <a:gdLst/>
              <a:ahLst/>
              <a:cxnLst/>
              <a:rect l="l" t="t" r="r" b="b"/>
              <a:pathLst>
                <a:path w="2497" h="2137" extrusionOk="0">
                  <a:moveTo>
                    <a:pt x="1065" y="0"/>
                  </a:moveTo>
                  <a:cubicBezTo>
                    <a:pt x="480" y="0"/>
                    <a:pt x="0" y="480"/>
                    <a:pt x="0" y="1065"/>
                  </a:cubicBezTo>
                  <a:cubicBezTo>
                    <a:pt x="0" y="1709"/>
                    <a:pt x="525" y="2137"/>
                    <a:pt x="1074" y="2137"/>
                  </a:cubicBezTo>
                  <a:cubicBezTo>
                    <a:pt x="1336" y="2137"/>
                    <a:pt x="1603" y="2039"/>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1722;p79">
              <a:extLst>
                <a:ext uri="{FF2B5EF4-FFF2-40B4-BE49-F238E27FC236}">
                  <a16:creationId xmlns:a16="http://schemas.microsoft.com/office/drawing/2014/main" id="{06B3B04B-DD27-B7ED-8A83-59054831DFDD}"/>
                </a:ext>
              </a:extLst>
            </p:cNvPr>
            <p:cNvSpPr/>
            <p:nvPr/>
          </p:nvSpPr>
          <p:spPr>
            <a:xfrm>
              <a:off x="3513675" y="3094850"/>
              <a:ext cx="62425" cy="53350"/>
            </a:xfrm>
            <a:custGeom>
              <a:avLst/>
              <a:gdLst/>
              <a:ahLst/>
              <a:cxnLst/>
              <a:rect l="l" t="t" r="r" b="b"/>
              <a:pathLst>
                <a:path w="2497" h="2134" extrusionOk="0">
                  <a:moveTo>
                    <a:pt x="1065" y="1"/>
                  </a:moveTo>
                  <a:cubicBezTo>
                    <a:pt x="480" y="1"/>
                    <a:pt x="0" y="480"/>
                    <a:pt x="0" y="1066"/>
                  </a:cubicBezTo>
                  <a:cubicBezTo>
                    <a:pt x="0" y="1709"/>
                    <a:pt x="526" y="2134"/>
                    <a:pt x="1074" y="2134"/>
                  </a:cubicBezTo>
                  <a:cubicBezTo>
                    <a:pt x="1336" y="2134"/>
                    <a:pt x="1603" y="2037"/>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1723;p79">
              <a:extLst>
                <a:ext uri="{FF2B5EF4-FFF2-40B4-BE49-F238E27FC236}">
                  <a16:creationId xmlns:a16="http://schemas.microsoft.com/office/drawing/2014/main" id="{8196B71A-4C05-B7FF-5877-CEB69A8ECEFC}"/>
                </a:ext>
              </a:extLst>
            </p:cNvPr>
            <p:cNvSpPr/>
            <p:nvPr/>
          </p:nvSpPr>
          <p:spPr>
            <a:xfrm>
              <a:off x="3513675" y="3171075"/>
              <a:ext cx="62425" cy="53275"/>
            </a:xfrm>
            <a:custGeom>
              <a:avLst/>
              <a:gdLst/>
              <a:ahLst/>
              <a:cxnLst/>
              <a:rect l="l" t="t" r="r" b="b"/>
              <a:pathLst>
                <a:path w="2497" h="2131" extrusionOk="0">
                  <a:moveTo>
                    <a:pt x="1065" y="0"/>
                  </a:moveTo>
                  <a:cubicBezTo>
                    <a:pt x="480" y="0"/>
                    <a:pt x="0" y="472"/>
                    <a:pt x="0" y="1065"/>
                  </a:cubicBezTo>
                  <a:cubicBezTo>
                    <a:pt x="0" y="1707"/>
                    <a:pt x="522" y="2131"/>
                    <a:pt x="1069" y="2131"/>
                  </a:cubicBezTo>
                  <a:cubicBezTo>
                    <a:pt x="1333" y="2131"/>
                    <a:pt x="1602" y="2032"/>
                    <a:pt x="1821" y="1813"/>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1724;p79">
              <a:extLst>
                <a:ext uri="{FF2B5EF4-FFF2-40B4-BE49-F238E27FC236}">
                  <a16:creationId xmlns:a16="http://schemas.microsoft.com/office/drawing/2014/main" id="{18F720C6-9AD4-4F3E-6F46-5E0C2EAB6BE3}"/>
                </a:ext>
              </a:extLst>
            </p:cNvPr>
            <p:cNvSpPr/>
            <p:nvPr/>
          </p:nvSpPr>
          <p:spPr>
            <a:xfrm>
              <a:off x="3589875" y="3171075"/>
              <a:ext cx="62225" cy="53275"/>
            </a:xfrm>
            <a:custGeom>
              <a:avLst/>
              <a:gdLst/>
              <a:ahLst/>
              <a:cxnLst/>
              <a:rect l="l" t="t" r="r" b="b"/>
              <a:pathLst>
                <a:path w="2489" h="2131" extrusionOk="0">
                  <a:moveTo>
                    <a:pt x="1066" y="0"/>
                  </a:moveTo>
                  <a:cubicBezTo>
                    <a:pt x="480" y="0"/>
                    <a:pt x="1" y="472"/>
                    <a:pt x="1" y="1065"/>
                  </a:cubicBezTo>
                  <a:cubicBezTo>
                    <a:pt x="1" y="1707"/>
                    <a:pt x="523" y="2131"/>
                    <a:pt x="1070" y="2131"/>
                  </a:cubicBezTo>
                  <a:cubicBezTo>
                    <a:pt x="1333" y="2131"/>
                    <a:pt x="1602" y="2032"/>
                    <a:pt x="1822" y="1813"/>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1725;p79">
              <a:extLst>
                <a:ext uri="{FF2B5EF4-FFF2-40B4-BE49-F238E27FC236}">
                  <a16:creationId xmlns:a16="http://schemas.microsoft.com/office/drawing/2014/main" id="{DC6788D8-9F8C-9CFE-1B03-26CA7E7215CE}"/>
                </a:ext>
              </a:extLst>
            </p:cNvPr>
            <p:cNvSpPr/>
            <p:nvPr/>
          </p:nvSpPr>
          <p:spPr>
            <a:xfrm>
              <a:off x="3666100" y="2637775"/>
              <a:ext cx="62200" cy="53450"/>
            </a:xfrm>
            <a:custGeom>
              <a:avLst/>
              <a:gdLst/>
              <a:ahLst/>
              <a:cxnLst/>
              <a:rect l="l" t="t" r="r" b="b"/>
              <a:pathLst>
                <a:path w="2488" h="2138" extrusionOk="0">
                  <a:moveTo>
                    <a:pt x="1065" y="1"/>
                  </a:moveTo>
                  <a:cubicBezTo>
                    <a:pt x="480" y="9"/>
                    <a:pt x="0" y="480"/>
                    <a:pt x="0" y="1074"/>
                  </a:cubicBezTo>
                  <a:cubicBezTo>
                    <a:pt x="0" y="1712"/>
                    <a:pt x="525" y="2137"/>
                    <a:pt x="1073" y="2137"/>
                  </a:cubicBezTo>
                  <a:cubicBezTo>
                    <a:pt x="1335" y="2137"/>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1726;p79">
              <a:extLst>
                <a:ext uri="{FF2B5EF4-FFF2-40B4-BE49-F238E27FC236}">
                  <a16:creationId xmlns:a16="http://schemas.microsoft.com/office/drawing/2014/main" id="{F37AC80A-8DBE-809F-2467-58C042694950}"/>
                </a:ext>
              </a:extLst>
            </p:cNvPr>
            <p:cNvSpPr/>
            <p:nvPr/>
          </p:nvSpPr>
          <p:spPr>
            <a:xfrm>
              <a:off x="3666100" y="2714000"/>
              <a:ext cx="62200" cy="53350"/>
            </a:xfrm>
            <a:custGeom>
              <a:avLst/>
              <a:gdLst/>
              <a:ahLst/>
              <a:cxnLst/>
              <a:rect l="l" t="t" r="r" b="b"/>
              <a:pathLst>
                <a:path w="2488" h="2134"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1727;p79">
              <a:extLst>
                <a:ext uri="{FF2B5EF4-FFF2-40B4-BE49-F238E27FC236}">
                  <a16:creationId xmlns:a16="http://schemas.microsoft.com/office/drawing/2014/main" id="{C5C993E1-A0C0-9614-AA7C-749DD67A22AC}"/>
                </a:ext>
              </a:extLst>
            </p:cNvPr>
            <p:cNvSpPr/>
            <p:nvPr/>
          </p:nvSpPr>
          <p:spPr>
            <a:xfrm>
              <a:off x="3666100" y="2790200"/>
              <a:ext cx="62200" cy="53350"/>
            </a:xfrm>
            <a:custGeom>
              <a:avLst/>
              <a:gdLst/>
              <a:ahLst/>
              <a:cxnLst/>
              <a:rect l="l" t="t" r="r" b="b"/>
              <a:pathLst>
                <a:path w="2488" h="2134" extrusionOk="0">
                  <a:moveTo>
                    <a:pt x="1065" y="1"/>
                  </a:moveTo>
                  <a:cubicBezTo>
                    <a:pt x="480" y="1"/>
                    <a:pt x="0" y="480"/>
                    <a:pt x="0" y="1066"/>
                  </a:cubicBezTo>
                  <a:cubicBezTo>
                    <a:pt x="0" y="1709"/>
                    <a:pt x="526" y="2134"/>
                    <a:pt x="1074" y="2134"/>
                  </a:cubicBezTo>
                  <a:cubicBezTo>
                    <a:pt x="1336" y="2134"/>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1728;p79">
              <a:extLst>
                <a:ext uri="{FF2B5EF4-FFF2-40B4-BE49-F238E27FC236}">
                  <a16:creationId xmlns:a16="http://schemas.microsoft.com/office/drawing/2014/main" id="{80774187-4586-DCE9-A217-491D08E7D193}"/>
                </a:ext>
              </a:extLst>
            </p:cNvPr>
            <p:cNvSpPr/>
            <p:nvPr/>
          </p:nvSpPr>
          <p:spPr>
            <a:xfrm>
              <a:off x="3666100" y="2942425"/>
              <a:ext cx="62200" cy="53450"/>
            </a:xfrm>
            <a:custGeom>
              <a:avLst/>
              <a:gdLst/>
              <a:ahLst/>
              <a:cxnLst/>
              <a:rect l="l" t="t" r="r" b="b"/>
              <a:pathLst>
                <a:path w="2488" h="2138" extrusionOk="0">
                  <a:moveTo>
                    <a:pt x="1065" y="1"/>
                  </a:moveTo>
                  <a:cubicBezTo>
                    <a:pt x="480" y="9"/>
                    <a:pt x="0" y="480"/>
                    <a:pt x="0" y="1066"/>
                  </a:cubicBezTo>
                  <a:cubicBezTo>
                    <a:pt x="0" y="1709"/>
                    <a:pt x="526" y="2137"/>
                    <a:pt x="1074" y="2137"/>
                  </a:cubicBezTo>
                  <a:cubicBezTo>
                    <a:pt x="1336" y="2137"/>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1729;p79">
              <a:extLst>
                <a:ext uri="{FF2B5EF4-FFF2-40B4-BE49-F238E27FC236}">
                  <a16:creationId xmlns:a16="http://schemas.microsoft.com/office/drawing/2014/main" id="{5C8B9F3A-146F-5E80-0F51-7A2A27F3A2CC}"/>
                </a:ext>
              </a:extLst>
            </p:cNvPr>
            <p:cNvSpPr/>
            <p:nvPr/>
          </p:nvSpPr>
          <p:spPr>
            <a:xfrm>
              <a:off x="3666100" y="3018650"/>
              <a:ext cx="62200" cy="53425"/>
            </a:xfrm>
            <a:custGeom>
              <a:avLst/>
              <a:gdLst/>
              <a:ahLst/>
              <a:cxnLst/>
              <a:rect l="l" t="t" r="r" b="b"/>
              <a:pathLst>
                <a:path w="2488" h="2137" extrusionOk="0">
                  <a:moveTo>
                    <a:pt x="1065" y="0"/>
                  </a:moveTo>
                  <a:cubicBezTo>
                    <a:pt x="480" y="0"/>
                    <a:pt x="0" y="480"/>
                    <a:pt x="0" y="1065"/>
                  </a:cubicBezTo>
                  <a:cubicBezTo>
                    <a:pt x="0" y="1709"/>
                    <a:pt x="526" y="2137"/>
                    <a:pt x="1074" y="2137"/>
                  </a:cubicBezTo>
                  <a:cubicBezTo>
                    <a:pt x="1336" y="2137"/>
                    <a:pt x="1603" y="2039"/>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1730;p79">
              <a:extLst>
                <a:ext uri="{FF2B5EF4-FFF2-40B4-BE49-F238E27FC236}">
                  <a16:creationId xmlns:a16="http://schemas.microsoft.com/office/drawing/2014/main" id="{4609238B-6106-03FA-27DD-F432A8164A63}"/>
                </a:ext>
              </a:extLst>
            </p:cNvPr>
            <p:cNvSpPr/>
            <p:nvPr/>
          </p:nvSpPr>
          <p:spPr>
            <a:xfrm>
              <a:off x="3666100" y="3094850"/>
              <a:ext cx="62200" cy="53350"/>
            </a:xfrm>
            <a:custGeom>
              <a:avLst/>
              <a:gdLst/>
              <a:ahLst/>
              <a:cxnLst/>
              <a:rect l="l" t="t" r="r" b="b"/>
              <a:pathLst>
                <a:path w="2488" h="2134" extrusionOk="0">
                  <a:moveTo>
                    <a:pt x="1065" y="1"/>
                  </a:moveTo>
                  <a:cubicBezTo>
                    <a:pt x="480" y="1"/>
                    <a:pt x="0" y="480"/>
                    <a:pt x="0" y="1066"/>
                  </a:cubicBezTo>
                  <a:cubicBezTo>
                    <a:pt x="0" y="1709"/>
                    <a:pt x="526" y="2134"/>
                    <a:pt x="1074" y="2134"/>
                  </a:cubicBezTo>
                  <a:cubicBezTo>
                    <a:pt x="1336" y="2134"/>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1731;p79">
              <a:extLst>
                <a:ext uri="{FF2B5EF4-FFF2-40B4-BE49-F238E27FC236}">
                  <a16:creationId xmlns:a16="http://schemas.microsoft.com/office/drawing/2014/main" id="{A5EF7EAA-FA58-0078-E6CA-DA40ED1D949F}"/>
                </a:ext>
              </a:extLst>
            </p:cNvPr>
            <p:cNvSpPr/>
            <p:nvPr/>
          </p:nvSpPr>
          <p:spPr>
            <a:xfrm>
              <a:off x="3666100" y="3171075"/>
              <a:ext cx="62200" cy="53275"/>
            </a:xfrm>
            <a:custGeom>
              <a:avLst/>
              <a:gdLst/>
              <a:ahLst/>
              <a:cxnLst/>
              <a:rect l="l" t="t" r="r" b="b"/>
              <a:pathLst>
                <a:path w="2488" h="2131" extrusionOk="0">
                  <a:moveTo>
                    <a:pt x="1065" y="0"/>
                  </a:moveTo>
                  <a:cubicBezTo>
                    <a:pt x="480" y="0"/>
                    <a:pt x="0" y="472"/>
                    <a:pt x="0" y="1065"/>
                  </a:cubicBezTo>
                  <a:cubicBezTo>
                    <a:pt x="0" y="1707"/>
                    <a:pt x="523" y="2131"/>
                    <a:pt x="1069" y="2131"/>
                  </a:cubicBezTo>
                  <a:cubicBezTo>
                    <a:pt x="1333" y="2131"/>
                    <a:pt x="1602" y="2032"/>
                    <a:pt x="1821" y="1813"/>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1732;p79">
              <a:extLst>
                <a:ext uri="{FF2B5EF4-FFF2-40B4-BE49-F238E27FC236}">
                  <a16:creationId xmlns:a16="http://schemas.microsoft.com/office/drawing/2014/main" id="{AD5D0830-96CB-8920-5513-BD617A435E50}"/>
                </a:ext>
              </a:extLst>
            </p:cNvPr>
            <p:cNvSpPr/>
            <p:nvPr/>
          </p:nvSpPr>
          <p:spPr>
            <a:xfrm>
              <a:off x="3742300" y="2637775"/>
              <a:ext cx="62225" cy="53450"/>
            </a:xfrm>
            <a:custGeom>
              <a:avLst/>
              <a:gdLst/>
              <a:ahLst/>
              <a:cxnLst/>
              <a:rect l="l" t="t" r="r" b="b"/>
              <a:pathLst>
                <a:path w="2489" h="2138" extrusionOk="0">
                  <a:moveTo>
                    <a:pt x="1066" y="1"/>
                  </a:moveTo>
                  <a:cubicBezTo>
                    <a:pt x="481" y="1"/>
                    <a:pt x="1" y="480"/>
                    <a:pt x="1" y="1074"/>
                  </a:cubicBezTo>
                  <a:cubicBezTo>
                    <a:pt x="1" y="1712"/>
                    <a:pt x="525" y="2137"/>
                    <a:pt x="1071" y="2137"/>
                  </a:cubicBezTo>
                  <a:cubicBezTo>
                    <a:pt x="1332" y="2137"/>
                    <a:pt x="1598" y="2040"/>
                    <a:pt x="1814" y="1822"/>
                  </a:cubicBezTo>
                  <a:cubicBezTo>
                    <a:pt x="2489" y="1155"/>
                    <a:pt x="2017" y="9"/>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1733;p79">
              <a:extLst>
                <a:ext uri="{FF2B5EF4-FFF2-40B4-BE49-F238E27FC236}">
                  <a16:creationId xmlns:a16="http://schemas.microsoft.com/office/drawing/2014/main" id="{066EFF0B-C97E-0DA9-F9CF-717D23EF4978}"/>
                </a:ext>
              </a:extLst>
            </p:cNvPr>
            <p:cNvSpPr/>
            <p:nvPr/>
          </p:nvSpPr>
          <p:spPr>
            <a:xfrm>
              <a:off x="3742300" y="2714000"/>
              <a:ext cx="62225" cy="53350"/>
            </a:xfrm>
            <a:custGeom>
              <a:avLst/>
              <a:gdLst/>
              <a:ahLst/>
              <a:cxnLst/>
              <a:rect l="l" t="t" r="r" b="b"/>
              <a:pathLst>
                <a:path w="2489" h="2134" extrusionOk="0">
                  <a:moveTo>
                    <a:pt x="1066" y="0"/>
                  </a:moveTo>
                  <a:cubicBezTo>
                    <a:pt x="481" y="0"/>
                    <a:pt x="1" y="480"/>
                    <a:pt x="1" y="1065"/>
                  </a:cubicBezTo>
                  <a:cubicBezTo>
                    <a:pt x="1" y="1709"/>
                    <a:pt x="526" y="2133"/>
                    <a:pt x="1072" y="2133"/>
                  </a:cubicBezTo>
                  <a:cubicBezTo>
                    <a:pt x="1333" y="2133"/>
                    <a:pt x="1598" y="2036"/>
                    <a:pt x="1814" y="1821"/>
                  </a:cubicBezTo>
                  <a:cubicBezTo>
                    <a:pt x="2489" y="1155"/>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1734;p79">
              <a:extLst>
                <a:ext uri="{FF2B5EF4-FFF2-40B4-BE49-F238E27FC236}">
                  <a16:creationId xmlns:a16="http://schemas.microsoft.com/office/drawing/2014/main" id="{97DCF10D-C648-147C-FDA6-047D2482CFAB}"/>
                </a:ext>
              </a:extLst>
            </p:cNvPr>
            <p:cNvSpPr/>
            <p:nvPr/>
          </p:nvSpPr>
          <p:spPr>
            <a:xfrm>
              <a:off x="3742300" y="2790200"/>
              <a:ext cx="62225" cy="53350"/>
            </a:xfrm>
            <a:custGeom>
              <a:avLst/>
              <a:gdLst/>
              <a:ahLst/>
              <a:cxnLst/>
              <a:rect l="l" t="t" r="r" b="b"/>
              <a:pathLst>
                <a:path w="2489" h="2134" extrusionOk="0">
                  <a:moveTo>
                    <a:pt x="1066" y="1"/>
                  </a:moveTo>
                  <a:cubicBezTo>
                    <a:pt x="481" y="1"/>
                    <a:pt x="1" y="472"/>
                    <a:pt x="1" y="1066"/>
                  </a:cubicBezTo>
                  <a:cubicBezTo>
                    <a:pt x="1" y="1709"/>
                    <a:pt x="526" y="2134"/>
                    <a:pt x="1072" y="2134"/>
                  </a:cubicBezTo>
                  <a:cubicBezTo>
                    <a:pt x="1333" y="2134"/>
                    <a:pt x="1598" y="2037"/>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1735;p79">
              <a:extLst>
                <a:ext uri="{FF2B5EF4-FFF2-40B4-BE49-F238E27FC236}">
                  <a16:creationId xmlns:a16="http://schemas.microsoft.com/office/drawing/2014/main" id="{186D3204-35A3-4E5E-2840-5BD828EE02CC}"/>
                </a:ext>
              </a:extLst>
            </p:cNvPr>
            <p:cNvSpPr/>
            <p:nvPr/>
          </p:nvSpPr>
          <p:spPr>
            <a:xfrm>
              <a:off x="3742300" y="2942425"/>
              <a:ext cx="62225" cy="53450"/>
            </a:xfrm>
            <a:custGeom>
              <a:avLst/>
              <a:gdLst/>
              <a:ahLst/>
              <a:cxnLst/>
              <a:rect l="l" t="t" r="r" b="b"/>
              <a:pathLst>
                <a:path w="2489" h="2138" extrusionOk="0">
                  <a:moveTo>
                    <a:pt x="1066" y="1"/>
                  </a:moveTo>
                  <a:cubicBezTo>
                    <a:pt x="481" y="1"/>
                    <a:pt x="1" y="480"/>
                    <a:pt x="1" y="1066"/>
                  </a:cubicBezTo>
                  <a:cubicBezTo>
                    <a:pt x="1" y="1709"/>
                    <a:pt x="526" y="2137"/>
                    <a:pt x="1072" y="2137"/>
                  </a:cubicBezTo>
                  <a:cubicBezTo>
                    <a:pt x="1333" y="2137"/>
                    <a:pt x="1598" y="2040"/>
                    <a:pt x="1814" y="1822"/>
                  </a:cubicBezTo>
                  <a:cubicBezTo>
                    <a:pt x="2489" y="1155"/>
                    <a:pt x="2017" y="9"/>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1736;p79">
              <a:extLst>
                <a:ext uri="{FF2B5EF4-FFF2-40B4-BE49-F238E27FC236}">
                  <a16:creationId xmlns:a16="http://schemas.microsoft.com/office/drawing/2014/main" id="{CE0CF6C2-DAA4-DC2E-4DAA-FB7BC185BAE5}"/>
                </a:ext>
              </a:extLst>
            </p:cNvPr>
            <p:cNvSpPr/>
            <p:nvPr/>
          </p:nvSpPr>
          <p:spPr>
            <a:xfrm>
              <a:off x="3742300" y="3018650"/>
              <a:ext cx="62225" cy="53350"/>
            </a:xfrm>
            <a:custGeom>
              <a:avLst/>
              <a:gdLst/>
              <a:ahLst/>
              <a:cxnLst/>
              <a:rect l="l" t="t" r="r" b="b"/>
              <a:pathLst>
                <a:path w="2489" h="2134" extrusionOk="0">
                  <a:moveTo>
                    <a:pt x="1066" y="0"/>
                  </a:moveTo>
                  <a:cubicBezTo>
                    <a:pt x="481" y="0"/>
                    <a:pt x="1" y="480"/>
                    <a:pt x="1" y="1065"/>
                  </a:cubicBezTo>
                  <a:cubicBezTo>
                    <a:pt x="1" y="1709"/>
                    <a:pt x="526" y="2133"/>
                    <a:pt x="1072" y="2133"/>
                  </a:cubicBezTo>
                  <a:cubicBezTo>
                    <a:pt x="1333" y="2133"/>
                    <a:pt x="1598" y="2036"/>
                    <a:pt x="1814" y="1821"/>
                  </a:cubicBezTo>
                  <a:cubicBezTo>
                    <a:pt x="2489" y="1155"/>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1737;p79">
              <a:extLst>
                <a:ext uri="{FF2B5EF4-FFF2-40B4-BE49-F238E27FC236}">
                  <a16:creationId xmlns:a16="http://schemas.microsoft.com/office/drawing/2014/main" id="{CD83DD65-CF2C-EA36-0BD8-D74D84190B91}"/>
                </a:ext>
              </a:extLst>
            </p:cNvPr>
            <p:cNvSpPr/>
            <p:nvPr/>
          </p:nvSpPr>
          <p:spPr>
            <a:xfrm>
              <a:off x="3742300" y="3094850"/>
              <a:ext cx="62225" cy="53350"/>
            </a:xfrm>
            <a:custGeom>
              <a:avLst/>
              <a:gdLst/>
              <a:ahLst/>
              <a:cxnLst/>
              <a:rect l="l" t="t" r="r" b="b"/>
              <a:pathLst>
                <a:path w="2489" h="2134" extrusionOk="0">
                  <a:moveTo>
                    <a:pt x="1066" y="1"/>
                  </a:moveTo>
                  <a:cubicBezTo>
                    <a:pt x="481" y="1"/>
                    <a:pt x="1" y="480"/>
                    <a:pt x="1" y="1066"/>
                  </a:cubicBezTo>
                  <a:cubicBezTo>
                    <a:pt x="1" y="1709"/>
                    <a:pt x="526" y="2134"/>
                    <a:pt x="1072" y="2134"/>
                  </a:cubicBezTo>
                  <a:cubicBezTo>
                    <a:pt x="1333" y="2134"/>
                    <a:pt x="1598" y="2037"/>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1738;p79">
              <a:extLst>
                <a:ext uri="{FF2B5EF4-FFF2-40B4-BE49-F238E27FC236}">
                  <a16:creationId xmlns:a16="http://schemas.microsoft.com/office/drawing/2014/main" id="{DB0607DD-4474-8E59-E0D1-1872E9EFE93E}"/>
                </a:ext>
              </a:extLst>
            </p:cNvPr>
            <p:cNvSpPr/>
            <p:nvPr/>
          </p:nvSpPr>
          <p:spPr>
            <a:xfrm>
              <a:off x="3742300" y="3171075"/>
              <a:ext cx="62225" cy="53300"/>
            </a:xfrm>
            <a:custGeom>
              <a:avLst/>
              <a:gdLst/>
              <a:ahLst/>
              <a:cxnLst/>
              <a:rect l="l" t="t" r="r" b="b"/>
              <a:pathLst>
                <a:path w="2489" h="2132" extrusionOk="0">
                  <a:moveTo>
                    <a:pt x="1066" y="0"/>
                  </a:moveTo>
                  <a:cubicBezTo>
                    <a:pt x="481" y="0"/>
                    <a:pt x="1" y="472"/>
                    <a:pt x="1" y="1065"/>
                  </a:cubicBezTo>
                  <a:cubicBezTo>
                    <a:pt x="1" y="1705"/>
                    <a:pt x="528" y="2131"/>
                    <a:pt x="1076" y="2131"/>
                  </a:cubicBezTo>
                  <a:cubicBezTo>
                    <a:pt x="1335" y="2131"/>
                    <a:pt x="1599" y="2036"/>
                    <a:pt x="1814"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1739;p79">
              <a:extLst>
                <a:ext uri="{FF2B5EF4-FFF2-40B4-BE49-F238E27FC236}">
                  <a16:creationId xmlns:a16="http://schemas.microsoft.com/office/drawing/2014/main" id="{F3EF9399-E00B-B2AB-AB42-FB5D09DC2B29}"/>
                </a:ext>
              </a:extLst>
            </p:cNvPr>
            <p:cNvSpPr/>
            <p:nvPr/>
          </p:nvSpPr>
          <p:spPr>
            <a:xfrm>
              <a:off x="3742300" y="3247075"/>
              <a:ext cx="62225" cy="53450"/>
            </a:xfrm>
            <a:custGeom>
              <a:avLst/>
              <a:gdLst/>
              <a:ahLst/>
              <a:cxnLst/>
              <a:rect l="l" t="t" r="r" b="b"/>
              <a:pathLst>
                <a:path w="2489" h="2138" extrusionOk="0">
                  <a:moveTo>
                    <a:pt x="1066" y="1"/>
                  </a:moveTo>
                  <a:cubicBezTo>
                    <a:pt x="481" y="9"/>
                    <a:pt x="1" y="480"/>
                    <a:pt x="1" y="1074"/>
                  </a:cubicBezTo>
                  <a:cubicBezTo>
                    <a:pt x="1" y="1712"/>
                    <a:pt x="525" y="2137"/>
                    <a:pt x="1071" y="2137"/>
                  </a:cubicBezTo>
                  <a:cubicBezTo>
                    <a:pt x="1332" y="2137"/>
                    <a:pt x="1598" y="2040"/>
                    <a:pt x="1814" y="1822"/>
                  </a:cubicBezTo>
                  <a:cubicBezTo>
                    <a:pt x="2489" y="1155"/>
                    <a:pt x="2017" y="9"/>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1740;p79">
              <a:extLst>
                <a:ext uri="{FF2B5EF4-FFF2-40B4-BE49-F238E27FC236}">
                  <a16:creationId xmlns:a16="http://schemas.microsoft.com/office/drawing/2014/main" id="{78379EAB-53AB-5DB7-D0C7-8BF33F437483}"/>
                </a:ext>
              </a:extLst>
            </p:cNvPr>
            <p:cNvSpPr/>
            <p:nvPr/>
          </p:nvSpPr>
          <p:spPr>
            <a:xfrm>
              <a:off x="3818525" y="2714000"/>
              <a:ext cx="62225" cy="53350"/>
            </a:xfrm>
            <a:custGeom>
              <a:avLst/>
              <a:gdLst/>
              <a:ahLst/>
              <a:cxnLst/>
              <a:rect l="l" t="t" r="r" b="b"/>
              <a:pathLst>
                <a:path w="2489" h="2134"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1741;p79">
              <a:extLst>
                <a:ext uri="{FF2B5EF4-FFF2-40B4-BE49-F238E27FC236}">
                  <a16:creationId xmlns:a16="http://schemas.microsoft.com/office/drawing/2014/main" id="{0277AAEA-294B-1D23-2BF9-EE8A9E1F28FE}"/>
                </a:ext>
              </a:extLst>
            </p:cNvPr>
            <p:cNvSpPr/>
            <p:nvPr/>
          </p:nvSpPr>
          <p:spPr>
            <a:xfrm>
              <a:off x="3818525" y="2790200"/>
              <a:ext cx="62225" cy="53350"/>
            </a:xfrm>
            <a:custGeom>
              <a:avLst/>
              <a:gdLst/>
              <a:ahLst/>
              <a:cxnLst/>
              <a:rect l="l" t="t" r="r" b="b"/>
              <a:pathLst>
                <a:path w="2489" h="2134" extrusionOk="0">
                  <a:moveTo>
                    <a:pt x="1065" y="1"/>
                  </a:moveTo>
                  <a:cubicBezTo>
                    <a:pt x="480" y="1"/>
                    <a:pt x="0" y="480"/>
                    <a:pt x="0" y="1066"/>
                  </a:cubicBezTo>
                  <a:cubicBezTo>
                    <a:pt x="0" y="1709"/>
                    <a:pt x="526" y="2134"/>
                    <a:pt x="1074" y="2134"/>
                  </a:cubicBezTo>
                  <a:cubicBezTo>
                    <a:pt x="1336" y="2134"/>
                    <a:pt x="1603" y="2037"/>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1742;p79">
              <a:extLst>
                <a:ext uri="{FF2B5EF4-FFF2-40B4-BE49-F238E27FC236}">
                  <a16:creationId xmlns:a16="http://schemas.microsoft.com/office/drawing/2014/main" id="{26417C50-ACAF-B7AF-E203-DA83B3128578}"/>
                </a:ext>
              </a:extLst>
            </p:cNvPr>
            <p:cNvSpPr/>
            <p:nvPr/>
          </p:nvSpPr>
          <p:spPr>
            <a:xfrm>
              <a:off x="3818525" y="2942425"/>
              <a:ext cx="62225" cy="53450"/>
            </a:xfrm>
            <a:custGeom>
              <a:avLst/>
              <a:gdLst/>
              <a:ahLst/>
              <a:cxnLst/>
              <a:rect l="l" t="t" r="r" b="b"/>
              <a:pathLst>
                <a:path w="2489" h="2138" extrusionOk="0">
                  <a:moveTo>
                    <a:pt x="1065" y="1"/>
                  </a:moveTo>
                  <a:cubicBezTo>
                    <a:pt x="480" y="1"/>
                    <a:pt x="0" y="480"/>
                    <a:pt x="0" y="1066"/>
                  </a:cubicBezTo>
                  <a:cubicBezTo>
                    <a:pt x="0" y="1709"/>
                    <a:pt x="526" y="2137"/>
                    <a:pt x="1074" y="2137"/>
                  </a:cubicBezTo>
                  <a:cubicBezTo>
                    <a:pt x="1336" y="2137"/>
                    <a:pt x="1603" y="2040"/>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1743;p79">
              <a:extLst>
                <a:ext uri="{FF2B5EF4-FFF2-40B4-BE49-F238E27FC236}">
                  <a16:creationId xmlns:a16="http://schemas.microsoft.com/office/drawing/2014/main" id="{A6BFF455-C189-A201-6CA9-85BF806C0916}"/>
                </a:ext>
              </a:extLst>
            </p:cNvPr>
            <p:cNvSpPr/>
            <p:nvPr/>
          </p:nvSpPr>
          <p:spPr>
            <a:xfrm>
              <a:off x="3818525" y="3018650"/>
              <a:ext cx="62225" cy="53425"/>
            </a:xfrm>
            <a:custGeom>
              <a:avLst/>
              <a:gdLst/>
              <a:ahLst/>
              <a:cxnLst/>
              <a:rect l="l" t="t" r="r" b="b"/>
              <a:pathLst>
                <a:path w="2489" h="2137" extrusionOk="0">
                  <a:moveTo>
                    <a:pt x="1065" y="0"/>
                  </a:moveTo>
                  <a:cubicBezTo>
                    <a:pt x="480" y="0"/>
                    <a:pt x="0" y="480"/>
                    <a:pt x="0" y="1065"/>
                  </a:cubicBezTo>
                  <a:cubicBezTo>
                    <a:pt x="0" y="1709"/>
                    <a:pt x="526" y="2137"/>
                    <a:pt x="1074" y="2137"/>
                  </a:cubicBezTo>
                  <a:cubicBezTo>
                    <a:pt x="1336" y="2137"/>
                    <a:pt x="1603" y="2039"/>
                    <a:pt x="1821"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1744;p79">
              <a:extLst>
                <a:ext uri="{FF2B5EF4-FFF2-40B4-BE49-F238E27FC236}">
                  <a16:creationId xmlns:a16="http://schemas.microsoft.com/office/drawing/2014/main" id="{987C574C-DF29-54B3-264D-ED6DDB316098}"/>
                </a:ext>
              </a:extLst>
            </p:cNvPr>
            <p:cNvSpPr/>
            <p:nvPr/>
          </p:nvSpPr>
          <p:spPr>
            <a:xfrm>
              <a:off x="3818525" y="3094850"/>
              <a:ext cx="62225" cy="53350"/>
            </a:xfrm>
            <a:custGeom>
              <a:avLst/>
              <a:gdLst/>
              <a:ahLst/>
              <a:cxnLst/>
              <a:rect l="l" t="t" r="r" b="b"/>
              <a:pathLst>
                <a:path w="2489" h="2134" extrusionOk="0">
                  <a:moveTo>
                    <a:pt x="1065" y="1"/>
                  </a:moveTo>
                  <a:cubicBezTo>
                    <a:pt x="480" y="1"/>
                    <a:pt x="0" y="480"/>
                    <a:pt x="0" y="1066"/>
                  </a:cubicBezTo>
                  <a:cubicBezTo>
                    <a:pt x="0" y="1709"/>
                    <a:pt x="526" y="2134"/>
                    <a:pt x="1074" y="2134"/>
                  </a:cubicBezTo>
                  <a:cubicBezTo>
                    <a:pt x="1336" y="2134"/>
                    <a:pt x="1603" y="2037"/>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1745;p79">
              <a:extLst>
                <a:ext uri="{FF2B5EF4-FFF2-40B4-BE49-F238E27FC236}">
                  <a16:creationId xmlns:a16="http://schemas.microsoft.com/office/drawing/2014/main" id="{048B4E09-981B-2E26-B28E-DAF3747B4773}"/>
                </a:ext>
              </a:extLst>
            </p:cNvPr>
            <p:cNvSpPr/>
            <p:nvPr/>
          </p:nvSpPr>
          <p:spPr>
            <a:xfrm>
              <a:off x="3818525" y="3171075"/>
              <a:ext cx="62225" cy="53275"/>
            </a:xfrm>
            <a:custGeom>
              <a:avLst/>
              <a:gdLst/>
              <a:ahLst/>
              <a:cxnLst/>
              <a:rect l="l" t="t" r="r" b="b"/>
              <a:pathLst>
                <a:path w="2489" h="2131" extrusionOk="0">
                  <a:moveTo>
                    <a:pt x="1065" y="0"/>
                  </a:moveTo>
                  <a:cubicBezTo>
                    <a:pt x="480" y="0"/>
                    <a:pt x="0" y="472"/>
                    <a:pt x="0" y="1065"/>
                  </a:cubicBezTo>
                  <a:cubicBezTo>
                    <a:pt x="0" y="1707"/>
                    <a:pt x="523" y="2131"/>
                    <a:pt x="1070" y="2131"/>
                  </a:cubicBezTo>
                  <a:cubicBezTo>
                    <a:pt x="1333" y="2131"/>
                    <a:pt x="1602" y="2032"/>
                    <a:pt x="1821" y="1813"/>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1746;p79">
              <a:extLst>
                <a:ext uri="{FF2B5EF4-FFF2-40B4-BE49-F238E27FC236}">
                  <a16:creationId xmlns:a16="http://schemas.microsoft.com/office/drawing/2014/main" id="{6061FB77-868B-88BC-E612-9D9038E2EBCA}"/>
                </a:ext>
              </a:extLst>
            </p:cNvPr>
            <p:cNvSpPr/>
            <p:nvPr/>
          </p:nvSpPr>
          <p:spPr>
            <a:xfrm>
              <a:off x="3818525" y="3247075"/>
              <a:ext cx="62225" cy="53450"/>
            </a:xfrm>
            <a:custGeom>
              <a:avLst/>
              <a:gdLst/>
              <a:ahLst/>
              <a:cxnLst/>
              <a:rect l="l" t="t" r="r" b="b"/>
              <a:pathLst>
                <a:path w="2489" h="2138" extrusionOk="0">
                  <a:moveTo>
                    <a:pt x="1065" y="1"/>
                  </a:moveTo>
                  <a:cubicBezTo>
                    <a:pt x="480" y="9"/>
                    <a:pt x="0" y="480"/>
                    <a:pt x="0" y="1074"/>
                  </a:cubicBezTo>
                  <a:cubicBezTo>
                    <a:pt x="0" y="1712"/>
                    <a:pt x="525" y="2137"/>
                    <a:pt x="1073" y="2137"/>
                  </a:cubicBezTo>
                  <a:cubicBezTo>
                    <a:pt x="1335" y="2137"/>
                    <a:pt x="1603" y="2040"/>
                    <a:pt x="1821" y="1822"/>
                  </a:cubicBezTo>
                  <a:cubicBezTo>
                    <a:pt x="2488" y="1155"/>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1747;p79">
              <a:extLst>
                <a:ext uri="{FF2B5EF4-FFF2-40B4-BE49-F238E27FC236}">
                  <a16:creationId xmlns:a16="http://schemas.microsoft.com/office/drawing/2014/main" id="{2246963C-48A2-B090-CE5B-D9E695B2E9E7}"/>
                </a:ext>
              </a:extLst>
            </p:cNvPr>
            <p:cNvSpPr/>
            <p:nvPr/>
          </p:nvSpPr>
          <p:spPr>
            <a:xfrm>
              <a:off x="3818525" y="3323300"/>
              <a:ext cx="62225" cy="53425"/>
            </a:xfrm>
            <a:custGeom>
              <a:avLst/>
              <a:gdLst/>
              <a:ahLst/>
              <a:cxnLst/>
              <a:rect l="l" t="t" r="r" b="b"/>
              <a:pathLst>
                <a:path w="2489" h="2137" extrusionOk="0">
                  <a:moveTo>
                    <a:pt x="1065" y="0"/>
                  </a:moveTo>
                  <a:cubicBezTo>
                    <a:pt x="480" y="0"/>
                    <a:pt x="0" y="480"/>
                    <a:pt x="0" y="1065"/>
                  </a:cubicBezTo>
                  <a:cubicBezTo>
                    <a:pt x="0" y="1709"/>
                    <a:pt x="526" y="2137"/>
                    <a:pt x="1074" y="2137"/>
                  </a:cubicBezTo>
                  <a:cubicBezTo>
                    <a:pt x="1336" y="2137"/>
                    <a:pt x="1603" y="2039"/>
                    <a:pt x="1821" y="1821"/>
                  </a:cubicBezTo>
                  <a:cubicBezTo>
                    <a:pt x="2488" y="1154"/>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1748;p79">
              <a:extLst>
                <a:ext uri="{FF2B5EF4-FFF2-40B4-BE49-F238E27FC236}">
                  <a16:creationId xmlns:a16="http://schemas.microsoft.com/office/drawing/2014/main" id="{3ABD07C8-C987-6C21-C06E-74B4C52C9227}"/>
                </a:ext>
              </a:extLst>
            </p:cNvPr>
            <p:cNvSpPr/>
            <p:nvPr/>
          </p:nvSpPr>
          <p:spPr>
            <a:xfrm>
              <a:off x="3818525" y="3399500"/>
              <a:ext cx="62225" cy="53350"/>
            </a:xfrm>
            <a:custGeom>
              <a:avLst/>
              <a:gdLst/>
              <a:ahLst/>
              <a:cxnLst/>
              <a:rect l="l" t="t" r="r" b="b"/>
              <a:pathLst>
                <a:path w="2489" h="2134" extrusionOk="0">
                  <a:moveTo>
                    <a:pt x="1065" y="1"/>
                  </a:moveTo>
                  <a:cubicBezTo>
                    <a:pt x="480" y="1"/>
                    <a:pt x="0" y="480"/>
                    <a:pt x="0" y="1066"/>
                  </a:cubicBezTo>
                  <a:cubicBezTo>
                    <a:pt x="0" y="1709"/>
                    <a:pt x="526" y="2134"/>
                    <a:pt x="1074" y="2134"/>
                  </a:cubicBezTo>
                  <a:cubicBezTo>
                    <a:pt x="1336" y="2134"/>
                    <a:pt x="1603" y="2037"/>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1749;p79">
              <a:extLst>
                <a:ext uri="{FF2B5EF4-FFF2-40B4-BE49-F238E27FC236}">
                  <a16:creationId xmlns:a16="http://schemas.microsoft.com/office/drawing/2014/main" id="{06B6E0EB-D16A-4A69-A7EA-3DF2A41C2AD8}"/>
                </a:ext>
              </a:extLst>
            </p:cNvPr>
            <p:cNvSpPr/>
            <p:nvPr/>
          </p:nvSpPr>
          <p:spPr>
            <a:xfrm>
              <a:off x="3818525" y="3780375"/>
              <a:ext cx="62425" cy="53425"/>
            </a:xfrm>
            <a:custGeom>
              <a:avLst/>
              <a:gdLst/>
              <a:ahLst/>
              <a:cxnLst/>
              <a:rect l="l" t="t" r="r" b="b"/>
              <a:pathLst>
                <a:path w="2497" h="2137" extrusionOk="0">
                  <a:moveTo>
                    <a:pt x="1065" y="0"/>
                  </a:moveTo>
                  <a:cubicBezTo>
                    <a:pt x="480" y="0"/>
                    <a:pt x="0" y="480"/>
                    <a:pt x="0" y="1065"/>
                  </a:cubicBezTo>
                  <a:cubicBezTo>
                    <a:pt x="0" y="1709"/>
                    <a:pt x="529" y="2137"/>
                    <a:pt x="1078" y="2137"/>
                  </a:cubicBezTo>
                  <a:cubicBezTo>
                    <a:pt x="1340" y="2137"/>
                    <a:pt x="1606" y="2039"/>
                    <a:pt x="1821"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1750;p79">
              <a:extLst>
                <a:ext uri="{FF2B5EF4-FFF2-40B4-BE49-F238E27FC236}">
                  <a16:creationId xmlns:a16="http://schemas.microsoft.com/office/drawing/2014/main" id="{D9B314E1-D368-E118-08C2-10F52FC71BB6}"/>
                </a:ext>
              </a:extLst>
            </p:cNvPr>
            <p:cNvSpPr/>
            <p:nvPr/>
          </p:nvSpPr>
          <p:spPr>
            <a:xfrm>
              <a:off x="3894725" y="2790200"/>
              <a:ext cx="62225" cy="53350"/>
            </a:xfrm>
            <a:custGeom>
              <a:avLst/>
              <a:gdLst/>
              <a:ahLst/>
              <a:cxnLst/>
              <a:rect l="l" t="t" r="r" b="b"/>
              <a:pathLst>
                <a:path w="2489" h="2134" extrusionOk="0">
                  <a:moveTo>
                    <a:pt x="1066" y="1"/>
                  </a:moveTo>
                  <a:cubicBezTo>
                    <a:pt x="481" y="1"/>
                    <a:pt x="1" y="480"/>
                    <a:pt x="1" y="1066"/>
                  </a:cubicBezTo>
                  <a:cubicBezTo>
                    <a:pt x="1" y="1709"/>
                    <a:pt x="526" y="2134"/>
                    <a:pt x="1075" y="2134"/>
                  </a:cubicBezTo>
                  <a:cubicBezTo>
                    <a:pt x="1337" y="2134"/>
                    <a:pt x="1604" y="2037"/>
                    <a:pt x="1822"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1751;p79">
              <a:extLst>
                <a:ext uri="{FF2B5EF4-FFF2-40B4-BE49-F238E27FC236}">
                  <a16:creationId xmlns:a16="http://schemas.microsoft.com/office/drawing/2014/main" id="{DF07E95D-CA5D-16B4-7889-EF3B3414DC9A}"/>
                </a:ext>
              </a:extLst>
            </p:cNvPr>
            <p:cNvSpPr/>
            <p:nvPr/>
          </p:nvSpPr>
          <p:spPr>
            <a:xfrm>
              <a:off x="3894725" y="3932800"/>
              <a:ext cx="62225" cy="53425"/>
            </a:xfrm>
            <a:custGeom>
              <a:avLst/>
              <a:gdLst/>
              <a:ahLst/>
              <a:cxnLst/>
              <a:rect l="l" t="t" r="r" b="b"/>
              <a:pathLst>
                <a:path w="2489" h="2137" extrusionOk="0">
                  <a:moveTo>
                    <a:pt x="1066" y="0"/>
                  </a:moveTo>
                  <a:cubicBezTo>
                    <a:pt x="481" y="0"/>
                    <a:pt x="1" y="480"/>
                    <a:pt x="1" y="1065"/>
                  </a:cubicBezTo>
                  <a:cubicBezTo>
                    <a:pt x="1" y="1709"/>
                    <a:pt x="526" y="2137"/>
                    <a:pt x="1075" y="2137"/>
                  </a:cubicBezTo>
                  <a:cubicBezTo>
                    <a:pt x="1337" y="2137"/>
                    <a:pt x="1604" y="2039"/>
                    <a:pt x="1822"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1752;p79">
              <a:extLst>
                <a:ext uri="{FF2B5EF4-FFF2-40B4-BE49-F238E27FC236}">
                  <a16:creationId xmlns:a16="http://schemas.microsoft.com/office/drawing/2014/main" id="{69CED1D0-330F-B40B-6ABB-AF3F6856C431}"/>
                </a:ext>
              </a:extLst>
            </p:cNvPr>
            <p:cNvSpPr/>
            <p:nvPr/>
          </p:nvSpPr>
          <p:spPr>
            <a:xfrm>
              <a:off x="3894725" y="3856775"/>
              <a:ext cx="62175" cy="53250"/>
            </a:xfrm>
            <a:custGeom>
              <a:avLst/>
              <a:gdLst/>
              <a:ahLst/>
              <a:cxnLst/>
              <a:rect l="l" t="t" r="r" b="b"/>
              <a:pathLst>
                <a:path w="2487" h="2130" extrusionOk="0">
                  <a:moveTo>
                    <a:pt x="1076" y="1"/>
                  </a:moveTo>
                  <a:cubicBezTo>
                    <a:pt x="1073" y="1"/>
                    <a:pt x="1069" y="1"/>
                    <a:pt x="1066" y="1"/>
                  </a:cubicBezTo>
                  <a:cubicBezTo>
                    <a:pt x="481" y="1"/>
                    <a:pt x="1" y="472"/>
                    <a:pt x="1" y="1066"/>
                  </a:cubicBezTo>
                  <a:cubicBezTo>
                    <a:pt x="1" y="1704"/>
                    <a:pt x="525" y="2129"/>
                    <a:pt x="1074" y="2129"/>
                  </a:cubicBezTo>
                  <a:cubicBezTo>
                    <a:pt x="1336" y="2129"/>
                    <a:pt x="1604" y="2032"/>
                    <a:pt x="1822" y="1814"/>
                  </a:cubicBezTo>
                  <a:cubicBezTo>
                    <a:pt x="2486" y="1149"/>
                    <a:pt x="2020" y="1"/>
                    <a:pt x="107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1753;p79">
              <a:extLst>
                <a:ext uri="{FF2B5EF4-FFF2-40B4-BE49-F238E27FC236}">
                  <a16:creationId xmlns:a16="http://schemas.microsoft.com/office/drawing/2014/main" id="{2AFE2B36-3C0D-9D57-F3AF-F2BF951992AB}"/>
                </a:ext>
              </a:extLst>
            </p:cNvPr>
            <p:cNvSpPr/>
            <p:nvPr/>
          </p:nvSpPr>
          <p:spPr>
            <a:xfrm>
              <a:off x="3894725" y="3780375"/>
              <a:ext cx="62425" cy="53425"/>
            </a:xfrm>
            <a:custGeom>
              <a:avLst/>
              <a:gdLst/>
              <a:ahLst/>
              <a:cxnLst/>
              <a:rect l="l" t="t" r="r" b="b"/>
              <a:pathLst>
                <a:path w="2497" h="2137" extrusionOk="0">
                  <a:moveTo>
                    <a:pt x="1066" y="0"/>
                  </a:moveTo>
                  <a:cubicBezTo>
                    <a:pt x="481" y="0"/>
                    <a:pt x="1" y="480"/>
                    <a:pt x="1" y="1065"/>
                  </a:cubicBezTo>
                  <a:cubicBezTo>
                    <a:pt x="1" y="1709"/>
                    <a:pt x="526" y="2137"/>
                    <a:pt x="1075" y="2137"/>
                  </a:cubicBezTo>
                  <a:cubicBezTo>
                    <a:pt x="1337" y="2137"/>
                    <a:pt x="1604" y="2039"/>
                    <a:pt x="1822" y="1821"/>
                  </a:cubicBezTo>
                  <a:cubicBezTo>
                    <a:pt x="2497"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1754;p79">
              <a:extLst>
                <a:ext uri="{FF2B5EF4-FFF2-40B4-BE49-F238E27FC236}">
                  <a16:creationId xmlns:a16="http://schemas.microsoft.com/office/drawing/2014/main" id="{0367C944-00E3-3859-A0E4-96E8320BB65C}"/>
                </a:ext>
              </a:extLst>
            </p:cNvPr>
            <p:cNvSpPr/>
            <p:nvPr/>
          </p:nvSpPr>
          <p:spPr>
            <a:xfrm>
              <a:off x="3894725" y="3704150"/>
              <a:ext cx="62225" cy="53450"/>
            </a:xfrm>
            <a:custGeom>
              <a:avLst/>
              <a:gdLst/>
              <a:ahLst/>
              <a:cxnLst/>
              <a:rect l="l" t="t" r="r" b="b"/>
              <a:pathLst>
                <a:path w="2489" h="2138" extrusionOk="0">
                  <a:moveTo>
                    <a:pt x="1066" y="1"/>
                  </a:moveTo>
                  <a:cubicBezTo>
                    <a:pt x="481" y="1"/>
                    <a:pt x="1" y="480"/>
                    <a:pt x="1" y="1066"/>
                  </a:cubicBezTo>
                  <a:cubicBezTo>
                    <a:pt x="1" y="1709"/>
                    <a:pt x="526" y="2137"/>
                    <a:pt x="1075" y="2137"/>
                  </a:cubicBezTo>
                  <a:cubicBezTo>
                    <a:pt x="1337" y="2137"/>
                    <a:pt x="1604" y="2040"/>
                    <a:pt x="1822"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1755;p79">
              <a:extLst>
                <a:ext uri="{FF2B5EF4-FFF2-40B4-BE49-F238E27FC236}">
                  <a16:creationId xmlns:a16="http://schemas.microsoft.com/office/drawing/2014/main" id="{C01DA668-8C2D-F160-6024-061B07FD3390}"/>
                </a:ext>
              </a:extLst>
            </p:cNvPr>
            <p:cNvSpPr/>
            <p:nvPr/>
          </p:nvSpPr>
          <p:spPr>
            <a:xfrm>
              <a:off x="3894725" y="3627950"/>
              <a:ext cx="62225" cy="53425"/>
            </a:xfrm>
            <a:custGeom>
              <a:avLst/>
              <a:gdLst/>
              <a:ahLst/>
              <a:cxnLst/>
              <a:rect l="l" t="t" r="r" b="b"/>
              <a:pathLst>
                <a:path w="2489" h="2137" extrusionOk="0">
                  <a:moveTo>
                    <a:pt x="1066" y="0"/>
                  </a:moveTo>
                  <a:cubicBezTo>
                    <a:pt x="481" y="8"/>
                    <a:pt x="1" y="480"/>
                    <a:pt x="1" y="1073"/>
                  </a:cubicBezTo>
                  <a:cubicBezTo>
                    <a:pt x="1" y="1711"/>
                    <a:pt x="525" y="2137"/>
                    <a:pt x="1074" y="2137"/>
                  </a:cubicBezTo>
                  <a:cubicBezTo>
                    <a:pt x="1336" y="2137"/>
                    <a:pt x="1604" y="2039"/>
                    <a:pt x="1822" y="1821"/>
                  </a:cubicBezTo>
                  <a:cubicBezTo>
                    <a:pt x="2489" y="1154"/>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1756;p79">
              <a:extLst>
                <a:ext uri="{FF2B5EF4-FFF2-40B4-BE49-F238E27FC236}">
                  <a16:creationId xmlns:a16="http://schemas.microsoft.com/office/drawing/2014/main" id="{31A3AA53-C5BF-565B-321C-8138C8AB0B30}"/>
                </a:ext>
              </a:extLst>
            </p:cNvPr>
            <p:cNvSpPr/>
            <p:nvPr/>
          </p:nvSpPr>
          <p:spPr>
            <a:xfrm>
              <a:off x="3894725" y="3551925"/>
              <a:ext cx="62175" cy="53250"/>
            </a:xfrm>
            <a:custGeom>
              <a:avLst/>
              <a:gdLst/>
              <a:ahLst/>
              <a:cxnLst/>
              <a:rect l="l" t="t" r="r" b="b"/>
              <a:pathLst>
                <a:path w="2487" h="2130" extrusionOk="0">
                  <a:moveTo>
                    <a:pt x="1076" y="1"/>
                  </a:moveTo>
                  <a:cubicBezTo>
                    <a:pt x="1073" y="1"/>
                    <a:pt x="1069" y="1"/>
                    <a:pt x="1066" y="1"/>
                  </a:cubicBezTo>
                  <a:cubicBezTo>
                    <a:pt x="481" y="1"/>
                    <a:pt x="1" y="472"/>
                    <a:pt x="1" y="1066"/>
                  </a:cubicBezTo>
                  <a:cubicBezTo>
                    <a:pt x="1" y="1704"/>
                    <a:pt x="525" y="2129"/>
                    <a:pt x="1074" y="2129"/>
                  </a:cubicBezTo>
                  <a:cubicBezTo>
                    <a:pt x="1336" y="2129"/>
                    <a:pt x="1604" y="2032"/>
                    <a:pt x="1822" y="1814"/>
                  </a:cubicBezTo>
                  <a:cubicBezTo>
                    <a:pt x="2486" y="1149"/>
                    <a:pt x="2020" y="1"/>
                    <a:pt x="107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1757;p79">
              <a:extLst>
                <a:ext uri="{FF2B5EF4-FFF2-40B4-BE49-F238E27FC236}">
                  <a16:creationId xmlns:a16="http://schemas.microsoft.com/office/drawing/2014/main" id="{D3060375-9A4B-C7A9-3FF0-04D887669661}"/>
                </a:ext>
              </a:extLst>
            </p:cNvPr>
            <p:cNvSpPr/>
            <p:nvPr/>
          </p:nvSpPr>
          <p:spPr>
            <a:xfrm>
              <a:off x="3894725" y="3475725"/>
              <a:ext cx="62225" cy="53350"/>
            </a:xfrm>
            <a:custGeom>
              <a:avLst/>
              <a:gdLst/>
              <a:ahLst/>
              <a:cxnLst/>
              <a:rect l="l" t="t" r="r" b="b"/>
              <a:pathLst>
                <a:path w="2489" h="2134" extrusionOk="0">
                  <a:moveTo>
                    <a:pt x="1066" y="0"/>
                  </a:moveTo>
                  <a:cubicBezTo>
                    <a:pt x="472" y="0"/>
                    <a:pt x="1" y="480"/>
                    <a:pt x="1" y="1065"/>
                  </a:cubicBezTo>
                  <a:cubicBezTo>
                    <a:pt x="1" y="1709"/>
                    <a:pt x="526" y="2133"/>
                    <a:pt x="1075" y="2133"/>
                  </a:cubicBezTo>
                  <a:cubicBezTo>
                    <a:pt x="1337" y="2133"/>
                    <a:pt x="1604" y="2037"/>
                    <a:pt x="1822"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1758;p79">
              <a:extLst>
                <a:ext uri="{FF2B5EF4-FFF2-40B4-BE49-F238E27FC236}">
                  <a16:creationId xmlns:a16="http://schemas.microsoft.com/office/drawing/2014/main" id="{F72AFF2E-A4FA-1BD2-0723-747C3F21A4DC}"/>
                </a:ext>
              </a:extLst>
            </p:cNvPr>
            <p:cNvSpPr/>
            <p:nvPr/>
          </p:nvSpPr>
          <p:spPr>
            <a:xfrm>
              <a:off x="3894725" y="3399500"/>
              <a:ext cx="62225" cy="53350"/>
            </a:xfrm>
            <a:custGeom>
              <a:avLst/>
              <a:gdLst/>
              <a:ahLst/>
              <a:cxnLst/>
              <a:rect l="l" t="t" r="r" b="b"/>
              <a:pathLst>
                <a:path w="2489" h="2134" extrusionOk="0">
                  <a:moveTo>
                    <a:pt x="1066" y="1"/>
                  </a:moveTo>
                  <a:cubicBezTo>
                    <a:pt x="481" y="1"/>
                    <a:pt x="1" y="480"/>
                    <a:pt x="1" y="1066"/>
                  </a:cubicBezTo>
                  <a:cubicBezTo>
                    <a:pt x="1" y="1709"/>
                    <a:pt x="526" y="2134"/>
                    <a:pt x="1075" y="2134"/>
                  </a:cubicBezTo>
                  <a:cubicBezTo>
                    <a:pt x="1337" y="2134"/>
                    <a:pt x="1604" y="2037"/>
                    <a:pt x="1822"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1759;p79">
              <a:extLst>
                <a:ext uri="{FF2B5EF4-FFF2-40B4-BE49-F238E27FC236}">
                  <a16:creationId xmlns:a16="http://schemas.microsoft.com/office/drawing/2014/main" id="{48410580-FE64-97EF-FFB6-61BB4685BE52}"/>
                </a:ext>
              </a:extLst>
            </p:cNvPr>
            <p:cNvSpPr/>
            <p:nvPr/>
          </p:nvSpPr>
          <p:spPr>
            <a:xfrm>
              <a:off x="3894600" y="3323300"/>
              <a:ext cx="62350" cy="53425"/>
            </a:xfrm>
            <a:custGeom>
              <a:avLst/>
              <a:gdLst/>
              <a:ahLst/>
              <a:cxnLst/>
              <a:rect l="l" t="t" r="r" b="b"/>
              <a:pathLst>
                <a:path w="2494" h="2137" extrusionOk="0">
                  <a:moveTo>
                    <a:pt x="1071" y="0"/>
                  </a:moveTo>
                  <a:cubicBezTo>
                    <a:pt x="486" y="8"/>
                    <a:pt x="6" y="480"/>
                    <a:pt x="6" y="1065"/>
                  </a:cubicBezTo>
                  <a:cubicBezTo>
                    <a:pt x="0" y="1709"/>
                    <a:pt x="528" y="2137"/>
                    <a:pt x="1076" y="2137"/>
                  </a:cubicBezTo>
                  <a:cubicBezTo>
                    <a:pt x="1337" y="2137"/>
                    <a:pt x="1603" y="2039"/>
                    <a:pt x="1819" y="1821"/>
                  </a:cubicBezTo>
                  <a:cubicBezTo>
                    <a:pt x="2494" y="1154"/>
                    <a:pt x="2022" y="0"/>
                    <a:pt x="1071"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1760;p79">
              <a:extLst>
                <a:ext uri="{FF2B5EF4-FFF2-40B4-BE49-F238E27FC236}">
                  <a16:creationId xmlns:a16="http://schemas.microsoft.com/office/drawing/2014/main" id="{20F66FB7-762E-303F-5603-D884A97A6086}"/>
                </a:ext>
              </a:extLst>
            </p:cNvPr>
            <p:cNvSpPr/>
            <p:nvPr/>
          </p:nvSpPr>
          <p:spPr>
            <a:xfrm>
              <a:off x="3894725" y="3247075"/>
              <a:ext cx="62225" cy="53450"/>
            </a:xfrm>
            <a:custGeom>
              <a:avLst/>
              <a:gdLst/>
              <a:ahLst/>
              <a:cxnLst/>
              <a:rect l="l" t="t" r="r" b="b"/>
              <a:pathLst>
                <a:path w="2489" h="2138" extrusionOk="0">
                  <a:moveTo>
                    <a:pt x="1066" y="1"/>
                  </a:moveTo>
                  <a:cubicBezTo>
                    <a:pt x="481" y="9"/>
                    <a:pt x="1" y="480"/>
                    <a:pt x="1" y="1074"/>
                  </a:cubicBezTo>
                  <a:cubicBezTo>
                    <a:pt x="1" y="1712"/>
                    <a:pt x="525" y="2137"/>
                    <a:pt x="1074" y="2137"/>
                  </a:cubicBezTo>
                  <a:cubicBezTo>
                    <a:pt x="1336" y="2137"/>
                    <a:pt x="1604" y="2040"/>
                    <a:pt x="1822" y="1822"/>
                  </a:cubicBezTo>
                  <a:cubicBezTo>
                    <a:pt x="2489"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1761;p79">
              <a:extLst>
                <a:ext uri="{FF2B5EF4-FFF2-40B4-BE49-F238E27FC236}">
                  <a16:creationId xmlns:a16="http://schemas.microsoft.com/office/drawing/2014/main" id="{5762AFF2-3305-251D-0DD8-BA650D7CA531}"/>
                </a:ext>
              </a:extLst>
            </p:cNvPr>
            <p:cNvSpPr/>
            <p:nvPr/>
          </p:nvSpPr>
          <p:spPr>
            <a:xfrm>
              <a:off x="3894725" y="3171075"/>
              <a:ext cx="62225" cy="53275"/>
            </a:xfrm>
            <a:custGeom>
              <a:avLst/>
              <a:gdLst/>
              <a:ahLst/>
              <a:cxnLst/>
              <a:rect l="l" t="t" r="r" b="b"/>
              <a:pathLst>
                <a:path w="2489" h="2131" extrusionOk="0">
                  <a:moveTo>
                    <a:pt x="1066" y="0"/>
                  </a:moveTo>
                  <a:cubicBezTo>
                    <a:pt x="481" y="0"/>
                    <a:pt x="1" y="472"/>
                    <a:pt x="1" y="1065"/>
                  </a:cubicBezTo>
                  <a:cubicBezTo>
                    <a:pt x="1" y="1707"/>
                    <a:pt x="523" y="2131"/>
                    <a:pt x="1070" y="2131"/>
                  </a:cubicBezTo>
                  <a:cubicBezTo>
                    <a:pt x="1334" y="2131"/>
                    <a:pt x="1603" y="2032"/>
                    <a:pt x="1822" y="1813"/>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1762;p79">
              <a:extLst>
                <a:ext uri="{FF2B5EF4-FFF2-40B4-BE49-F238E27FC236}">
                  <a16:creationId xmlns:a16="http://schemas.microsoft.com/office/drawing/2014/main" id="{A412C61F-7C76-5B25-75F2-93080E8081B8}"/>
                </a:ext>
              </a:extLst>
            </p:cNvPr>
            <p:cNvSpPr/>
            <p:nvPr/>
          </p:nvSpPr>
          <p:spPr>
            <a:xfrm>
              <a:off x="3894725" y="3094850"/>
              <a:ext cx="62225" cy="53350"/>
            </a:xfrm>
            <a:custGeom>
              <a:avLst/>
              <a:gdLst/>
              <a:ahLst/>
              <a:cxnLst/>
              <a:rect l="l" t="t" r="r" b="b"/>
              <a:pathLst>
                <a:path w="2489" h="2134" extrusionOk="0">
                  <a:moveTo>
                    <a:pt x="1066" y="1"/>
                  </a:moveTo>
                  <a:cubicBezTo>
                    <a:pt x="481" y="1"/>
                    <a:pt x="1" y="480"/>
                    <a:pt x="1" y="1066"/>
                  </a:cubicBezTo>
                  <a:cubicBezTo>
                    <a:pt x="1" y="1709"/>
                    <a:pt x="526" y="2134"/>
                    <a:pt x="1075" y="2134"/>
                  </a:cubicBezTo>
                  <a:cubicBezTo>
                    <a:pt x="1337" y="2134"/>
                    <a:pt x="1604" y="2037"/>
                    <a:pt x="1822"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1763;p79">
              <a:extLst>
                <a:ext uri="{FF2B5EF4-FFF2-40B4-BE49-F238E27FC236}">
                  <a16:creationId xmlns:a16="http://schemas.microsoft.com/office/drawing/2014/main" id="{C72C8138-42CE-8EC0-AFF5-8E2212A3923A}"/>
                </a:ext>
              </a:extLst>
            </p:cNvPr>
            <p:cNvSpPr/>
            <p:nvPr/>
          </p:nvSpPr>
          <p:spPr>
            <a:xfrm>
              <a:off x="3894725" y="3018650"/>
              <a:ext cx="62225" cy="53425"/>
            </a:xfrm>
            <a:custGeom>
              <a:avLst/>
              <a:gdLst/>
              <a:ahLst/>
              <a:cxnLst/>
              <a:rect l="l" t="t" r="r" b="b"/>
              <a:pathLst>
                <a:path w="2489" h="2137" extrusionOk="0">
                  <a:moveTo>
                    <a:pt x="1066" y="0"/>
                  </a:moveTo>
                  <a:cubicBezTo>
                    <a:pt x="481" y="0"/>
                    <a:pt x="1" y="480"/>
                    <a:pt x="1" y="1065"/>
                  </a:cubicBezTo>
                  <a:cubicBezTo>
                    <a:pt x="1" y="1709"/>
                    <a:pt x="526" y="2137"/>
                    <a:pt x="1075" y="2137"/>
                  </a:cubicBezTo>
                  <a:cubicBezTo>
                    <a:pt x="1337" y="2137"/>
                    <a:pt x="1604" y="2039"/>
                    <a:pt x="1822"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1764;p79">
              <a:extLst>
                <a:ext uri="{FF2B5EF4-FFF2-40B4-BE49-F238E27FC236}">
                  <a16:creationId xmlns:a16="http://schemas.microsoft.com/office/drawing/2014/main" id="{FD635F41-AEB2-C2F6-A00B-94F6A751A06B}"/>
                </a:ext>
              </a:extLst>
            </p:cNvPr>
            <p:cNvSpPr/>
            <p:nvPr/>
          </p:nvSpPr>
          <p:spPr>
            <a:xfrm>
              <a:off x="3894725" y="2942425"/>
              <a:ext cx="62225" cy="53450"/>
            </a:xfrm>
            <a:custGeom>
              <a:avLst/>
              <a:gdLst/>
              <a:ahLst/>
              <a:cxnLst/>
              <a:rect l="l" t="t" r="r" b="b"/>
              <a:pathLst>
                <a:path w="2489" h="2138" extrusionOk="0">
                  <a:moveTo>
                    <a:pt x="1066" y="1"/>
                  </a:moveTo>
                  <a:cubicBezTo>
                    <a:pt x="481" y="9"/>
                    <a:pt x="1" y="480"/>
                    <a:pt x="1" y="1066"/>
                  </a:cubicBezTo>
                  <a:cubicBezTo>
                    <a:pt x="1" y="1709"/>
                    <a:pt x="526" y="2137"/>
                    <a:pt x="1075" y="2137"/>
                  </a:cubicBezTo>
                  <a:cubicBezTo>
                    <a:pt x="1337" y="2137"/>
                    <a:pt x="1604" y="2040"/>
                    <a:pt x="1822"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1765;p79">
              <a:extLst>
                <a:ext uri="{FF2B5EF4-FFF2-40B4-BE49-F238E27FC236}">
                  <a16:creationId xmlns:a16="http://schemas.microsoft.com/office/drawing/2014/main" id="{837623C9-9134-0469-2DE1-CD0BE6199703}"/>
                </a:ext>
              </a:extLst>
            </p:cNvPr>
            <p:cNvSpPr/>
            <p:nvPr/>
          </p:nvSpPr>
          <p:spPr>
            <a:xfrm>
              <a:off x="3894725" y="2866425"/>
              <a:ext cx="62225" cy="53275"/>
            </a:xfrm>
            <a:custGeom>
              <a:avLst/>
              <a:gdLst/>
              <a:ahLst/>
              <a:cxnLst/>
              <a:rect l="l" t="t" r="r" b="b"/>
              <a:pathLst>
                <a:path w="2489" h="2131" extrusionOk="0">
                  <a:moveTo>
                    <a:pt x="1066" y="0"/>
                  </a:moveTo>
                  <a:cubicBezTo>
                    <a:pt x="481" y="0"/>
                    <a:pt x="1" y="472"/>
                    <a:pt x="1" y="1065"/>
                  </a:cubicBezTo>
                  <a:cubicBezTo>
                    <a:pt x="1" y="1707"/>
                    <a:pt x="523" y="2131"/>
                    <a:pt x="1070" y="2131"/>
                  </a:cubicBezTo>
                  <a:cubicBezTo>
                    <a:pt x="1334" y="2131"/>
                    <a:pt x="1603" y="2032"/>
                    <a:pt x="1822" y="1813"/>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1766;p79">
              <a:extLst>
                <a:ext uri="{FF2B5EF4-FFF2-40B4-BE49-F238E27FC236}">
                  <a16:creationId xmlns:a16="http://schemas.microsoft.com/office/drawing/2014/main" id="{47FB2B5C-7DAF-D90B-BA95-244C183E9231}"/>
                </a:ext>
              </a:extLst>
            </p:cNvPr>
            <p:cNvSpPr/>
            <p:nvPr/>
          </p:nvSpPr>
          <p:spPr>
            <a:xfrm>
              <a:off x="3818525" y="2866425"/>
              <a:ext cx="62225" cy="53275"/>
            </a:xfrm>
            <a:custGeom>
              <a:avLst/>
              <a:gdLst/>
              <a:ahLst/>
              <a:cxnLst/>
              <a:rect l="l" t="t" r="r" b="b"/>
              <a:pathLst>
                <a:path w="2489" h="2131" extrusionOk="0">
                  <a:moveTo>
                    <a:pt x="1065" y="0"/>
                  </a:moveTo>
                  <a:cubicBezTo>
                    <a:pt x="480" y="0"/>
                    <a:pt x="0" y="472"/>
                    <a:pt x="0" y="1065"/>
                  </a:cubicBezTo>
                  <a:cubicBezTo>
                    <a:pt x="0" y="1707"/>
                    <a:pt x="523" y="2131"/>
                    <a:pt x="1070" y="2131"/>
                  </a:cubicBezTo>
                  <a:cubicBezTo>
                    <a:pt x="1333" y="2131"/>
                    <a:pt x="1602" y="2032"/>
                    <a:pt x="1821" y="1813"/>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1767;p79">
              <a:extLst>
                <a:ext uri="{FF2B5EF4-FFF2-40B4-BE49-F238E27FC236}">
                  <a16:creationId xmlns:a16="http://schemas.microsoft.com/office/drawing/2014/main" id="{0A7DE637-F0AF-D661-2652-0B6C4CEC6A88}"/>
                </a:ext>
              </a:extLst>
            </p:cNvPr>
            <p:cNvSpPr/>
            <p:nvPr/>
          </p:nvSpPr>
          <p:spPr>
            <a:xfrm>
              <a:off x="3742300" y="2866425"/>
              <a:ext cx="62225" cy="53225"/>
            </a:xfrm>
            <a:custGeom>
              <a:avLst/>
              <a:gdLst/>
              <a:ahLst/>
              <a:cxnLst/>
              <a:rect l="l" t="t" r="r" b="b"/>
              <a:pathLst>
                <a:path w="2489" h="2129" extrusionOk="0">
                  <a:moveTo>
                    <a:pt x="1066" y="0"/>
                  </a:moveTo>
                  <a:cubicBezTo>
                    <a:pt x="481" y="0"/>
                    <a:pt x="1" y="472"/>
                    <a:pt x="1" y="1065"/>
                  </a:cubicBezTo>
                  <a:cubicBezTo>
                    <a:pt x="1" y="1703"/>
                    <a:pt x="525" y="2129"/>
                    <a:pt x="1071" y="2129"/>
                  </a:cubicBezTo>
                  <a:cubicBezTo>
                    <a:pt x="1332" y="2129"/>
                    <a:pt x="1598" y="2031"/>
                    <a:pt x="1814" y="1813"/>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1768;p79">
              <a:extLst>
                <a:ext uri="{FF2B5EF4-FFF2-40B4-BE49-F238E27FC236}">
                  <a16:creationId xmlns:a16="http://schemas.microsoft.com/office/drawing/2014/main" id="{248C6476-366B-36D3-A557-EF3F2B0AB710}"/>
                </a:ext>
              </a:extLst>
            </p:cNvPr>
            <p:cNvSpPr/>
            <p:nvPr/>
          </p:nvSpPr>
          <p:spPr>
            <a:xfrm>
              <a:off x="3666100" y="2866425"/>
              <a:ext cx="62200" cy="53275"/>
            </a:xfrm>
            <a:custGeom>
              <a:avLst/>
              <a:gdLst/>
              <a:ahLst/>
              <a:cxnLst/>
              <a:rect l="l" t="t" r="r" b="b"/>
              <a:pathLst>
                <a:path w="2488" h="2131" extrusionOk="0">
                  <a:moveTo>
                    <a:pt x="1065" y="0"/>
                  </a:moveTo>
                  <a:cubicBezTo>
                    <a:pt x="480" y="0"/>
                    <a:pt x="0" y="472"/>
                    <a:pt x="0" y="1065"/>
                  </a:cubicBezTo>
                  <a:cubicBezTo>
                    <a:pt x="0" y="1707"/>
                    <a:pt x="523" y="2131"/>
                    <a:pt x="1069" y="2131"/>
                  </a:cubicBezTo>
                  <a:cubicBezTo>
                    <a:pt x="1333" y="2131"/>
                    <a:pt x="1602" y="2032"/>
                    <a:pt x="1821" y="1813"/>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1769;p79">
              <a:extLst>
                <a:ext uri="{FF2B5EF4-FFF2-40B4-BE49-F238E27FC236}">
                  <a16:creationId xmlns:a16="http://schemas.microsoft.com/office/drawing/2014/main" id="{FEB80CFC-6F3F-850D-71F9-9123C5C999BE}"/>
                </a:ext>
              </a:extLst>
            </p:cNvPr>
            <p:cNvSpPr/>
            <p:nvPr/>
          </p:nvSpPr>
          <p:spPr>
            <a:xfrm>
              <a:off x="4504050" y="3247075"/>
              <a:ext cx="62200" cy="53450"/>
            </a:xfrm>
            <a:custGeom>
              <a:avLst/>
              <a:gdLst/>
              <a:ahLst/>
              <a:cxnLst/>
              <a:rect l="l" t="t" r="r" b="b"/>
              <a:pathLst>
                <a:path w="2488" h="2138" extrusionOk="0">
                  <a:moveTo>
                    <a:pt x="1065" y="1"/>
                  </a:moveTo>
                  <a:cubicBezTo>
                    <a:pt x="480" y="9"/>
                    <a:pt x="0" y="480"/>
                    <a:pt x="0" y="1074"/>
                  </a:cubicBezTo>
                  <a:cubicBezTo>
                    <a:pt x="0" y="1712"/>
                    <a:pt x="525" y="2137"/>
                    <a:pt x="1073" y="2137"/>
                  </a:cubicBezTo>
                  <a:cubicBezTo>
                    <a:pt x="1335" y="2137"/>
                    <a:pt x="1603" y="2040"/>
                    <a:pt x="1821"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1770;p79">
              <a:extLst>
                <a:ext uri="{FF2B5EF4-FFF2-40B4-BE49-F238E27FC236}">
                  <a16:creationId xmlns:a16="http://schemas.microsoft.com/office/drawing/2014/main" id="{04BAAB16-053B-5063-028F-F24CC084229E}"/>
                </a:ext>
              </a:extLst>
            </p:cNvPr>
            <p:cNvSpPr/>
            <p:nvPr/>
          </p:nvSpPr>
          <p:spPr>
            <a:xfrm>
              <a:off x="4504050" y="3171075"/>
              <a:ext cx="62200" cy="53350"/>
            </a:xfrm>
            <a:custGeom>
              <a:avLst/>
              <a:gdLst/>
              <a:ahLst/>
              <a:cxnLst/>
              <a:rect l="l" t="t" r="r" b="b"/>
              <a:pathLst>
                <a:path w="2488" h="2134" extrusionOk="0">
                  <a:moveTo>
                    <a:pt x="1065" y="0"/>
                  </a:moveTo>
                  <a:cubicBezTo>
                    <a:pt x="480" y="0"/>
                    <a:pt x="0" y="472"/>
                    <a:pt x="0" y="1065"/>
                  </a:cubicBezTo>
                  <a:cubicBezTo>
                    <a:pt x="0" y="1709"/>
                    <a:pt x="525" y="2133"/>
                    <a:pt x="1074" y="2133"/>
                  </a:cubicBezTo>
                  <a:cubicBezTo>
                    <a:pt x="1336" y="2133"/>
                    <a:pt x="1603" y="2037"/>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1771;p79">
              <a:extLst>
                <a:ext uri="{FF2B5EF4-FFF2-40B4-BE49-F238E27FC236}">
                  <a16:creationId xmlns:a16="http://schemas.microsoft.com/office/drawing/2014/main" id="{2504B9D4-069C-7ADE-CA98-080E8B2DAA04}"/>
                </a:ext>
              </a:extLst>
            </p:cNvPr>
            <p:cNvSpPr/>
            <p:nvPr/>
          </p:nvSpPr>
          <p:spPr>
            <a:xfrm>
              <a:off x="4504050" y="3094850"/>
              <a:ext cx="62200" cy="53350"/>
            </a:xfrm>
            <a:custGeom>
              <a:avLst/>
              <a:gdLst/>
              <a:ahLst/>
              <a:cxnLst/>
              <a:rect l="l" t="t" r="r" b="b"/>
              <a:pathLst>
                <a:path w="2488" h="2134" extrusionOk="0">
                  <a:moveTo>
                    <a:pt x="1065" y="1"/>
                  </a:moveTo>
                  <a:cubicBezTo>
                    <a:pt x="480" y="1"/>
                    <a:pt x="0" y="480"/>
                    <a:pt x="0" y="1066"/>
                  </a:cubicBezTo>
                  <a:cubicBezTo>
                    <a:pt x="0" y="1709"/>
                    <a:pt x="525" y="2134"/>
                    <a:pt x="1074" y="2134"/>
                  </a:cubicBezTo>
                  <a:cubicBezTo>
                    <a:pt x="1336" y="2134"/>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1772;p79">
              <a:extLst>
                <a:ext uri="{FF2B5EF4-FFF2-40B4-BE49-F238E27FC236}">
                  <a16:creationId xmlns:a16="http://schemas.microsoft.com/office/drawing/2014/main" id="{AFCA5E78-A8A8-C6E8-9037-1E9421163A5C}"/>
                </a:ext>
              </a:extLst>
            </p:cNvPr>
            <p:cNvSpPr/>
            <p:nvPr/>
          </p:nvSpPr>
          <p:spPr>
            <a:xfrm>
              <a:off x="4427825" y="3323300"/>
              <a:ext cx="62425" cy="53425"/>
            </a:xfrm>
            <a:custGeom>
              <a:avLst/>
              <a:gdLst/>
              <a:ahLst/>
              <a:cxnLst/>
              <a:rect l="l" t="t" r="r" b="b"/>
              <a:pathLst>
                <a:path w="2497" h="2137" extrusionOk="0">
                  <a:moveTo>
                    <a:pt x="1065" y="0"/>
                  </a:moveTo>
                  <a:cubicBezTo>
                    <a:pt x="480" y="8"/>
                    <a:pt x="9" y="480"/>
                    <a:pt x="1" y="1065"/>
                  </a:cubicBezTo>
                  <a:cubicBezTo>
                    <a:pt x="1" y="1709"/>
                    <a:pt x="526" y="2137"/>
                    <a:pt x="1074" y="2137"/>
                  </a:cubicBezTo>
                  <a:cubicBezTo>
                    <a:pt x="1336" y="2137"/>
                    <a:pt x="1603" y="2039"/>
                    <a:pt x="1822" y="1821"/>
                  </a:cubicBezTo>
                  <a:cubicBezTo>
                    <a:pt x="2496" y="1154"/>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1773;p79">
              <a:extLst>
                <a:ext uri="{FF2B5EF4-FFF2-40B4-BE49-F238E27FC236}">
                  <a16:creationId xmlns:a16="http://schemas.microsoft.com/office/drawing/2014/main" id="{AFB72DF7-46DF-946C-E05A-9378550B72DD}"/>
                </a:ext>
              </a:extLst>
            </p:cNvPr>
            <p:cNvSpPr/>
            <p:nvPr/>
          </p:nvSpPr>
          <p:spPr>
            <a:xfrm>
              <a:off x="4427825" y="3247075"/>
              <a:ext cx="62425" cy="53450"/>
            </a:xfrm>
            <a:custGeom>
              <a:avLst/>
              <a:gdLst/>
              <a:ahLst/>
              <a:cxnLst/>
              <a:rect l="l" t="t" r="r" b="b"/>
              <a:pathLst>
                <a:path w="2497" h="2138" extrusionOk="0">
                  <a:moveTo>
                    <a:pt x="1065" y="1"/>
                  </a:moveTo>
                  <a:cubicBezTo>
                    <a:pt x="480" y="9"/>
                    <a:pt x="1" y="480"/>
                    <a:pt x="1" y="1074"/>
                  </a:cubicBezTo>
                  <a:cubicBezTo>
                    <a:pt x="1" y="1712"/>
                    <a:pt x="529" y="2137"/>
                    <a:pt x="1077" y="2137"/>
                  </a:cubicBezTo>
                  <a:cubicBezTo>
                    <a:pt x="1339" y="2137"/>
                    <a:pt x="1606" y="2040"/>
                    <a:pt x="1822" y="1822"/>
                  </a:cubicBezTo>
                  <a:cubicBezTo>
                    <a:pt x="2496" y="1155"/>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1774;p79">
              <a:extLst>
                <a:ext uri="{FF2B5EF4-FFF2-40B4-BE49-F238E27FC236}">
                  <a16:creationId xmlns:a16="http://schemas.microsoft.com/office/drawing/2014/main" id="{0AEEE6D9-5181-81A8-B778-08139DC5A806}"/>
                </a:ext>
              </a:extLst>
            </p:cNvPr>
            <p:cNvSpPr/>
            <p:nvPr/>
          </p:nvSpPr>
          <p:spPr>
            <a:xfrm>
              <a:off x="4427825" y="3171075"/>
              <a:ext cx="62425" cy="53275"/>
            </a:xfrm>
            <a:custGeom>
              <a:avLst/>
              <a:gdLst/>
              <a:ahLst/>
              <a:cxnLst/>
              <a:rect l="l" t="t" r="r" b="b"/>
              <a:pathLst>
                <a:path w="2497" h="2131" extrusionOk="0">
                  <a:moveTo>
                    <a:pt x="1065" y="0"/>
                  </a:moveTo>
                  <a:cubicBezTo>
                    <a:pt x="480" y="0"/>
                    <a:pt x="9" y="472"/>
                    <a:pt x="1" y="1065"/>
                  </a:cubicBezTo>
                  <a:cubicBezTo>
                    <a:pt x="1" y="1707"/>
                    <a:pt x="523" y="2131"/>
                    <a:pt x="1070" y="2131"/>
                  </a:cubicBezTo>
                  <a:cubicBezTo>
                    <a:pt x="1333" y="2131"/>
                    <a:pt x="1602" y="2032"/>
                    <a:pt x="1822" y="1813"/>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1775;p79">
              <a:extLst>
                <a:ext uri="{FF2B5EF4-FFF2-40B4-BE49-F238E27FC236}">
                  <a16:creationId xmlns:a16="http://schemas.microsoft.com/office/drawing/2014/main" id="{D5FF9D64-A85A-0821-13F7-683A7D6A2EE6}"/>
                </a:ext>
              </a:extLst>
            </p:cNvPr>
            <p:cNvSpPr/>
            <p:nvPr/>
          </p:nvSpPr>
          <p:spPr>
            <a:xfrm>
              <a:off x="4427825" y="3094850"/>
              <a:ext cx="62425" cy="53350"/>
            </a:xfrm>
            <a:custGeom>
              <a:avLst/>
              <a:gdLst/>
              <a:ahLst/>
              <a:cxnLst/>
              <a:rect l="l" t="t" r="r" b="b"/>
              <a:pathLst>
                <a:path w="2497" h="2134" extrusionOk="0">
                  <a:moveTo>
                    <a:pt x="1065" y="1"/>
                  </a:moveTo>
                  <a:cubicBezTo>
                    <a:pt x="480" y="1"/>
                    <a:pt x="1" y="480"/>
                    <a:pt x="1" y="1066"/>
                  </a:cubicBezTo>
                  <a:cubicBezTo>
                    <a:pt x="1" y="1709"/>
                    <a:pt x="526" y="2134"/>
                    <a:pt x="1075" y="2134"/>
                  </a:cubicBezTo>
                  <a:cubicBezTo>
                    <a:pt x="1336" y="2134"/>
                    <a:pt x="1604" y="2037"/>
                    <a:pt x="1822"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1776;p79">
              <a:extLst>
                <a:ext uri="{FF2B5EF4-FFF2-40B4-BE49-F238E27FC236}">
                  <a16:creationId xmlns:a16="http://schemas.microsoft.com/office/drawing/2014/main" id="{B21DADBC-4518-EF7B-133D-1DE47C4AA67E}"/>
                </a:ext>
              </a:extLst>
            </p:cNvPr>
            <p:cNvSpPr/>
            <p:nvPr/>
          </p:nvSpPr>
          <p:spPr>
            <a:xfrm>
              <a:off x="4427825" y="3018650"/>
              <a:ext cx="62425" cy="53425"/>
            </a:xfrm>
            <a:custGeom>
              <a:avLst/>
              <a:gdLst/>
              <a:ahLst/>
              <a:cxnLst/>
              <a:rect l="l" t="t" r="r" b="b"/>
              <a:pathLst>
                <a:path w="2497" h="2137" extrusionOk="0">
                  <a:moveTo>
                    <a:pt x="1065" y="0"/>
                  </a:moveTo>
                  <a:cubicBezTo>
                    <a:pt x="480" y="0"/>
                    <a:pt x="1" y="480"/>
                    <a:pt x="1" y="1065"/>
                  </a:cubicBezTo>
                  <a:cubicBezTo>
                    <a:pt x="1" y="1709"/>
                    <a:pt x="529" y="2137"/>
                    <a:pt x="1078" y="2137"/>
                  </a:cubicBezTo>
                  <a:cubicBezTo>
                    <a:pt x="1340" y="2137"/>
                    <a:pt x="1606" y="2039"/>
                    <a:pt x="1822"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1777;p79">
              <a:extLst>
                <a:ext uri="{FF2B5EF4-FFF2-40B4-BE49-F238E27FC236}">
                  <a16:creationId xmlns:a16="http://schemas.microsoft.com/office/drawing/2014/main" id="{6A57E676-E99C-0D68-A6E0-E4905C844744}"/>
                </a:ext>
              </a:extLst>
            </p:cNvPr>
            <p:cNvSpPr/>
            <p:nvPr/>
          </p:nvSpPr>
          <p:spPr>
            <a:xfrm>
              <a:off x="4351600" y="3399500"/>
              <a:ext cx="62425" cy="53350"/>
            </a:xfrm>
            <a:custGeom>
              <a:avLst/>
              <a:gdLst/>
              <a:ahLst/>
              <a:cxnLst/>
              <a:rect l="l" t="t" r="r" b="b"/>
              <a:pathLst>
                <a:path w="2497" h="2134" extrusionOk="0">
                  <a:moveTo>
                    <a:pt x="1074" y="1"/>
                  </a:moveTo>
                  <a:cubicBezTo>
                    <a:pt x="481" y="1"/>
                    <a:pt x="9" y="480"/>
                    <a:pt x="1" y="1066"/>
                  </a:cubicBezTo>
                  <a:cubicBezTo>
                    <a:pt x="1" y="1709"/>
                    <a:pt x="530" y="2134"/>
                    <a:pt x="1079" y="2134"/>
                  </a:cubicBezTo>
                  <a:cubicBezTo>
                    <a:pt x="1340" y="2134"/>
                    <a:pt x="1607" y="2037"/>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1778;p79">
              <a:extLst>
                <a:ext uri="{FF2B5EF4-FFF2-40B4-BE49-F238E27FC236}">
                  <a16:creationId xmlns:a16="http://schemas.microsoft.com/office/drawing/2014/main" id="{78ACEDC5-4B5E-6EDC-98CB-431A47E058D6}"/>
                </a:ext>
              </a:extLst>
            </p:cNvPr>
            <p:cNvSpPr/>
            <p:nvPr/>
          </p:nvSpPr>
          <p:spPr>
            <a:xfrm>
              <a:off x="4351600" y="3323300"/>
              <a:ext cx="62425" cy="53425"/>
            </a:xfrm>
            <a:custGeom>
              <a:avLst/>
              <a:gdLst/>
              <a:ahLst/>
              <a:cxnLst/>
              <a:rect l="l" t="t" r="r" b="b"/>
              <a:pathLst>
                <a:path w="2497" h="2137" extrusionOk="0">
                  <a:moveTo>
                    <a:pt x="1074" y="0"/>
                  </a:moveTo>
                  <a:cubicBezTo>
                    <a:pt x="481" y="0"/>
                    <a:pt x="9" y="480"/>
                    <a:pt x="1" y="1065"/>
                  </a:cubicBezTo>
                  <a:cubicBezTo>
                    <a:pt x="1" y="1709"/>
                    <a:pt x="530" y="2137"/>
                    <a:pt x="1078" y="2137"/>
                  </a:cubicBezTo>
                  <a:cubicBezTo>
                    <a:pt x="1340" y="2137"/>
                    <a:pt x="1607" y="2039"/>
                    <a:pt x="1822" y="1821"/>
                  </a:cubicBezTo>
                  <a:cubicBezTo>
                    <a:pt x="2497" y="1154"/>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1779;p79">
              <a:extLst>
                <a:ext uri="{FF2B5EF4-FFF2-40B4-BE49-F238E27FC236}">
                  <a16:creationId xmlns:a16="http://schemas.microsoft.com/office/drawing/2014/main" id="{618AC0BB-7C43-A997-B6DA-B506F26961E6}"/>
                </a:ext>
              </a:extLst>
            </p:cNvPr>
            <p:cNvSpPr/>
            <p:nvPr/>
          </p:nvSpPr>
          <p:spPr>
            <a:xfrm>
              <a:off x="4351600" y="3094850"/>
              <a:ext cx="62425" cy="53350"/>
            </a:xfrm>
            <a:custGeom>
              <a:avLst/>
              <a:gdLst/>
              <a:ahLst/>
              <a:cxnLst/>
              <a:rect l="l" t="t" r="r" b="b"/>
              <a:pathLst>
                <a:path w="2497" h="2134" extrusionOk="0">
                  <a:moveTo>
                    <a:pt x="1074" y="1"/>
                  </a:moveTo>
                  <a:cubicBezTo>
                    <a:pt x="481" y="1"/>
                    <a:pt x="9" y="480"/>
                    <a:pt x="1" y="1066"/>
                  </a:cubicBezTo>
                  <a:cubicBezTo>
                    <a:pt x="1" y="1709"/>
                    <a:pt x="530" y="2134"/>
                    <a:pt x="1079" y="2134"/>
                  </a:cubicBezTo>
                  <a:cubicBezTo>
                    <a:pt x="1340" y="2134"/>
                    <a:pt x="1607" y="2037"/>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1780;p79">
              <a:extLst>
                <a:ext uri="{FF2B5EF4-FFF2-40B4-BE49-F238E27FC236}">
                  <a16:creationId xmlns:a16="http://schemas.microsoft.com/office/drawing/2014/main" id="{35F1CF74-871D-C58E-B203-D13DD907973F}"/>
                </a:ext>
              </a:extLst>
            </p:cNvPr>
            <p:cNvSpPr/>
            <p:nvPr/>
          </p:nvSpPr>
          <p:spPr>
            <a:xfrm>
              <a:off x="4351600" y="3018650"/>
              <a:ext cx="62425" cy="53425"/>
            </a:xfrm>
            <a:custGeom>
              <a:avLst/>
              <a:gdLst/>
              <a:ahLst/>
              <a:cxnLst/>
              <a:rect l="l" t="t" r="r" b="b"/>
              <a:pathLst>
                <a:path w="2497" h="2137" extrusionOk="0">
                  <a:moveTo>
                    <a:pt x="1074" y="0"/>
                  </a:moveTo>
                  <a:cubicBezTo>
                    <a:pt x="481" y="0"/>
                    <a:pt x="9" y="480"/>
                    <a:pt x="1" y="1065"/>
                  </a:cubicBezTo>
                  <a:cubicBezTo>
                    <a:pt x="1" y="1709"/>
                    <a:pt x="530" y="2137"/>
                    <a:pt x="1078" y="2137"/>
                  </a:cubicBezTo>
                  <a:cubicBezTo>
                    <a:pt x="1340" y="2137"/>
                    <a:pt x="1607" y="2039"/>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1781;p79">
              <a:extLst>
                <a:ext uri="{FF2B5EF4-FFF2-40B4-BE49-F238E27FC236}">
                  <a16:creationId xmlns:a16="http://schemas.microsoft.com/office/drawing/2014/main" id="{7E6CB4E8-3768-E2BB-1D23-8D203FE5C471}"/>
                </a:ext>
              </a:extLst>
            </p:cNvPr>
            <p:cNvSpPr/>
            <p:nvPr/>
          </p:nvSpPr>
          <p:spPr>
            <a:xfrm>
              <a:off x="4351600" y="2942425"/>
              <a:ext cx="62425" cy="53450"/>
            </a:xfrm>
            <a:custGeom>
              <a:avLst/>
              <a:gdLst/>
              <a:ahLst/>
              <a:cxnLst/>
              <a:rect l="l" t="t" r="r" b="b"/>
              <a:pathLst>
                <a:path w="2497" h="2138" extrusionOk="0">
                  <a:moveTo>
                    <a:pt x="1074" y="1"/>
                  </a:moveTo>
                  <a:cubicBezTo>
                    <a:pt x="481" y="1"/>
                    <a:pt x="9" y="480"/>
                    <a:pt x="1" y="1066"/>
                  </a:cubicBezTo>
                  <a:cubicBezTo>
                    <a:pt x="1" y="1709"/>
                    <a:pt x="530" y="2137"/>
                    <a:pt x="1078" y="2137"/>
                  </a:cubicBezTo>
                  <a:cubicBezTo>
                    <a:pt x="1340" y="2137"/>
                    <a:pt x="1607" y="2040"/>
                    <a:pt x="1822" y="1822"/>
                  </a:cubicBezTo>
                  <a:cubicBezTo>
                    <a:pt x="2497" y="1155"/>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1782;p79">
              <a:extLst>
                <a:ext uri="{FF2B5EF4-FFF2-40B4-BE49-F238E27FC236}">
                  <a16:creationId xmlns:a16="http://schemas.microsoft.com/office/drawing/2014/main" id="{34A2A034-45CA-6C3E-9BC3-9AC42CFA9B48}"/>
                </a:ext>
              </a:extLst>
            </p:cNvPr>
            <p:cNvSpPr/>
            <p:nvPr/>
          </p:nvSpPr>
          <p:spPr>
            <a:xfrm>
              <a:off x="4275600" y="3780375"/>
              <a:ext cx="62425" cy="53425"/>
            </a:xfrm>
            <a:custGeom>
              <a:avLst/>
              <a:gdLst/>
              <a:ahLst/>
              <a:cxnLst/>
              <a:rect l="l" t="t" r="r" b="b"/>
              <a:pathLst>
                <a:path w="2497" h="2137" extrusionOk="0">
                  <a:moveTo>
                    <a:pt x="1066" y="0"/>
                  </a:moveTo>
                  <a:cubicBezTo>
                    <a:pt x="472" y="0"/>
                    <a:pt x="1" y="480"/>
                    <a:pt x="1" y="1065"/>
                  </a:cubicBezTo>
                  <a:cubicBezTo>
                    <a:pt x="1" y="1709"/>
                    <a:pt x="526" y="2137"/>
                    <a:pt x="1074" y="2137"/>
                  </a:cubicBezTo>
                  <a:cubicBezTo>
                    <a:pt x="1336" y="2137"/>
                    <a:pt x="1604" y="2039"/>
                    <a:pt x="1822" y="1821"/>
                  </a:cubicBezTo>
                  <a:cubicBezTo>
                    <a:pt x="2496"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1783;p79">
              <a:extLst>
                <a:ext uri="{FF2B5EF4-FFF2-40B4-BE49-F238E27FC236}">
                  <a16:creationId xmlns:a16="http://schemas.microsoft.com/office/drawing/2014/main" id="{ECF78C8E-F514-5ABC-3918-FBD6A47B5F2D}"/>
                </a:ext>
              </a:extLst>
            </p:cNvPr>
            <p:cNvSpPr/>
            <p:nvPr/>
          </p:nvSpPr>
          <p:spPr>
            <a:xfrm>
              <a:off x="4275600" y="3704150"/>
              <a:ext cx="62225" cy="53450"/>
            </a:xfrm>
            <a:custGeom>
              <a:avLst/>
              <a:gdLst/>
              <a:ahLst/>
              <a:cxnLst/>
              <a:rect l="l" t="t" r="r" b="b"/>
              <a:pathLst>
                <a:path w="2489" h="2138" extrusionOk="0">
                  <a:moveTo>
                    <a:pt x="1066" y="1"/>
                  </a:moveTo>
                  <a:cubicBezTo>
                    <a:pt x="472" y="1"/>
                    <a:pt x="1" y="480"/>
                    <a:pt x="1" y="1066"/>
                  </a:cubicBezTo>
                  <a:cubicBezTo>
                    <a:pt x="1" y="1709"/>
                    <a:pt x="526" y="2137"/>
                    <a:pt x="1072" y="2137"/>
                  </a:cubicBezTo>
                  <a:cubicBezTo>
                    <a:pt x="1333" y="2137"/>
                    <a:pt x="1598" y="2040"/>
                    <a:pt x="1813"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1784;p79">
              <a:extLst>
                <a:ext uri="{FF2B5EF4-FFF2-40B4-BE49-F238E27FC236}">
                  <a16:creationId xmlns:a16="http://schemas.microsoft.com/office/drawing/2014/main" id="{FA8DE684-7924-304A-DED6-16DBB5EA95B7}"/>
                </a:ext>
              </a:extLst>
            </p:cNvPr>
            <p:cNvSpPr/>
            <p:nvPr/>
          </p:nvSpPr>
          <p:spPr>
            <a:xfrm>
              <a:off x="4275600" y="3627950"/>
              <a:ext cx="62225" cy="53425"/>
            </a:xfrm>
            <a:custGeom>
              <a:avLst/>
              <a:gdLst/>
              <a:ahLst/>
              <a:cxnLst/>
              <a:rect l="l" t="t" r="r" b="b"/>
              <a:pathLst>
                <a:path w="2489" h="2137" extrusionOk="0">
                  <a:moveTo>
                    <a:pt x="1066" y="0"/>
                  </a:moveTo>
                  <a:cubicBezTo>
                    <a:pt x="472" y="8"/>
                    <a:pt x="1" y="480"/>
                    <a:pt x="1" y="1073"/>
                  </a:cubicBezTo>
                  <a:cubicBezTo>
                    <a:pt x="1" y="1711"/>
                    <a:pt x="525" y="2137"/>
                    <a:pt x="1073" y="2137"/>
                  </a:cubicBezTo>
                  <a:cubicBezTo>
                    <a:pt x="1336" y="2137"/>
                    <a:pt x="1603" y="2039"/>
                    <a:pt x="1822" y="1821"/>
                  </a:cubicBezTo>
                  <a:cubicBezTo>
                    <a:pt x="2488" y="1154"/>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1785;p79">
              <a:extLst>
                <a:ext uri="{FF2B5EF4-FFF2-40B4-BE49-F238E27FC236}">
                  <a16:creationId xmlns:a16="http://schemas.microsoft.com/office/drawing/2014/main" id="{3BE9B978-D1AD-1FA8-6946-F82086FBF2C3}"/>
                </a:ext>
              </a:extLst>
            </p:cNvPr>
            <p:cNvSpPr/>
            <p:nvPr/>
          </p:nvSpPr>
          <p:spPr>
            <a:xfrm>
              <a:off x="4275600" y="3551925"/>
              <a:ext cx="62225" cy="53250"/>
            </a:xfrm>
            <a:custGeom>
              <a:avLst/>
              <a:gdLst/>
              <a:ahLst/>
              <a:cxnLst/>
              <a:rect l="l" t="t" r="r" b="b"/>
              <a:pathLst>
                <a:path w="2489" h="2130" extrusionOk="0">
                  <a:moveTo>
                    <a:pt x="1066" y="1"/>
                  </a:moveTo>
                  <a:cubicBezTo>
                    <a:pt x="472" y="1"/>
                    <a:pt x="1" y="472"/>
                    <a:pt x="1" y="1066"/>
                  </a:cubicBezTo>
                  <a:cubicBezTo>
                    <a:pt x="1" y="1704"/>
                    <a:pt x="525" y="2129"/>
                    <a:pt x="1071" y="2129"/>
                  </a:cubicBezTo>
                  <a:cubicBezTo>
                    <a:pt x="1332" y="2129"/>
                    <a:pt x="1598" y="2032"/>
                    <a:pt x="1813" y="1814"/>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1786;p79">
              <a:extLst>
                <a:ext uri="{FF2B5EF4-FFF2-40B4-BE49-F238E27FC236}">
                  <a16:creationId xmlns:a16="http://schemas.microsoft.com/office/drawing/2014/main" id="{D8613C93-02E0-3357-58FF-7D30140F0193}"/>
                </a:ext>
              </a:extLst>
            </p:cNvPr>
            <p:cNvSpPr/>
            <p:nvPr/>
          </p:nvSpPr>
          <p:spPr>
            <a:xfrm>
              <a:off x="4275600" y="3475725"/>
              <a:ext cx="62225" cy="53350"/>
            </a:xfrm>
            <a:custGeom>
              <a:avLst/>
              <a:gdLst/>
              <a:ahLst/>
              <a:cxnLst/>
              <a:rect l="l" t="t" r="r" b="b"/>
              <a:pathLst>
                <a:path w="2489" h="2134" extrusionOk="0">
                  <a:moveTo>
                    <a:pt x="1066" y="0"/>
                  </a:moveTo>
                  <a:cubicBezTo>
                    <a:pt x="472" y="0"/>
                    <a:pt x="1" y="480"/>
                    <a:pt x="1" y="1065"/>
                  </a:cubicBezTo>
                  <a:cubicBezTo>
                    <a:pt x="1" y="1709"/>
                    <a:pt x="526" y="2133"/>
                    <a:pt x="1075" y="2133"/>
                  </a:cubicBezTo>
                  <a:cubicBezTo>
                    <a:pt x="1336" y="2133"/>
                    <a:pt x="1604" y="2037"/>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1787;p79">
              <a:extLst>
                <a:ext uri="{FF2B5EF4-FFF2-40B4-BE49-F238E27FC236}">
                  <a16:creationId xmlns:a16="http://schemas.microsoft.com/office/drawing/2014/main" id="{E8035348-28F3-D899-63D2-36751B460451}"/>
                </a:ext>
              </a:extLst>
            </p:cNvPr>
            <p:cNvSpPr/>
            <p:nvPr/>
          </p:nvSpPr>
          <p:spPr>
            <a:xfrm>
              <a:off x="4275600" y="3399500"/>
              <a:ext cx="62225" cy="53350"/>
            </a:xfrm>
            <a:custGeom>
              <a:avLst/>
              <a:gdLst/>
              <a:ahLst/>
              <a:cxnLst/>
              <a:rect l="l" t="t" r="r" b="b"/>
              <a:pathLst>
                <a:path w="2489" h="2134" extrusionOk="0">
                  <a:moveTo>
                    <a:pt x="1066" y="1"/>
                  </a:moveTo>
                  <a:cubicBezTo>
                    <a:pt x="472" y="1"/>
                    <a:pt x="1" y="480"/>
                    <a:pt x="1" y="1066"/>
                  </a:cubicBezTo>
                  <a:cubicBezTo>
                    <a:pt x="1" y="1709"/>
                    <a:pt x="526" y="2134"/>
                    <a:pt x="1075" y="2134"/>
                  </a:cubicBezTo>
                  <a:cubicBezTo>
                    <a:pt x="1336" y="2134"/>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1788;p79">
              <a:extLst>
                <a:ext uri="{FF2B5EF4-FFF2-40B4-BE49-F238E27FC236}">
                  <a16:creationId xmlns:a16="http://schemas.microsoft.com/office/drawing/2014/main" id="{029A37D5-4747-8377-F8A9-C0CE4BEC26E2}"/>
                </a:ext>
              </a:extLst>
            </p:cNvPr>
            <p:cNvSpPr/>
            <p:nvPr/>
          </p:nvSpPr>
          <p:spPr>
            <a:xfrm>
              <a:off x="4275600" y="2942425"/>
              <a:ext cx="62225" cy="53450"/>
            </a:xfrm>
            <a:custGeom>
              <a:avLst/>
              <a:gdLst/>
              <a:ahLst/>
              <a:cxnLst/>
              <a:rect l="l" t="t" r="r" b="b"/>
              <a:pathLst>
                <a:path w="2489" h="2138" extrusionOk="0">
                  <a:moveTo>
                    <a:pt x="1066" y="1"/>
                  </a:moveTo>
                  <a:cubicBezTo>
                    <a:pt x="472" y="9"/>
                    <a:pt x="1" y="480"/>
                    <a:pt x="1" y="1066"/>
                  </a:cubicBezTo>
                  <a:cubicBezTo>
                    <a:pt x="1" y="1709"/>
                    <a:pt x="526" y="2137"/>
                    <a:pt x="1072" y="2137"/>
                  </a:cubicBezTo>
                  <a:cubicBezTo>
                    <a:pt x="1333" y="2137"/>
                    <a:pt x="1598" y="2040"/>
                    <a:pt x="1813"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1789;p79">
              <a:extLst>
                <a:ext uri="{FF2B5EF4-FFF2-40B4-BE49-F238E27FC236}">
                  <a16:creationId xmlns:a16="http://schemas.microsoft.com/office/drawing/2014/main" id="{677C60D4-68E1-46B7-76B3-9113C04D55FC}"/>
                </a:ext>
              </a:extLst>
            </p:cNvPr>
            <p:cNvSpPr/>
            <p:nvPr/>
          </p:nvSpPr>
          <p:spPr>
            <a:xfrm>
              <a:off x="4275600" y="2866425"/>
              <a:ext cx="62225" cy="53275"/>
            </a:xfrm>
            <a:custGeom>
              <a:avLst/>
              <a:gdLst/>
              <a:ahLst/>
              <a:cxnLst/>
              <a:rect l="l" t="t" r="r" b="b"/>
              <a:pathLst>
                <a:path w="2489" h="2131" extrusionOk="0">
                  <a:moveTo>
                    <a:pt x="1066" y="0"/>
                  </a:moveTo>
                  <a:cubicBezTo>
                    <a:pt x="472" y="0"/>
                    <a:pt x="1" y="472"/>
                    <a:pt x="1" y="1065"/>
                  </a:cubicBezTo>
                  <a:cubicBezTo>
                    <a:pt x="1" y="1707"/>
                    <a:pt x="523" y="2131"/>
                    <a:pt x="1070" y="2131"/>
                  </a:cubicBezTo>
                  <a:cubicBezTo>
                    <a:pt x="1333" y="2131"/>
                    <a:pt x="1602" y="2032"/>
                    <a:pt x="1822" y="1813"/>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1790;p79">
              <a:extLst>
                <a:ext uri="{FF2B5EF4-FFF2-40B4-BE49-F238E27FC236}">
                  <a16:creationId xmlns:a16="http://schemas.microsoft.com/office/drawing/2014/main" id="{D1C39622-6778-1EE5-F70B-2669F1FC806F}"/>
                </a:ext>
              </a:extLst>
            </p:cNvPr>
            <p:cNvSpPr/>
            <p:nvPr/>
          </p:nvSpPr>
          <p:spPr>
            <a:xfrm>
              <a:off x="4199400" y="3856775"/>
              <a:ext cx="62200" cy="53250"/>
            </a:xfrm>
            <a:custGeom>
              <a:avLst/>
              <a:gdLst/>
              <a:ahLst/>
              <a:cxnLst/>
              <a:rect l="l" t="t" r="r" b="b"/>
              <a:pathLst>
                <a:path w="2488" h="2130" extrusionOk="0">
                  <a:moveTo>
                    <a:pt x="1065" y="1"/>
                  </a:moveTo>
                  <a:cubicBezTo>
                    <a:pt x="480" y="1"/>
                    <a:pt x="0" y="472"/>
                    <a:pt x="0" y="1066"/>
                  </a:cubicBezTo>
                  <a:cubicBezTo>
                    <a:pt x="0" y="1704"/>
                    <a:pt x="524" y="2129"/>
                    <a:pt x="1073" y="2129"/>
                  </a:cubicBezTo>
                  <a:cubicBezTo>
                    <a:pt x="1335" y="2129"/>
                    <a:pt x="1603" y="2032"/>
                    <a:pt x="1821" y="1814"/>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1791;p79">
              <a:extLst>
                <a:ext uri="{FF2B5EF4-FFF2-40B4-BE49-F238E27FC236}">
                  <a16:creationId xmlns:a16="http://schemas.microsoft.com/office/drawing/2014/main" id="{8594C3D9-335C-0423-728D-47E97164B065}"/>
                </a:ext>
              </a:extLst>
            </p:cNvPr>
            <p:cNvSpPr/>
            <p:nvPr/>
          </p:nvSpPr>
          <p:spPr>
            <a:xfrm>
              <a:off x="4199400" y="3780375"/>
              <a:ext cx="62400" cy="53425"/>
            </a:xfrm>
            <a:custGeom>
              <a:avLst/>
              <a:gdLst/>
              <a:ahLst/>
              <a:cxnLst/>
              <a:rect l="l" t="t" r="r" b="b"/>
              <a:pathLst>
                <a:path w="2496" h="2137" extrusionOk="0">
                  <a:moveTo>
                    <a:pt x="1065" y="0"/>
                  </a:moveTo>
                  <a:cubicBezTo>
                    <a:pt x="480" y="0"/>
                    <a:pt x="0" y="480"/>
                    <a:pt x="0" y="1065"/>
                  </a:cubicBezTo>
                  <a:cubicBezTo>
                    <a:pt x="0" y="1709"/>
                    <a:pt x="529" y="2137"/>
                    <a:pt x="1077" y="2137"/>
                  </a:cubicBezTo>
                  <a:cubicBezTo>
                    <a:pt x="1339" y="2137"/>
                    <a:pt x="1606" y="2039"/>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1792;p79">
              <a:extLst>
                <a:ext uri="{FF2B5EF4-FFF2-40B4-BE49-F238E27FC236}">
                  <a16:creationId xmlns:a16="http://schemas.microsoft.com/office/drawing/2014/main" id="{8950ACE9-1278-90FC-F8AF-0B47D33AA8D2}"/>
                </a:ext>
              </a:extLst>
            </p:cNvPr>
            <p:cNvSpPr/>
            <p:nvPr/>
          </p:nvSpPr>
          <p:spPr>
            <a:xfrm>
              <a:off x="4199400" y="2866425"/>
              <a:ext cx="62200" cy="53275"/>
            </a:xfrm>
            <a:custGeom>
              <a:avLst/>
              <a:gdLst/>
              <a:ahLst/>
              <a:cxnLst/>
              <a:rect l="l" t="t" r="r" b="b"/>
              <a:pathLst>
                <a:path w="2488" h="2131" extrusionOk="0">
                  <a:moveTo>
                    <a:pt x="1065" y="0"/>
                  </a:moveTo>
                  <a:cubicBezTo>
                    <a:pt x="480" y="0"/>
                    <a:pt x="0" y="472"/>
                    <a:pt x="0" y="1065"/>
                  </a:cubicBezTo>
                  <a:cubicBezTo>
                    <a:pt x="0" y="1707"/>
                    <a:pt x="522" y="2131"/>
                    <a:pt x="1069" y="2131"/>
                  </a:cubicBezTo>
                  <a:cubicBezTo>
                    <a:pt x="1333" y="2131"/>
                    <a:pt x="1602" y="2032"/>
                    <a:pt x="1821" y="1813"/>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1793;p79">
              <a:extLst>
                <a:ext uri="{FF2B5EF4-FFF2-40B4-BE49-F238E27FC236}">
                  <a16:creationId xmlns:a16="http://schemas.microsoft.com/office/drawing/2014/main" id="{496A3DC2-5829-A1B0-6D2A-7CBEC2379B95}"/>
                </a:ext>
              </a:extLst>
            </p:cNvPr>
            <p:cNvSpPr/>
            <p:nvPr/>
          </p:nvSpPr>
          <p:spPr>
            <a:xfrm>
              <a:off x="4199400" y="2790200"/>
              <a:ext cx="62200" cy="53350"/>
            </a:xfrm>
            <a:custGeom>
              <a:avLst/>
              <a:gdLst/>
              <a:ahLst/>
              <a:cxnLst/>
              <a:rect l="l" t="t" r="r" b="b"/>
              <a:pathLst>
                <a:path w="2488" h="2134" extrusionOk="0">
                  <a:moveTo>
                    <a:pt x="1065" y="1"/>
                  </a:moveTo>
                  <a:cubicBezTo>
                    <a:pt x="480" y="1"/>
                    <a:pt x="0" y="480"/>
                    <a:pt x="0" y="1066"/>
                  </a:cubicBezTo>
                  <a:cubicBezTo>
                    <a:pt x="0" y="1709"/>
                    <a:pt x="525" y="2134"/>
                    <a:pt x="1074" y="2134"/>
                  </a:cubicBezTo>
                  <a:cubicBezTo>
                    <a:pt x="1336" y="2134"/>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1794;p79">
              <a:extLst>
                <a:ext uri="{FF2B5EF4-FFF2-40B4-BE49-F238E27FC236}">
                  <a16:creationId xmlns:a16="http://schemas.microsoft.com/office/drawing/2014/main" id="{0508A29B-5CF2-1EB1-EB04-856E0179D1F1}"/>
                </a:ext>
              </a:extLst>
            </p:cNvPr>
            <p:cNvSpPr/>
            <p:nvPr/>
          </p:nvSpPr>
          <p:spPr>
            <a:xfrm>
              <a:off x="4123175" y="4085225"/>
              <a:ext cx="62425" cy="53350"/>
            </a:xfrm>
            <a:custGeom>
              <a:avLst/>
              <a:gdLst/>
              <a:ahLst/>
              <a:cxnLst/>
              <a:rect l="l" t="t" r="r" b="b"/>
              <a:pathLst>
                <a:path w="2497" h="2134" extrusionOk="0">
                  <a:moveTo>
                    <a:pt x="1065" y="0"/>
                  </a:moveTo>
                  <a:cubicBezTo>
                    <a:pt x="480" y="0"/>
                    <a:pt x="0" y="480"/>
                    <a:pt x="0" y="1065"/>
                  </a:cubicBezTo>
                  <a:cubicBezTo>
                    <a:pt x="0" y="1709"/>
                    <a:pt x="526" y="2133"/>
                    <a:pt x="1074" y="2133"/>
                  </a:cubicBezTo>
                  <a:cubicBezTo>
                    <a:pt x="1336" y="2133"/>
                    <a:pt x="1604" y="2037"/>
                    <a:pt x="1821" y="1821"/>
                  </a:cubicBezTo>
                  <a:cubicBezTo>
                    <a:pt x="2496" y="1147"/>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1795;p79">
              <a:extLst>
                <a:ext uri="{FF2B5EF4-FFF2-40B4-BE49-F238E27FC236}">
                  <a16:creationId xmlns:a16="http://schemas.microsoft.com/office/drawing/2014/main" id="{09FE15E4-7C8C-772C-B629-7BC180D97367}"/>
                </a:ext>
              </a:extLst>
            </p:cNvPr>
            <p:cNvSpPr/>
            <p:nvPr/>
          </p:nvSpPr>
          <p:spPr>
            <a:xfrm>
              <a:off x="4123175" y="4009000"/>
              <a:ext cx="62425" cy="53350"/>
            </a:xfrm>
            <a:custGeom>
              <a:avLst/>
              <a:gdLst/>
              <a:ahLst/>
              <a:cxnLst/>
              <a:rect l="l" t="t" r="r" b="b"/>
              <a:pathLst>
                <a:path w="2497" h="2134" extrusionOk="0">
                  <a:moveTo>
                    <a:pt x="1065" y="1"/>
                  </a:moveTo>
                  <a:cubicBezTo>
                    <a:pt x="480" y="1"/>
                    <a:pt x="0" y="480"/>
                    <a:pt x="0" y="1066"/>
                  </a:cubicBezTo>
                  <a:cubicBezTo>
                    <a:pt x="0" y="1710"/>
                    <a:pt x="526" y="2134"/>
                    <a:pt x="1074" y="2134"/>
                  </a:cubicBezTo>
                  <a:cubicBezTo>
                    <a:pt x="1336" y="2134"/>
                    <a:pt x="1604" y="2037"/>
                    <a:pt x="1821"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1796;p79">
              <a:extLst>
                <a:ext uri="{FF2B5EF4-FFF2-40B4-BE49-F238E27FC236}">
                  <a16:creationId xmlns:a16="http://schemas.microsoft.com/office/drawing/2014/main" id="{A5B72C1D-EE91-955F-7D5B-8594B264CFF3}"/>
                </a:ext>
              </a:extLst>
            </p:cNvPr>
            <p:cNvSpPr/>
            <p:nvPr/>
          </p:nvSpPr>
          <p:spPr>
            <a:xfrm>
              <a:off x="4123175" y="3932800"/>
              <a:ext cx="62425" cy="53425"/>
            </a:xfrm>
            <a:custGeom>
              <a:avLst/>
              <a:gdLst/>
              <a:ahLst/>
              <a:cxnLst/>
              <a:rect l="l" t="t" r="r" b="b"/>
              <a:pathLst>
                <a:path w="2497" h="2137" extrusionOk="0">
                  <a:moveTo>
                    <a:pt x="1065" y="0"/>
                  </a:moveTo>
                  <a:cubicBezTo>
                    <a:pt x="480" y="0"/>
                    <a:pt x="0" y="480"/>
                    <a:pt x="0" y="1065"/>
                  </a:cubicBezTo>
                  <a:cubicBezTo>
                    <a:pt x="0" y="1709"/>
                    <a:pt x="526" y="2137"/>
                    <a:pt x="1074" y="2137"/>
                  </a:cubicBezTo>
                  <a:cubicBezTo>
                    <a:pt x="1336" y="2137"/>
                    <a:pt x="1603" y="2039"/>
                    <a:pt x="1821" y="1821"/>
                  </a:cubicBezTo>
                  <a:cubicBezTo>
                    <a:pt x="2496" y="1155"/>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1797;p79">
              <a:extLst>
                <a:ext uri="{FF2B5EF4-FFF2-40B4-BE49-F238E27FC236}">
                  <a16:creationId xmlns:a16="http://schemas.microsoft.com/office/drawing/2014/main" id="{429500B5-B3E1-2D14-1912-04D45038E64C}"/>
                </a:ext>
              </a:extLst>
            </p:cNvPr>
            <p:cNvSpPr/>
            <p:nvPr/>
          </p:nvSpPr>
          <p:spPr>
            <a:xfrm>
              <a:off x="4123175" y="3856775"/>
              <a:ext cx="62425" cy="53250"/>
            </a:xfrm>
            <a:custGeom>
              <a:avLst/>
              <a:gdLst/>
              <a:ahLst/>
              <a:cxnLst/>
              <a:rect l="l" t="t" r="r" b="b"/>
              <a:pathLst>
                <a:path w="2497" h="2130" extrusionOk="0">
                  <a:moveTo>
                    <a:pt x="1065" y="1"/>
                  </a:moveTo>
                  <a:cubicBezTo>
                    <a:pt x="480" y="1"/>
                    <a:pt x="0" y="472"/>
                    <a:pt x="0" y="1066"/>
                  </a:cubicBezTo>
                  <a:cubicBezTo>
                    <a:pt x="0" y="1704"/>
                    <a:pt x="525" y="2129"/>
                    <a:pt x="1073" y="2129"/>
                  </a:cubicBezTo>
                  <a:cubicBezTo>
                    <a:pt x="1335" y="2129"/>
                    <a:pt x="1603" y="2032"/>
                    <a:pt x="1821" y="1814"/>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1798;p79">
              <a:extLst>
                <a:ext uri="{FF2B5EF4-FFF2-40B4-BE49-F238E27FC236}">
                  <a16:creationId xmlns:a16="http://schemas.microsoft.com/office/drawing/2014/main" id="{127D455A-6857-C4F3-79CF-47B9896F0FCB}"/>
                </a:ext>
              </a:extLst>
            </p:cNvPr>
            <p:cNvSpPr/>
            <p:nvPr/>
          </p:nvSpPr>
          <p:spPr>
            <a:xfrm>
              <a:off x="4123175" y="2714000"/>
              <a:ext cx="62425" cy="53350"/>
            </a:xfrm>
            <a:custGeom>
              <a:avLst/>
              <a:gdLst/>
              <a:ahLst/>
              <a:cxnLst/>
              <a:rect l="l" t="t" r="r" b="b"/>
              <a:pathLst>
                <a:path w="2497" h="2134" extrusionOk="0">
                  <a:moveTo>
                    <a:pt x="1065" y="0"/>
                  </a:moveTo>
                  <a:cubicBezTo>
                    <a:pt x="480" y="0"/>
                    <a:pt x="0" y="480"/>
                    <a:pt x="0" y="1065"/>
                  </a:cubicBezTo>
                  <a:cubicBezTo>
                    <a:pt x="0" y="1709"/>
                    <a:pt x="526" y="2133"/>
                    <a:pt x="1074" y="2133"/>
                  </a:cubicBezTo>
                  <a:cubicBezTo>
                    <a:pt x="1336" y="2133"/>
                    <a:pt x="1604" y="2036"/>
                    <a:pt x="1821"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1799;p79">
              <a:extLst>
                <a:ext uri="{FF2B5EF4-FFF2-40B4-BE49-F238E27FC236}">
                  <a16:creationId xmlns:a16="http://schemas.microsoft.com/office/drawing/2014/main" id="{6FA9D893-6E9C-88C4-ED21-C23AEA40B18B}"/>
                </a:ext>
              </a:extLst>
            </p:cNvPr>
            <p:cNvSpPr/>
            <p:nvPr/>
          </p:nvSpPr>
          <p:spPr>
            <a:xfrm>
              <a:off x="4046950" y="4085225"/>
              <a:ext cx="62425" cy="53350"/>
            </a:xfrm>
            <a:custGeom>
              <a:avLst/>
              <a:gdLst/>
              <a:ahLst/>
              <a:cxnLst/>
              <a:rect l="l" t="t" r="r" b="b"/>
              <a:pathLst>
                <a:path w="2497" h="2134" extrusionOk="0">
                  <a:moveTo>
                    <a:pt x="1074" y="0"/>
                  </a:moveTo>
                  <a:cubicBezTo>
                    <a:pt x="481" y="0"/>
                    <a:pt x="9" y="480"/>
                    <a:pt x="1" y="1065"/>
                  </a:cubicBezTo>
                  <a:cubicBezTo>
                    <a:pt x="1" y="1709"/>
                    <a:pt x="530" y="2133"/>
                    <a:pt x="1079" y="2133"/>
                  </a:cubicBezTo>
                  <a:cubicBezTo>
                    <a:pt x="1340" y="2133"/>
                    <a:pt x="1607" y="2037"/>
                    <a:pt x="1822" y="1821"/>
                  </a:cubicBezTo>
                  <a:cubicBezTo>
                    <a:pt x="2497" y="1147"/>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1800;p79">
              <a:extLst>
                <a:ext uri="{FF2B5EF4-FFF2-40B4-BE49-F238E27FC236}">
                  <a16:creationId xmlns:a16="http://schemas.microsoft.com/office/drawing/2014/main" id="{A82FD779-F912-C050-730A-4EC9C758D297}"/>
                </a:ext>
              </a:extLst>
            </p:cNvPr>
            <p:cNvSpPr/>
            <p:nvPr/>
          </p:nvSpPr>
          <p:spPr>
            <a:xfrm>
              <a:off x="4046950" y="2714000"/>
              <a:ext cx="62425" cy="53350"/>
            </a:xfrm>
            <a:custGeom>
              <a:avLst/>
              <a:gdLst/>
              <a:ahLst/>
              <a:cxnLst/>
              <a:rect l="l" t="t" r="r" b="b"/>
              <a:pathLst>
                <a:path w="2497" h="2134" extrusionOk="0">
                  <a:moveTo>
                    <a:pt x="1074" y="0"/>
                  </a:moveTo>
                  <a:cubicBezTo>
                    <a:pt x="481" y="0"/>
                    <a:pt x="9" y="480"/>
                    <a:pt x="1" y="1065"/>
                  </a:cubicBezTo>
                  <a:cubicBezTo>
                    <a:pt x="1" y="1709"/>
                    <a:pt x="530" y="2133"/>
                    <a:pt x="1079" y="2133"/>
                  </a:cubicBezTo>
                  <a:cubicBezTo>
                    <a:pt x="1340" y="2133"/>
                    <a:pt x="1607" y="2036"/>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1801;p79">
              <a:extLst>
                <a:ext uri="{FF2B5EF4-FFF2-40B4-BE49-F238E27FC236}">
                  <a16:creationId xmlns:a16="http://schemas.microsoft.com/office/drawing/2014/main" id="{888DEBC7-20D0-A4D8-B134-3A4EA5797C62}"/>
                </a:ext>
              </a:extLst>
            </p:cNvPr>
            <p:cNvSpPr/>
            <p:nvPr/>
          </p:nvSpPr>
          <p:spPr>
            <a:xfrm>
              <a:off x="4046950" y="2637775"/>
              <a:ext cx="62425" cy="53450"/>
            </a:xfrm>
            <a:custGeom>
              <a:avLst/>
              <a:gdLst/>
              <a:ahLst/>
              <a:cxnLst/>
              <a:rect l="l" t="t" r="r" b="b"/>
              <a:pathLst>
                <a:path w="2497" h="2138" extrusionOk="0">
                  <a:moveTo>
                    <a:pt x="1074" y="1"/>
                  </a:moveTo>
                  <a:cubicBezTo>
                    <a:pt x="481" y="9"/>
                    <a:pt x="9" y="480"/>
                    <a:pt x="1" y="1074"/>
                  </a:cubicBezTo>
                  <a:cubicBezTo>
                    <a:pt x="1" y="1712"/>
                    <a:pt x="529" y="2137"/>
                    <a:pt x="1077" y="2137"/>
                  </a:cubicBezTo>
                  <a:cubicBezTo>
                    <a:pt x="1339" y="2137"/>
                    <a:pt x="1606" y="2040"/>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1802;p79">
              <a:extLst>
                <a:ext uri="{FF2B5EF4-FFF2-40B4-BE49-F238E27FC236}">
                  <a16:creationId xmlns:a16="http://schemas.microsoft.com/office/drawing/2014/main" id="{F789700D-696D-287C-B1AB-4BAA5E63E46D}"/>
                </a:ext>
              </a:extLst>
            </p:cNvPr>
            <p:cNvSpPr/>
            <p:nvPr/>
          </p:nvSpPr>
          <p:spPr>
            <a:xfrm>
              <a:off x="3970950" y="4085225"/>
              <a:ext cx="62225" cy="53350"/>
            </a:xfrm>
            <a:custGeom>
              <a:avLst/>
              <a:gdLst/>
              <a:ahLst/>
              <a:cxnLst/>
              <a:rect l="l" t="t" r="r" b="b"/>
              <a:pathLst>
                <a:path w="2489" h="2134" extrusionOk="0">
                  <a:moveTo>
                    <a:pt x="1065" y="0"/>
                  </a:moveTo>
                  <a:cubicBezTo>
                    <a:pt x="472" y="0"/>
                    <a:pt x="1" y="480"/>
                    <a:pt x="1" y="1065"/>
                  </a:cubicBezTo>
                  <a:cubicBezTo>
                    <a:pt x="1" y="1709"/>
                    <a:pt x="526" y="2133"/>
                    <a:pt x="1072" y="2133"/>
                  </a:cubicBezTo>
                  <a:cubicBezTo>
                    <a:pt x="1333" y="2133"/>
                    <a:pt x="1598" y="2037"/>
                    <a:pt x="1813" y="1821"/>
                  </a:cubicBezTo>
                  <a:cubicBezTo>
                    <a:pt x="2488" y="1147"/>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1803;p79">
              <a:extLst>
                <a:ext uri="{FF2B5EF4-FFF2-40B4-BE49-F238E27FC236}">
                  <a16:creationId xmlns:a16="http://schemas.microsoft.com/office/drawing/2014/main" id="{3DEC1FC9-426A-EDAB-C997-F9025081D230}"/>
                </a:ext>
              </a:extLst>
            </p:cNvPr>
            <p:cNvSpPr/>
            <p:nvPr/>
          </p:nvSpPr>
          <p:spPr>
            <a:xfrm>
              <a:off x="3970950" y="2714000"/>
              <a:ext cx="62225" cy="53350"/>
            </a:xfrm>
            <a:custGeom>
              <a:avLst/>
              <a:gdLst/>
              <a:ahLst/>
              <a:cxnLst/>
              <a:rect l="l" t="t" r="r" b="b"/>
              <a:pathLst>
                <a:path w="2489" h="2134" extrusionOk="0">
                  <a:moveTo>
                    <a:pt x="1065" y="0"/>
                  </a:moveTo>
                  <a:cubicBezTo>
                    <a:pt x="472" y="0"/>
                    <a:pt x="1" y="480"/>
                    <a:pt x="1" y="1065"/>
                  </a:cubicBezTo>
                  <a:cubicBezTo>
                    <a:pt x="1" y="1709"/>
                    <a:pt x="526" y="2133"/>
                    <a:pt x="1072" y="2133"/>
                  </a:cubicBezTo>
                  <a:cubicBezTo>
                    <a:pt x="1333" y="2133"/>
                    <a:pt x="1598" y="2036"/>
                    <a:pt x="1813"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1804;p79">
              <a:extLst>
                <a:ext uri="{FF2B5EF4-FFF2-40B4-BE49-F238E27FC236}">
                  <a16:creationId xmlns:a16="http://schemas.microsoft.com/office/drawing/2014/main" id="{234BCBE5-74DA-3687-C6B4-803A1D19A6C4}"/>
                </a:ext>
              </a:extLst>
            </p:cNvPr>
            <p:cNvSpPr/>
            <p:nvPr/>
          </p:nvSpPr>
          <p:spPr>
            <a:xfrm>
              <a:off x="3970950" y="2637775"/>
              <a:ext cx="62225" cy="53450"/>
            </a:xfrm>
            <a:custGeom>
              <a:avLst/>
              <a:gdLst/>
              <a:ahLst/>
              <a:cxnLst/>
              <a:rect l="l" t="t" r="r" b="b"/>
              <a:pathLst>
                <a:path w="2489" h="2138" extrusionOk="0">
                  <a:moveTo>
                    <a:pt x="1065" y="1"/>
                  </a:moveTo>
                  <a:cubicBezTo>
                    <a:pt x="472" y="1"/>
                    <a:pt x="1" y="480"/>
                    <a:pt x="1" y="1074"/>
                  </a:cubicBezTo>
                  <a:cubicBezTo>
                    <a:pt x="1" y="1712"/>
                    <a:pt x="525" y="2137"/>
                    <a:pt x="1071" y="2137"/>
                  </a:cubicBezTo>
                  <a:cubicBezTo>
                    <a:pt x="1332" y="2137"/>
                    <a:pt x="1598" y="2040"/>
                    <a:pt x="1813" y="1822"/>
                  </a:cubicBezTo>
                  <a:cubicBezTo>
                    <a:pt x="2488" y="1155"/>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1805;p79">
              <a:extLst>
                <a:ext uri="{FF2B5EF4-FFF2-40B4-BE49-F238E27FC236}">
                  <a16:creationId xmlns:a16="http://schemas.microsoft.com/office/drawing/2014/main" id="{B61D350B-CDC9-5E6A-19EF-F01D815FCFC7}"/>
                </a:ext>
              </a:extLst>
            </p:cNvPr>
            <p:cNvSpPr/>
            <p:nvPr/>
          </p:nvSpPr>
          <p:spPr>
            <a:xfrm>
              <a:off x="3894725" y="4085225"/>
              <a:ext cx="62225" cy="53350"/>
            </a:xfrm>
            <a:custGeom>
              <a:avLst/>
              <a:gdLst/>
              <a:ahLst/>
              <a:cxnLst/>
              <a:rect l="l" t="t" r="r" b="b"/>
              <a:pathLst>
                <a:path w="2489" h="2134" extrusionOk="0">
                  <a:moveTo>
                    <a:pt x="1066" y="0"/>
                  </a:moveTo>
                  <a:cubicBezTo>
                    <a:pt x="481" y="0"/>
                    <a:pt x="1" y="480"/>
                    <a:pt x="1" y="1065"/>
                  </a:cubicBezTo>
                  <a:cubicBezTo>
                    <a:pt x="1" y="1709"/>
                    <a:pt x="526" y="2133"/>
                    <a:pt x="1075" y="2133"/>
                  </a:cubicBezTo>
                  <a:cubicBezTo>
                    <a:pt x="1337" y="2133"/>
                    <a:pt x="1604" y="2037"/>
                    <a:pt x="1822" y="1821"/>
                  </a:cubicBezTo>
                  <a:cubicBezTo>
                    <a:pt x="2489" y="1147"/>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1806;p79">
              <a:extLst>
                <a:ext uri="{FF2B5EF4-FFF2-40B4-BE49-F238E27FC236}">
                  <a16:creationId xmlns:a16="http://schemas.microsoft.com/office/drawing/2014/main" id="{17EED812-6C5C-33F5-88A3-A3B2E98F4B96}"/>
                </a:ext>
              </a:extLst>
            </p:cNvPr>
            <p:cNvSpPr/>
            <p:nvPr/>
          </p:nvSpPr>
          <p:spPr>
            <a:xfrm>
              <a:off x="3894725" y="4009000"/>
              <a:ext cx="62225" cy="53350"/>
            </a:xfrm>
            <a:custGeom>
              <a:avLst/>
              <a:gdLst/>
              <a:ahLst/>
              <a:cxnLst/>
              <a:rect l="l" t="t" r="r" b="b"/>
              <a:pathLst>
                <a:path w="2489" h="2134" extrusionOk="0">
                  <a:moveTo>
                    <a:pt x="1066" y="1"/>
                  </a:moveTo>
                  <a:cubicBezTo>
                    <a:pt x="481" y="1"/>
                    <a:pt x="1" y="480"/>
                    <a:pt x="1" y="1066"/>
                  </a:cubicBezTo>
                  <a:cubicBezTo>
                    <a:pt x="1" y="1710"/>
                    <a:pt x="526" y="2134"/>
                    <a:pt x="1075" y="2134"/>
                  </a:cubicBezTo>
                  <a:cubicBezTo>
                    <a:pt x="1337" y="2134"/>
                    <a:pt x="1604" y="2037"/>
                    <a:pt x="1822"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1807;p79">
              <a:extLst>
                <a:ext uri="{FF2B5EF4-FFF2-40B4-BE49-F238E27FC236}">
                  <a16:creationId xmlns:a16="http://schemas.microsoft.com/office/drawing/2014/main" id="{50643BE3-4EBB-5CF2-DC05-963C985B1E7B}"/>
                </a:ext>
              </a:extLst>
            </p:cNvPr>
            <p:cNvSpPr/>
            <p:nvPr/>
          </p:nvSpPr>
          <p:spPr>
            <a:xfrm>
              <a:off x="3894725" y="2714000"/>
              <a:ext cx="62225" cy="53350"/>
            </a:xfrm>
            <a:custGeom>
              <a:avLst/>
              <a:gdLst/>
              <a:ahLst/>
              <a:cxnLst/>
              <a:rect l="l" t="t" r="r" b="b"/>
              <a:pathLst>
                <a:path w="2489" h="2134" extrusionOk="0">
                  <a:moveTo>
                    <a:pt x="1066" y="0"/>
                  </a:moveTo>
                  <a:cubicBezTo>
                    <a:pt x="481" y="0"/>
                    <a:pt x="1" y="480"/>
                    <a:pt x="1" y="1065"/>
                  </a:cubicBezTo>
                  <a:cubicBezTo>
                    <a:pt x="1" y="1709"/>
                    <a:pt x="526" y="2133"/>
                    <a:pt x="1075" y="2133"/>
                  </a:cubicBezTo>
                  <a:cubicBezTo>
                    <a:pt x="1337" y="2133"/>
                    <a:pt x="1604" y="2036"/>
                    <a:pt x="1822"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1808;p79">
              <a:extLst>
                <a:ext uri="{FF2B5EF4-FFF2-40B4-BE49-F238E27FC236}">
                  <a16:creationId xmlns:a16="http://schemas.microsoft.com/office/drawing/2014/main" id="{686A9930-A5DF-4FC5-018D-2E10EC77D2DA}"/>
                </a:ext>
              </a:extLst>
            </p:cNvPr>
            <p:cNvSpPr/>
            <p:nvPr/>
          </p:nvSpPr>
          <p:spPr>
            <a:xfrm>
              <a:off x="3894725" y="2637775"/>
              <a:ext cx="62225" cy="53450"/>
            </a:xfrm>
            <a:custGeom>
              <a:avLst/>
              <a:gdLst/>
              <a:ahLst/>
              <a:cxnLst/>
              <a:rect l="l" t="t" r="r" b="b"/>
              <a:pathLst>
                <a:path w="2489" h="2138" extrusionOk="0">
                  <a:moveTo>
                    <a:pt x="1066" y="1"/>
                  </a:moveTo>
                  <a:cubicBezTo>
                    <a:pt x="481" y="9"/>
                    <a:pt x="1" y="480"/>
                    <a:pt x="1" y="1074"/>
                  </a:cubicBezTo>
                  <a:cubicBezTo>
                    <a:pt x="1" y="1712"/>
                    <a:pt x="525" y="2137"/>
                    <a:pt x="1074" y="2137"/>
                  </a:cubicBezTo>
                  <a:cubicBezTo>
                    <a:pt x="1336" y="2137"/>
                    <a:pt x="1604" y="2040"/>
                    <a:pt x="1822"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1809;p79">
              <a:extLst>
                <a:ext uri="{FF2B5EF4-FFF2-40B4-BE49-F238E27FC236}">
                  <a16:creationId xmlns:a16="http://schemas.microsoft.com/office/drawing/2014/main" id="{583BECD7-AA0A-A70B-F2EF-7C5A7C405A91}"/>
                </a:ext>
              </a:extLst>
            </p:cNvPr>
            <p:cNvSpPr/>
            <p:nvPr/>
          </p:nvSpPr>
          <p:spPr>
            <a:xfrm>
              <a:off x="3818525" y="4009000"/>
              <a:ext cx="62225" cy="53350"/>
            </a:xfrm>
            <a:custGeom>
              <a:avLst/>
              <a:gdLst/>
              <a:ahLst/>
              <a:cxnLst/>
              <a:rect l="l" t="t" r="r" b="b"/>
              <a:pathLst>
                <a:path w="2489" h="2134" extrusionOk="0">
                  <a:moveTo>
                    <a:pt x="1065" y="1"/>
                  </a:moveTo>
                  <a:cubicBezTo>
                    <a:pt x="480" y="1"/>
                    <a:pt x="0" y="480"/>
                    <a:pt x="0" y="1066"/>
                  </a:cubicBezTo>
                  <a:cubicBezTo>
                    <a:pt x="0" y="1710"/>
                    <a:pt x="526" y="2134"/>
                    <a:pt x="1074" y="2134"/>
                  </a:cubicBezTo>
                  <a:cubicBezTo>
                    <a:pt x="1336" y="2134"/>
                    <a:pt x="1603" y="2037"/>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1810;p79">
              <a:extLst>
                <a:ext uri="{FF2B5EF4-FFF2-40B4-BE49-F238E27FC236}">
                  <a16:creationId xmlns:a16="http://schemas.microsoft.com/office/drawing/2014/main" id="{24E6A614-8574-4779-1007-590EC39EAD6E}"/>
                </a:ext>
              </a:extLst>
            </p:cNvPr>
            <p:cNvSpPr/>
            <p:nvPr/>
          </p:nvSpPr>
          <p:spPr>
            <a:xfrm>
              <a:off x="3818525" y="3932800"/>
              <a:ext cx="62225" cy="53425"/>
            </a:xfrm>
            <a:custGeom>
              <a:avLst/>
              <a:gdLst/>
              <a:ahLst/>
              <a:cxnLst/>
              <a:rect l="l" t="t" r="r" b="b"/>
              <a:pathLst>
                <a:path w="2489" h="2137" extrusionOk="0">
                  <a:moveTo>
                    <a:pt x="1065" y="0"/>
                  </a:moveTo>
                  <a:cubicBezTo>
                    <a:pt x="480" y="0"/>
                    <a:pt x="0" y="480"/>
                    <a:pt x="0" y="1065"/>
                  </a:cubicBezTo>
                  <a:cubicBezTo>
                    <a:pt x="0" y="1709"/>
                    <a:pt x="526" y="2137"/>
                    <a:pt x="1074" y="2137"/>
                  </a:cubicBezTo>
                  <a:cubicBezTo>
                    <a:pt x="1336" y="2137"/>
                    <a:pt x="1603" y="2039"/>
                    <a:pt x="1821"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1811;p79">
              <a:extLst>
                <a:ext uri="{FF2B5EF4-FFF2-40B4-BE49-F238E27FC236}">
                  <a16:creationId xmlns:a16="http://schemas.microsoft.com/office/drawing/2014/main" id="{609DAE51-44D7-A036-9705-3D639BC9B1AE}"/>
                </a:ext>
              </a:extLst>
            </p:cNvPr>
            <p:cNvSpPr/>
            <p:nvPr/>
          </p:nvSpPr>
          <p:spPr>
            <a:xfrm>
              <a:off x="3818525" y="3856775"/>
              <a:ext cx="62225" cy="53250"/>
            </a:xfrm>
            <a:custGeom>
              <a:avLst/>
              <a:gdLst/>
              <a:ahLst/>
              <a:cxnLst/>
              <a:rect l="l" t="t" r="r" b="b"/>
              <a:pathLst>
                <a:path w="2489" h="2130" extrusionOk="0">
                  <a:moveTo>
                    <a:pt x="1065" y="1"/>
                  </a:moveTo>
                  <a:cubicBezTo>
                    <a:pt x="480" y="1"/>
                    <a:pt x="0" y="472"/>
                    <a:pt x="0" y="1066"/>
                  </a:cubicBezTo>
                  <a:cubicBezTo>
                    <a:pt x="0" y="1704"/>
                    <a:pt x="525" y="2129"/>
                    <a:pt x="1073" y="2129"/>
                  </a:cubicBezTo>
                  <a:cubicBezTo>
                    <a:pt x="1335" y="2129"/>
                    <a:pt x="1603" y="2032"/>
                    <a:pt x="1821" y="1814"/>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1812;p79">
              <a:extLst>
                <a:ext uri="{FF2B5EF4-FFF2-40B4-BE49-F238E27FC236}">
                  <a16:creationId xmlns:a16="http://schemas.microsoft.com/office/drawing/2014/main" id="{BDA45CC8-BF29-CEF1-A86D-1DB4D699EF53}"/>
                </a:ext>
              </a:extLst>
            </p:cNvPr>
            <p:cNvSpPr/>
            <p:nvPr/>
          </p:nvSpPr>
          <p:spPr>
            <a:xfrm>
              <a:off x="3818525" y="3704150"/>
              <a:ext cx="62225" cy="53450"/>
            </a:xfrm>
            <a:custGeom>
              <a:avLst/>
              <a:gdLst/>
              <a:ahLst/>
              <a:cxnLst/>
              <a:rect l="l" t="t" r="r" b="b"/>
              <a:pathLst>
                <a:path w="2489" h="2138" extrusionOk="0">
                  <a:moveTo>
                    <a:pt x="1065" y="1"/>
                  </a:moveTo>
                  <a:cubicBezTo>
                    <a:pt x="480" y="1"/>
                    <a:pt x="0" y="480"/>
                    <a:pt x="0" y="1066"/>
                  </a:cubicBezTo>
                  <a:cubicBezTo>
                    <a:pt x="0" y="1709"/>
                    <a:pt x="526" y="2137"/>
                    <a:pt x="1074" y="2137"/>
                  </a:cubicBezTo>
                  <a:cubicBezTo>
                    <a:pt x="1336" y="2137"/>
                    <a:pt x="1603" y="2040"/>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1813;p79">
              <a:extLst>
                <a:ext uri="{FF2B5EF4-FFF2-40B4-BE49-F238E27FC236}">
                  <a16:creationId xmlns:a16="http://schemas.microsoft.com/office/drawing/2014/main" id="{3F229356-5F4D-08CE-56F1-E27B1166F651}"/>
                </a:ext>
              </a:extLst>
            </p:cNvPr>
            <p:cNvSpPr/>
            <p:nvPr/>
          </p:nvSpPr>
          <p:spPr>
            <a:xfrm>
              <a:off x="3818525" y="3627950"/>
              <a:ext cx="62225" cy="53425"/>
            </a:xfrm>
            <a:custGeom>
              <a:avLst/>
              <a:gdLst/>
              <a:ahLst/>
              <a:cxnLst/>
              <a:rect l="l" t="t" r="r" b="b"/>
              <a:pathLst>
                <a:path w="2489" h="2137" extrusionOk="0">
                  <a:moveTo>
                    <a:pt x="1065" y="0"/>
                  </a:moveTo>
                  <a:cubicBezTo>
                    <a:pt x="480" y="8"/>
                    <a:pt x="0" y="480"/>
                    <a:pt x="0" y="1073"/>
                  </a:cubicBezTo>
                  <a:cubicBezTo>
                    <a:pt x="0" y="1711"/>
                    <a:pt x="525" y="2137"/>
                    <a:pt x="1073" y="2137"/>
                  </a:cubicBezTo>
                  <a:cubicBezTo>
                    <a:pt x="1335" y="2137"/>
                    <a:pt x="1603" y="2039"/>
                    <a:pt x="1821" y="1821"/>
                  </a:cubicBezTo>
                  <a:cubicBezTo>
                    <a:pt x="2488" y="1154"/>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1814;p79">
              <a:extLst>
                <a:ext uri="{FF2B5EF4-FFF2-40B4-BE49-F238E27FC236}">
                  <a16:creationId xmlns:a16="http://schemas.microsoft.com/office/drawing/2014/main" id="{6A66C045-82A9-349E-C246-CBB988CD2099}"/>
                </a:ext>
              </a:extLst>
            </p:cNvPr>
            <p:cNvSpPr/>
            <p:nvPr/>
          </p:nvSpPr>
          <p:spPr>
            <a:xfrm>
              <a:off x="3818525" y="3551925"/>
              <a:ext cx="62225" cy="53250"/>
            </a:xfrm>
            <a:custGeom>
              <a:avLst/>
              <a:gdLst/>
              <a:ahLst/>
              <a:cxnLst/>
              <a:rect l="l" t="t" r="r" b="b"/>
              <a:pathLst>
                <a:path w="2489" h="2130" extrusionOk="0">
                  <a:moveTo>
                    <a:pt x="1065" y="1"/>
                  </a:moveTo>
                  <a:cubicBezTo>
                    <a:pt x="480" y="1"/>
                    <a:pt x="0" y="472"/>
                    <a:pt x="0" y="1066"/>
                  </a:cubicBezTo>
                  <a:cubicBezTo>
                    <a:pt x="0" y="1704"/>
                    <a:pt x="525" y="2129"/>
                    <a:pt x="1073" y="2129"/>
                  </a:cubicBezTo>
                  <a:cubicBezTo>
                    <a:pt x="1335" y="2129"/>
                    <a:pt x="1603" y="2032"/>
                    <a:pt x="1821" y="1814"/>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1815;p79">
              <a:extLst>
                <a:ext uri="{FF2B5EF4-FFF2-40B4-BE49-F238E27FC236}">
                  <a16:creationId xmlns:a16="http://schemas.microsoft.com/office/drawing/2014/main" id="{A9BAF8CD-B9C7-1794-05A9-0BF8ECD3202E}"/>
                </a:ext>
              </a:extLst>
            </p:cNvPr>
            <p:cNvSpPr/>
            <p:nvPr/>
          </p:nvSpPr>
          <p:spPr>
            <a:xfrm>
              <a:off x="3818525" y="3475725"/>
              <a:ext cx="62225" cy="53350"/>
            </a:xfrm>
            <a:custGeom>
              <a:avLst/>
              <a:gdLst/>
              <a:ahLst/>
              <a:cxnLst/>
              <a:rect l="l" t="t" r="r" b="b"/>
              <a:pathLst>
                <a:path w="2489" h="2134" extrusionOk="0">
                  <a:moveTo>
                    <a:pt x="1065" y="0"/>
                  </a:moveTo>
                  <a:cubicBezTo>
                    <a:pt x="480" y="0"/>
                    <a:pt x="0" y="480"/>
                    <a:pt x="0" y="1065"/>
                  </a:cubicBezTo>
                  <a:cubicBezTo>
                    <a:pt x="0" y="1709"/>
                    <a:pt x="526" y="2133"/>
                    <a:pt x="1074" y="2133"/>
                  </a:cubicBezTo>
                  <a:cubicBezTo>
                    <a:pt x="1336" y="2133"/>
                    <a:pt x="1603" y="2037"/>
                    <a:pt x="1821"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1816;p79">
              <a:extLst>
                <a:ext uri="{FF2B5EF4-FFF2-40B4-BE49-F238E27FC236}">
                  <a16:creationId xmlns:a16="http://schemas.microsoft.com/office/drawing/2014/main" id="{4306B84F-954A-FF93-FFEE-B0B0341C7211}"/>
                </a:ext>
              </a:extLst>
            </p:cNvPr>
            <p:cNvSpPr/>
            <p:nvPr/>
          </p:nvSpPr>
          <p:spPr>
            <a:xfrm>
              <a:off x="3818525" y="2637775"/>
              <a:ext cx="62225" cy="53450"/>
            </a:xfrm>
            <a:custGeom>
              <a:avLst/>
              <a:gdLst/>
              <a:ahLst/>
              <a:cxnLst/>
              <a:rect l="l" t="t" r="r" b="b"/>
              <a:pathLst>
                <a:path w="2489" h="2138" extrusionOk="0">
                  <a:moveTo>
                    <a:pt x="1065" y="1"/>
                  </a:moveTo>
                  <a:cubicBezTo>
                    <a:pt x="480" y="9"/>
                    <a:pt x="0" y="480"/>
                    <a:pt x="0" y="1074"/>
                  </a:cubicBezTo>
                  <a:cubicBezTo>
                    <a:pt x="0" y="1712"/>
                    <a:pt x="525" y="2137"/>
                    <a:pt x="1073" y="2137"/>
                  </a:cubicBezTo>
                  <a:cubicBezTo>
                    <a:pt x="1335" y="2137"/>
                    <a:pt x="1603" y="2040"/>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1817;p79">
              <a:extLst>
                <a:ext uri="{FF2B5EF4-FFF2-40B4-BE49-F238E27FC236}">
                  <a16:creationId xmlns:a16="http://schemas.microsoft.com/office/drawing/2014/main" id="{963ABF54-B77A-2DE9-D085-15E1D9AC9CE2}"/>
                </a:ext>
              </a:extLst>
            </p:cNvPr>
            <p:cNvSpPr/>
            <p:nvPr/>
          </p:nvSpPr>
          <p:spPr>
            <a:xfrm>
              <a:off x="3742300" y="3780375"/>
              <a:ext cx="62225" cy="53425"/>
            </a:xfrm>
            <a:custGeom>
              <a:avLst/>
              <a:gdLst/>
              <a:ahLst/>
              <a:cxnLst/>
              <a:rect l="l" t="t" r="r" b="b"/>
              <a:pathLst>
                <a:path w="2489" h="2137" extrusionOk="0">
                  <a:moveTo>
                    <a:pt x="1066" y="0"/>
                  </a:moveTo>
                  <a:cubicBezTo>
                    <a:pt x="481" y="0"/>
                    <a:pt x="1" y="480"/>
                    <a:pt x="1" y="1065"/>
                  </a:cubicBezTo>
                  <a:cubicBezTo>
                    <a:pt x="1" y="1709"/>
                    <a:pt x="526" y="2137"/>
                    <a:pt x="1075" y="2137"/>
                  </a:cubicBezTo>
                  <a:cubicBezTo>
                    <a:pt x="1337" y="2137"/>
                    <a:pt x="1604" y="2039"/>
                    <a:pt x="1822" y="1821"/>
                  </a:cubicBezTo>
                  <a:cubicBezTo>
                    <a:pt x="2489" y="1155"/>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1818;p79">
              <a:extLst>
                <a:ext uri="{FF2B5EF4-FFF2-40B4-BE49-F238E27FC236}">
                  <a16:creationId xmlns:a16="http://schemas.microsoft.com/office/drawing/2014/main" id="{CA36091D-A3A7-55DF-6497-E8D267923FD5}"/>
                </a:ext>
              </a:extLst>
            </p:cNvPr>
            <p:cNvSpPr/>
            <p:nvPr/>
          </p:nvSpPr>
          <p:spPr>
            <a:xfrm>
              <a:off x="3742300" y="3704150"/>
              <a:ext cx="62225" cy="53450"/>
            </a:xfrm>
            <a:custGeom>
              <a:avLst/>
              <a:gdLst/>
              <a:ahLst/>
              <a:cxnLst/>
              <a:rect l="l" t="t" r="r" b="b"/>
              <a:pathLst>
                <a:path w="2489" h="2138" extrusionOk="0">
                  <a:moveTo>
                    <a:pt x="1066" y="1"/>
                  </a:moveTo>
                  <a:cubicBezTo>
                    <a:pt x="481" y="1"/>
                    <a:pt x="1" y="480"/>
                    <a:pt x="1" y="1066"/>
                  </a:cubicBezTo>
                  <a:cubicBezTo>
                    <a:pt x="1" y="1709"/>
                    <a:pt x="526" y="2137"/>
                    <a:pt x="1072" y="2137"/>
                  </a:cubicBezTo>
                  <a:cubicBezTo>
                    <a:pt x="1333" y="2137"/>
                    <a:pt x="1598" y="2040"/>
                    <a:pt x="1814" y="1822"/>
                  </a:cubicBezTo>
                  <a:cubicBezTo>
                    <a:pt x="2489"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1819;p79">
              <a:extLst>
                <a:ext uri="{FF2B5EF4-FFF2-40B4-BE49-F238E27FC236}">
                  <a16:creationId xmlns:a16="http://schemas.microsoft.com/office/drawing/2014/main" id="{28293738-C843-2CED-30D0-622B780CD475}"/>
                </a:ext>
              </a:extLst>
            </p:cNvPr>
            <p:cNvSpPr/>
            <p:nvPr/>
          </p:nvSpPr>
          <p:spPr>
            <a:xfrm>
              <a:off x="3742300" y="3475725"/>
              <a:ext cx="62225" cy="53350"/>
            </a:xfrm>
            <a:custGeom>
              <a:avLst/>
              <a:gdLst/>
              <a:ahLst/>
              <a:cxnLst/>
              <a:rect l="l" t="t" r="r" b="b"/>
              <a:pathLst>
                <a:path w="2489" h="2134" extrusionOk="0">
                  <a:moveTo>
                    <a:pt x="1066" y="0"/>
                  </a:moveTo>
                  <a:cubicBezTo>
                    <a:pt x="481" y="0"/>
                    <a:pt x="1" y="480"/>
                    <a:pt x="1" y="1065"/>
                  </a:cubicBezTo>
                  <a:cubicBezTo>
                    <a:pt x="1" y="1709"/>
                    <a:pt x="526" y="2133"/>
                    <a:pt x="1072" y="2133"/>
                  </a:cubicBezTo>
                  <a:cubicBezTo>
                    <a:pt x="1333" y="2133"/>
                    <a:pt x="1598" y="2037"/>
                    <a:pt x="1814"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1820;p79">
              <a:extLst>
                <a:ext uri="{FF2B5EF4-FFF2-40B4-BE49-F238E27FC236}">
                  <a16:creationId xmlns:a16="http://schemas.microsoft.com/office/drawing/2014/main" id="{4D00368C-2B9D-5A7A-A1BB-979F59475EFE}"/>
                </a:ext>
              </a:extLst>
            </p:cNvPr>
            <p:cNvSpPr/>
            <p:nvPr/>
          </p:nvSpPr>
          <p:spPr>
            <a:xfrm>
              <a:off x="3742300" y="3399500"/>
              <a:ext cx="62225" cy="53350"/>
            </a:xfrm>
            <a:custGeom>
              <a:avLst/>
              <a:gdLst/>
              <a:ahLst/>
              <a:cxnLst/>
              <a:rect l="l" t="t" r="r" b="b"/>
              <a:pathLst>
                <a:path w="2489" h="2134" extrusionOk="0">
                  <a:moveTo>
                    <a:pt x="1066" y="1"/>
                  </a:moveTo>
                  <a:cubicBezTo>
                    <a:pt x="481" y="1"/>
                    <a:pt x="1" y="480"/>
                    <a:pt x="1" y="1066"/>
                  </a:cubicBezTo>
                  <a:cubicBezTo>
                    <a:pt x="1" y="1709"/>
                    <a:pt x="526" y="2134"/>
                    <a:pt x="1072" y="2134"/>
                  </a:cubicBezTo>
                  <a:cubicBezTo>
                    <a:pt x="1333" y="2134"/>
                    <a:pt x="1598" y="2037"/>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1821;p79">
              <a:extLst>
                <a:ext uri="{FF2B5EF4-FFF2-40B4-BE49-F238E27FC236}">
                  <a16:creationId xmlns:a16="http://schemas.microsoft.com/office/drawing/2014/main" id="{34F193B0-97B7-09DD-1F84-56A10839E8D3}"/>
                </a:ext>
              </a:extLst>
            </p:cNvPr>
            <p:cNvSpPr/>
            <p:nvPr/>
          </p:nvSpPr>
          <p:spPr>
            <a:xfrm>
              <a:off x="3742175" y="3323300"/>
              <a:ext cx="62350" cy="53425"/>
            </a:xfrm>
            <a:custGeom>
              <a:avLst/>
              <a:gdLst/>
              <a:ahLst/>
              <a:cxnLst/>
              <a:rect l="l" t="t" r="r" b="b"/>
              <a:pathLst>
                <a:path w="2494" h="2137" extrusionOk="0">
                  <a:moveTo>
                    <a:pt x="1071" y="0"/>
                  </a:moveTo>
                  <a:cubicBezTo>
                    <a:pt x="486" y="0"/>
                    <a:pt x="6" y="480"/>
                    <a:pt x="6" y="1065"/>
                  </a:cubicBezTo>
                  <a:cubicBezTo>
                    <a:pt x="0" y="1709"/>
                    <a:pt x="524" y="2137"/>
                    <a:pt x="1072" y="2137"/>
                  </a:cubicBezTo>
                  <a:cubicBezTo>
                    <a:pt x="1333" y="2137"/>
                    <a:pt x="1601" y="2039"/>
                    <a:pt x="1819" y="1821"/>
                  </a:cubicBezTo>
                  <a:cubicBezTo>
                    <a:pt x="2494" y="1154"/>
                    <a:pt x="2022" y="0"/>
                    <a:pt x="1071"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1822;p79">
              <a:extLst>
                <a:ext uri="{FF2B5EF4-FFF2-40B4-BE49-F238E27FC236}">
                  <a16:creationId xmlns:a16="http://schemas.microsoft.com/office/drawing/2014/main" id="{C650808E-50AE-C8B4-8B87-13827C034590}"/>
                </a:ext>
              </a:extLst>
            </p:cNvPr>
            <p:cNvSpPr/>
            <p:nvPr/>
          </p:nvSpPr>
          <p:spPr>
            <a:xfrm>
              <a:off x="3742300" y="2561575"/>
              <a:ext cx="62225" cy="53425"/>
            </a:xfrm>
            <a:custGeom>
              <a:avLst/>
              <a:gdLst/>
              <a:ahLst/>
              <a:cxnLst/>
              <a:rect l="l" t="t" r="r" b="b"/>
              <a:pathLst>
                <a:path w="2489" h="2137" extrusionOk="0">
                  <a:moveTo>
                    <a:pt x="1066" y="0"/>
                  </a:moveTo>
                  <a:cubicBezTo>
                    <a:pt x="481" y="8"/>
                    <a:pt x="1" y="480"/>
                    <a:pt x="1" y="1073"/>
                  </a:cubicBezTo>
                  <a:cubicBezTo>
                    <a:pt x="1" y="1711"/>
                    <a:pt x="525" y="2137"/>
                    <a:pt x="1071" y="2137"/>
                  </a:cubicBezTo>
                  <a:cubicBezTo>
                    <a:pt x="1332" y="2137"/>
                    <a:pt x="1598" y="2039"/>
                    <a:pt x="1814" y="1821"/>
                  </a:cubicBezTo>
                  <a:cubicBezTo>
                    <a:pt x="2489" y="1154"/>
                    <a:pt x="2017" y="8"/>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1823;p79">
              <a:extLst>
                <a:ext uri="{FF2B5EF4-FFF2-40B4-BE49-F238E27FC236}">
                  <a16:creationId xmlns:a16="http://schemas.microsoft.com/office/drawing/2014/main" id="{18C25231-3063-DBB1-1D69-A98C5DDFC803}"/>
                </a:ext>
              </a:extLst>
            </p:cNvPr>
            <p:cNvSpPr/>
            <p:nvPr/>
          </p:nvSpPr>
          <p:spPr>
            <a:xfrm>
              <a:off x="3665950" y="3323300"/>
              <a:ext cx="62350" cy="53425"/>
            </a:xfrm>
            <a:custGeom>
              <a:avLst/>
              <a:gdLst/>
              <a:ahLst/>
              <a:cxnLst/>
              <a:rect l="l" t="t" r="r" b="b"/>
              <a:pathLst>
                <a:path w="2494" h="2137" extrusionOk="0">
                  <a:moveTo>
                    <a:pt x="1071" y="0"/>
                  </a:moveTo>
                  <a:cubicBezTo>
                    <a:pt x="486" y="0"/>
                    <a:pt x="6" y="480"/>
                    <a:pt x="6" y="1065"/>
                  </a:cubicBezTo>
                  <a:cubicBezTo>
                    <a:pt x="1" y="1709"/>
                    <a:pt x="524" y="2137"/>
                    <a:pt x="1072" y="2137"/>
                  </a:cubicBezTo>
                  <a:cubicBezTo>
                    <a:pt x="1334" y="2137"/>
                    <a:pt x="1601" y="2039"/>
                    <a:pt x="1819" y="1821"/>
                  </a:cubicBezTo>
                  <a:cubicBezTo>
                    <a:pt x="2494" y="1154"/>
                    <a:pt x="2022" y="0"/>
                    <a:pt x="1071"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1824;p79">
              <a:extLst>
                <a:ext uri="{FF2B5EF4-FFF2-40B4-BE49-F238E27FC236}">
                  <a16:creationId xmlns:a16="http://schemas.microsoft.com/office/drawing/2014/main" id="{629B1040-6D1E-9853-2B8C-1E9A563F1BA5}"/>
                </a:ext>
              </a:extLst>
            </p:cNvPr>
            <p:cNvSpPr/>
            <p:nvPr/>
          </p:nvSpPr>
          <p:spPr>
            <a:xfrm>
              <a:off x="3666100" y="3247075"/>
              <a:ext cx="62200" cy="53450"/>
            </a:xfrm>
            <a:custGeom>
              <a:avLst/>
              <a:gdLst/>
              <a:ahLst/>
              <a:cxnLst/>
              <a:rect l="l" t="t" r="r" b="b"/>
              <a:pathLst>
                <a:path w="2488" h="2138" extrusionOk="0">
                  <a:moveTo>
                    <a:pt x="1065" y="1"/>
                  </a:moveTo>
                  <a:cubicBezTo>
                    <a:pt x="480" y="9"/>
                    <a:pt x="0" y="480"/>
                    <a:pt x="0" y="1074"/>
                  </a:cubicBezTo>
                  <a:cubicBezTo>
                    <a:pt x="0" y="1712"/>
                    <a:pt x="525" y="2137"/>
                    <a:pt x="1073" y="2137"/>
                  </a:cubicBezTo>
                  <a:cubicBezTo>
                    <a:pt x="1335" y="2137"/>
                    <a:pt x="1603" y="2040"/>
                    <a:pt x="1821"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1825;p79">
              <a:extLst>
                <a:ext uri="{FF2B5EF4-FFF2-40B4-BE49-F238E27FC236}">
                  <a16:creationId xmlns:a16="http://schemas.microsoft.com/office/drawing/2014/main" id="{6D183E3F-6073-A6F1-0DE0-0952A426222E}"/>
                </a:ext>
              </a:extLst>
            </p:cNvPr>
            <p:cNvSpPr/>
            <p:nvPr/>
          </p:nvSpPr>
          <p:spPr>
            <a:xfrm>
              <a:off x="3666100" y="2561575"/>
              <a:ext cx="62200" cy="53425"/>
            </a:xfrm>
            <a:custGeom>
              <a:avLst/>
              <a:gdLst/>
              <a:ahLst/>
              <a:cxnLst/>
              <a:rect l="l" t="t" r="r" b="b"/>
              <a:pathLst>
                <a:path w="2488" h="2137" extrusionOk="0">
                  <a:moveTo>
                    <a:pt x="1065" y="0"/>
                  </a:moveTo>
                  <a:cubicBezTo>
                    <a:pt x="480" y="8"/>
                    <a:pt x="0" y="480"/>
                    <a:pt x="0" y="1073"/>
                  </a:cubicBezTo>
                  <a:cubicBezTo>
                    <a:pt x="0" y="1711"/>
                    <a:pt x="525" y="2137"/>
                    <a:pt x="1073" y="2137"/>
                  </a:cubicBezTo>
                  <a:cubicBezTo>
                    <a:pt x="1335" y="2137"/>
                    <a:pt x="1603" y="2039"/>
                    <a:pt x="1821" y="1821"/>
                  </a:cubicBezTo>
                  <a:cubicBezTo>
                    <a:pt x="2488" y="1154"/>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1826;p79">
              <a:extLst>
                <a:ext uri="{FF2B5EF4-FFF2-40B4-BE49-F238E27FC236}">
                  <a16:creationId xmlns:a16="http://schemas.microsoft.com/office/drawing/2014/main" id="{FC623902-3CB1-6E1A-256F-00D584C7D58F}"/>
                </a:ext>
              </a:extLst>
            </p:cNvPr>
            <p:cNvSpPr/>
            <p:nvPr/>
          </p:nvSpPr>
          <p:spPr>
            <a:xfrm>
              <a:off x="3589875" y="3247075"/>
              <a:ext cx="62225" cy="53450"/>
            </a:xfrm>
            <a:custGeom>
              <a:avLst/>
              <a:gdLst/>
              <a:ahLst/>
              <a:cxnLst/>
              <a:rect l="l" t="t" r="r" b="b"/>
              <a:pathLst>
                <a:path w="2489" h="2138" extrusionOk="0">
                  <a:moveTo>
                    <a:pt x="1066" y="1"/>
                  </a:moveTo>
                  <a:cubicBezTo>
                    <a:pt x="480" y="9"/>
                    <a:pt x="1" y="480"/>
                    <a:pt x="1" y="1074"/>
                  </a:cubicBezTo>
                  <a:cubicBezTo>
                    <a:pt x="1" y="1712"/>
                    <a:pt x="525" y="2137"/>
                    <a:pt x="1073" y="2137"/>
                  </a:cubicBezTo>
                  <a:cubicBezTo>
                    <a:pt x="1336" y="2137"/>
                    <a:pt x="1603" y="2040"/>
                    <a:pt x="1822" y="1822"/>
                  </a:cubicBezTo>
                  <a:cubicBezTo>
                    <a:pt x="2488"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1827;p79">
              <a:extLst>
                <a:ext uri="{FF2B5EF4-FFF2-40B4-BE49-F238E27FC236}">
                  <a16:creationId xmlns:a16="http://schemas.microsoft.com/office/drawing/2014/main" id="{06355E8B-2728-6CE2-D887-364D75BAFF77}"/>
                </a:ext>
              </a:extLst>
            </p:cNvPr>
            <p:cNvSpPr/>
            <p:nvPr/>
          </p:nvSpPr>
          <p:spPr>
            <a:xfrm>
              <a:off x="3589875" y="2561575"/>
              <a:ext cx="62225" cy="53425"/>
            </a:xfrm>
            <a:custGeom>
              <a:avLst/>
              <a:gdLst/>
              <a:ahLst/>
              <a:cxnLst/>
              <a:rect l="l" t="t" r="r" b="b"/>
              <a:pathLst>
                <a:path w="2489" h="2137" extrusionOk="0">
                  <a:moveTo>
                    <a:pt x="1066" y="0"/>
                  </a:moveTo>
                  <a:cubicBezTo>
                    <a:pt x="480" y="8"/>
                    <a:pt x="1" y="480"/>
                    <a:pt x="1" y="1073"/>
                  </a:cubicBezTo>
                  <a:cubicBezTo>
                    <a:pt x="1" y="1711"/>
                    <a:pt x="525" y="2137"/>
                    <a:pt x="1073" y="2137"/>
                  </a:cubicBezTo>
                  <a:cubicBezTo>
                    <a:pt x="1336" y="2137"/>
                    <a:pt x="1603" y="2039"/>
                    <a:pt x="1822" y="1821"/>
                  </a:cubicBezTo>
                  <a:cubicBezTo>
                    <a:pt x="2488" y="1154"/>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1828;p79">
              <a:extLst>
                <a:ext uri="{FF2B5EF4-FFF2-40B4-BE49-F238E27FC236}">
                  <a16:creationId xmlns:a16="http://schemas.microsoft.com/office/drawing/2014/main" id="{08151841-B8A8-CB02-B4EF-8142C6D03CF8}"/>
                </a:ext>
              </a:extLst>
            </p:cNvPr>
            <p:cNvSpPr/>
            <p:nvPr/>
          </p:nvSpPr>
          <p:spPr>
            <a:xfrm>
              <a:off x="3589875" y="2485550"/>
              <a:ext cx="62225" cy="53300"/>
            </a:xfrm>
            <a:custGeom>
              <a:avLst/>
              <a:gdLst/>
              <a:ahLst/>
              <a:cxnLst/>
              <a:rect l="l" t="t" r="r" b="b"/>
              <a:pathLst>
                <a:path w="2489" h="2132" extrusionOk="0">
                  <a:moveTo>
                    <a:pt x="1066" y="1"/>
                  </a:moveTo>
                  <a:cubicBezTo>
                    <a:pt x="480" y="1"/>
                    <a:pt x="1" y="480"/>
                    <a:pt x="1" y="1066"/>
                  </a:cubicBezTo>
                  <a:cubicBezTo>
                    <a:pt x="1" y="1708"/>
                    <a:pt x="523" y="2131"/>
                    <a:pt x="1070" y="2131"/>
                  </a:cubicBezTo>
                  <a:cubicBezTo>
                    <a:pt x="1333" y="2131"/>
                    <a:pt x="1602" y="2033"/>
                    <a:pt x="1822" y="1814"/>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1829;p79">
              <a:extLst>
                <a:ext uri="{FF2B5EF4-FFF2-40B4-BE49-F238E27FC236}">
                  <a16:creationId xmlns:a16="http://schemas.microsoft.com/office/drawing/2014/main" id="{AE0C6FA6-C4FB-2947-5874-C30C62C5A5B2}"/>
                </a:ext>
              </a:extLst>
            </p:cNvPr>
            <p:cNvSpPr/>
            <p:nvPr/>
          </p:nvSpPr>
          <p:spPr>
            <a:xfrm>
              <a:off x="3513675" y="3247075"/>
              <a:ext cx="62425" cy="53450"/>
            </a:xfrm>
            <a:custGeom>
              <a:avLst/>
              <a:gdLst/>
              <a:ahLst/>
              <a:cxnLst/>
              <a:rect l="l" t="t" r="r" b="b"/>
              <a:pathLst>
                <a:path w="2497" h="2138" extrusionOk="0">
                  <a:moveTo>
                    <a:pt x="1065" y="1"/>
                  </a:moveTo>
                  <a:cubicBezTo>
                    <a:pt x="480" y="9"/>
                    <a:pt x="0" y="480"/>
                    <a:pt x="0" y="1074"/>
                  </a:cubicBezTo>
                  <a:cubicBezTo>
                    <a:pt x="0" y="1712"/>
                    <a:pt x="525" y="2137"/>
                    <a:pt x="1073" y="2137"/>
                  </a:cubicBezTo>
                  <a:cubicBezTo>
                    <a:pt x="1335" y="2137"/>
                    <a:pt x="1603" y="2040"/>
                    <a:pt x="1821" y="1822"/>
                  </a:cubicBezTo>
                  <a:cubicBezTo>
                    <a:pt x="2496"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1830;p79">
              <a:extLst>
                <a:ext uri="{FF2B5EF4-FFF2-40B4-BE49-F238E27FC236}">
                  <a16:creationId xmlns:a16="http://schemas.microsoft.com/office/drawing/2014/main" id="{12B7B2B6-22A2-15D8-E94C-77DD9852B534}"/>
                </a:ext>
              </a:extLst>
            </p:cNvPr>
            <p:cNvSpPr/>
            <p:nvPr/>
          </p:nvSpPr>
          <p:spPr>
            <a:xfrm>
              <a:off x="3513675" y="2561575"/>
              <a:ext cx="62425" cy="53425"/>
            </a:xfrm>
            <a:custGeom>
              <a:avLst/>
              <a:gdLst/>
              <a:ahLst/>
              <a:cxnLst/>
              <a:rect l="l" t="t" r="r" b="b"/>
              <a:pathLst>
                <a:path w="2497" h="2137" extrusionOk="0">
                  <a:moveTo>
                    <a:pt x="1065" y="0"/>
                  </a:moveTo>
                  <a:cubicBezTo>
                    <a:pt x="480" y="8"/>
                    <a:pt x="0" y="480"/>
                    <a:pt x="0" y="1073"/>
                  </a:cubicBezTo>
                  <a:cubicBezTo>
                    <a:pt x="0" y="1711"/>
                    <a:pt x="525" y="2137"/>
                    <a:pt x="1073" y="2137"/>
                  </a:cubicBezTo>
                  <a:cubicBezTo>
                    <a:pt x="1335" y="2137"/>
                    <a:pt x="1603" y="2039"/>
                    <a:pt x="1821" y="1821"/>
                  </a:cubicBezTo>
                  <a:cubicBezTo>
                    <a:pt x="2496" y="1154"/>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1831;p79">
              <a:extLst>
                <a:ext uri="{FF2B5EF4-FFF2-40B4-BE49-F238E27FC236}">
                  <a16:creationId xmlns:a16="http://schemas.microsoft.com/office/drawing/2014/main" id="{A7E8178C-0BF0-4BC8-7F78-C6943581429E}"/>
                </a:ext>
              </a:extLst>
            </p:cNvPr>
            <p:cNvSpPr/>
            <p:nvPr/>
          </p:nvSpPr>
          <p:spPr>
            <a:xfrm>
              <a:off x="3513675" y="2485550"/>
              <a:ext cx="62425" cy="53300"/>
            </a:xfrm>
            <a:custGeom>
              <a:avLst/>
              <a:gdLst/>
              <a:ahLst/>
              <a:cxnLst/>
              <a:rect l="l" t="t" r="r" b="b"/>
              <a:pathLst>
                <a:path w="2497" h="2132" extrusionOk="0">
                  <a:moveTo>
                    <a:pt x="1065" y="1"/>
                  </a:moveTo>
                  <a:cubicBezTo>
                    <a:pt x="480" y="1"/>
                    <a:pt x="0" y="480"/>
                    <a:pt x="0" y="1066"/>
                  </a:cubicBezTo>
                  <a:cubicBezTo>
                    <a:pt x="0" y="1708"/>
                    <a:pt x="522" y="2131"/>
                    <a:pt x="1069" y="2131"/>
                  </a:cubicBezTo>
                  <a:cubicBezTo>
                    <a:pt x="1333" y="2131"/>
                    <a:pt x="1602" y="2033"/>
                    <a:pt x="1821" y="1814"/>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1832;p79">
              <a:extLst>
                <a:ext uri="{FF2B5EF4-FFF2-40B4-BE49-F238E27FC236}">
                  <a16:creationId xmlns:a16="http://schemas.microsoft.com/office/drawing/2014/main" id="{7FAD3FEF-BC00-3B08-AAB3-88B43E650021}"/>
                </a:ext>
              </a:extLst>
            </p:cNvPr>
            <p:cNvSpPr/>
            <p:nvPr/>
          </p:nvSpPr>
          <p:spPr>
            <a:xfrm>
              <a:off x="3437450" y="3247075"/>
              <a:ext cx="62425" cy="53450"/>
            </a:xfrm>
            <a:custGeom>
              <a:avLst/>
              <a:gdLst/>
              <a:ahLst/>
              <a:cxnLst/>
              <a:rect l="l" t="t" r="r" b="b"/>
              <a:pathLst>
                <a:path w="2497" h="2138" extrusionOk="0">
                  <a:moveTo>
                    <a:pt x="1074" y="1"/>
                  </a:moveTo>
                  <a:cubicBezTo>
                    <a:pt x="480" y="9"/>
                    <a:pt x="9" y="480"/>
                    <a:pt x="1" y="1074"/>
                  </a:cubicBezTo>
                  <a:cubicBezTo>
                    <a:pt x="1" y="1712"/>
                    <a:pt x="529" y="2137"/>
                    <a:pt x="1077" y="2137"/>
                  </a:cubicBezTo>
                  <a:cubicBezTo>
                    <a:pt x="1339" y="2137"/>
                    <a:pt x="1606" y="2040"/>
                    <a:pt x="1822" y="1822"/>
                  </a:cubicBezTo>
                  <a:cubicBezTo>
                    <a:pt x="2496" y="1155"/>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1833;p79">
              <a:extLst>
                <a:ext uri="{FF2B5EF4-FFF2-40B4-BE49-F238E27FC236}">
                  <a16:creationId xmlns:a16="http://schemas.microsoft.com/office/drawing/2014/main" id="{A8D91CA6-67CB-0906-CD43-FE57E49D7955}"/>
                </a:ext>
              </a:extLst>
            </p:cNvPr>
            <p:cNvSpPr/>
            <p:nvPr/>
          </p:nvSpPr>
          <p:spPr>
            <a:xfrm>
              <a:off x="3437450" y="3171075"/>
              <a:ext cx="62425" cy="53275"/>
            </a:xfrm>
            <a:custGeom>
              <a:avLst/>
              <a:gdLst/>
              <a:ahLst/>
              <a:cxnLst/>
              <a:rect l="l" t="t" r="r" b="b"/>
              <a:pathLst>
                <a:path w="2497" h="2131" extrusionOk="0">
                  <a:moveTo>
                    <a:pt x="1074" y="0"/>
                  </a:moveTo>
                  <a:cubicBezTo>
                    <a:pt x="480" y="0"/>
                    <a:pt x="9" y="472"/>
                    <a:pt x="1" y="1065"/>
                  </a:cubicBezTo>
                  <a:cubicBezTo>
                    <a:pt x="1" y="1707"/>
                    <a:pt x="527" y="2131"/>
                    <a:pt x="1073" y="2131"/>
                  </a:cubicBezTo>
                  <a:cubicBezTo>
                    <a:pt x="1337" y="2131"/>
                    <a:pt x="1605" y="2032"/>
                    <a:pt x="1822" y="1813"/>
                  </a:cubicBezTo>
                  <a:cubicBezTo>
                    <a:pt x="2496"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1834;p79">
              <a:extLst>
                <a:ext uri="{FF2B5EF4-FFF2-40B4-BE49-F238E27FC236}">
                  <a16:creationId xmlns:a16="http://schemas.microsoft.com/office/drawing/2014/main" id="{7810C08A-FE51-5CAA-B960-FEFA285E3417}"/>
                </a:ext>
              </a:extLst>
            </p:cNvPr>
            <p:cNvSpPr/>
            <p:nvPr/>
          </p:nvSpPr>
          <p:spPr>
            <a:xfrm>
              <a:off x="3437450" y="2561575"/>
              <a:ext cx="62425" cy="53425"/>
            </a:xfrm>
            <a:custGeom>
              <a:avLst/>
              <a:gdLst/>
              <a:ahLst/>
              <a:cxnLst/>
              <a:rect l="l" t="t" r="r" b="b"/>
              <a:pathLst>
                <a:path w="2497" h="2137" extrusionOk="0">
                  <a:moveTo>
                    <a:pt x="1074" y="0"/>
                  </a:moveTo>
                  <a:cubicBezTo>
                    <a:pt x="480" y="8"/>
                    <a:pt x="9" y="480"/>
                    <a:pt x="1" y="1073"/>
                  </a:cubicBezTo>
                  <a:cubicBezTo>
                    <a:pt x="1" y="1711"/>
                    <a:pt x="529" y="2137"/>
                    <a:pt x="1077" y="2137"/>
                  </a:cubicBezTo>
                  <a:cubicBezTo>
                    <a:pt x="1339" y="2137"/>
                    <a:pt x="1606" y="2039"/>
                    <a:pt x="1822" y="1821"/>
                  </a:cubicBezTo>
                  <a:cubicBezTo>
                    <a:pt x="2496" y="1154"/>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1835;p79">
              <a:extLst>
                <a:ext uri="{FF2B5EF4-FFF2-40B4-BE49-F238E27FC236}">
                  <a16:creationId xmlns:a16="http://schemas.microsoft.com/office/drawing/2014/main" id="{69E153FB-9A30-519E-6F92-C1E68991F441}"/>
                </a:ext>
              </a:extLst>
            </p:cNvPr>
            <p:cNvSpPr/>
            <p:nvPr/>
          </p:nvSpPr>
          <p:spPr>
            <a:xfrm>
              <a:off x="3437450" y="2485550"/>
              <a:ext cx="62425" cy="53300"/>
            </a:xfrm>
            <a:custGeom>
              <a:avLst/>
              <a:gdLst/>
              <a:ahLst/>
              <a:cxnLst/>
              <a:rect l="l" t="t" r="r" b="b"/>
              <a:pathLst>
                <a:path w="2497" h="2132" extrusionOk="0">
                  <a:moveTo>
                    <a:pt x="1074" y="1"/>
                  </a:moveTo>
                  <a:cubicBezTo>
                    <a:pt x="480" y="1"/>
                    <a:pt x="9" y="480"/>
                    <a:pt x="1" y="1066"/>
                  </a:cubicBezTo>
                  <a:cubicBezTo>
                    <a:pt x="1" y="1708"/>
                    <a:pt x="527" y="2131"/>
                    <a:pt x="1073" y="2131"/>
                  </a:cubicBezTo>
                  <a:cubicBezTo>
                    <a:pt x="1337" y="2131"/>
                    <a:pt x="1605" y="2033"/>
                    <a:pt x="1822" y="1814"/>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1836;p79">
              <a:extLst>
                <a:ext uri="{FF2B5EF4-FFF2-40B4-BE49-F238E27FC236}">
                  <a16:creationId xmlns:a16="http://schemas.microsoft.com/office/drawing/2014/main" id="{9DFFB09A-626B-F149-7166-8648EFC4CFF9}"/>
                </a:ext>
              </a:extLst>
            </p:cNvPr>
            <p:cNvSpPr/>
            <p:nvPr/>
          </p:nvSpPr>
          <p:spPr>
            <a:xfrm>
              <a:off x="3361450" y="3171075"/>
              <a:ext cx="62200" cy="53275"/>
            </a:xfrm>
            <a:custGeom>
              <a:avLst/>
              <a:gdLst/>
              <a:ahLst/>
              <a:cxnLst/>
              <a:rect l="l" t="t" r="r" b="b"/>
              <a:pathLst>
                <a:path w="2488" h="2131" extrusionOk="0">
                  <a:moveTo>
                    <a:pt x="1065" y="0"/>
                  </a:moveTo>
                  <a:cubicBezTo>
                    <a:pt x="472" y="0"/>
                    <a:pt x="0" y="472"/>
                    <a:pt x="0" y="1065"/>
                  </a:cubicBezTo>
                  <a:cubicBezTo>
                    <a:pt x="0" y="1707"/>
                    <a:pt x="523" y="2131"/>
                    <a:pt x="1067" y="2131"/>
                  </a:cubicBezTo>
                  <a:cubicBezTo>
                    <a:pt x="1329" y="2131"/>
                    <a:pt x="1597" y="2032"/>
                    <a:pt x="1813" y="1813"/>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1837;p79">
              <a:extLst>
                <a:ext uri="{FF2B5EF4-FFF2-40B4-BE49-F238E27FC236}">
                  <a16:creationId xmlns:a16="http://schemas.microsoft.com/office/drawing/2014/main" id="{AB6249D9-982D-9441-34C3-5C7D6A8B0602}"/>
                </a:ext>
              </a:extLst>
            </p:cNvPr>
            <p:cNvSpPr/>
            <p:nvPr/>
          </p:nvSpPr>
          <p:spPr>
            <a:xfrm>
              <a:off x="3361450" y="2714000"/>
              <a:ext cx="62200" cy="53350"/>
            </a:xfrm>
            <a:custGeom>
              <a:avLst/>
              <a:gdLst/>
              <a:ahLst/>
              <a:cxnLst/>
              <a:rect l="l" t="t" r="r" b="b"/>
              <a:pathLst>
                <a:path w="2488" h="2134" extrusionOk="0">
                  <a:moveTo>
                    <a:pt x="1065" y="0"/>
                  </a:moveTo>
                  <a:cubicBezTo>
                    <a:pt x="472" y="0"/>
                    <a:pt x="0" y="480"/>
                    <a:pt x="0" y="1065"/>
                  </a:cubicBezTo>
                  <a:cubicBezTo>
                    <a:pt x="0" y="1709"/>
                    <a:pt x="526" y="2133"/>
                    <a:pt x="1072" y="2133"/>
                  </a:cubicBezTo>
                  <a:cubicBezTo>
                    <a:pt x="1332" y="2133"/>
                    <a:pt x="1598" y="2036"/>
                    <a:pt x="1813"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1838;p79">
              <a:extLst>
                <a:ext uri="{FF2B5EF4-FFF2-40B4-BE49-F238E27FC236}">
                  <a16:creationId xmlns:a16="http://schemas.microsoft.com/office/drawing/2014/main" id="{66247440-1BF6-DD76-003A-418693493B06}"/>
                </a:ext>
              </a:extLst>
            </p:cNvPr>
            <p:cNvSpPr/>
            <p:nvPr/>
          </p:nvSpPr>
          <p:spPr>
            <a:xfrm>
              <a:off x="3361450" y="2637775"/>
              <a:ext cx="62200" cy="53450"/>
            </a:xfrm>
            <a:custGeom>
              <a:avLst/>
              <a:gdLst/>
              <a:ahLst/>
              <a:cxnLst/>
              <a:rect l="l" t="t" r="r" b="b"/>
              <a:pathLst>
                <a:path w="2488" h="2138" extrusionOk="0">
                  <a:moveTo>
                    <a:pt x="1065" y="1"/>
                  </a:moveTo>
                  <a:cubicBezTo>
                    <a:pt x="472" y="9"/>
                    <a:pt x="0" y="480"/>
                    <a:pt x="0" y="1074"/>
                  </a:cubicBezTo>
                  <a:cubicBezTo>
                    <a:pt x="0" y="1712"/>
                    <a:pt x="525" y="2137"/>
                    <a:pt x="1073" y="2137"/>
                  </a:cubicBezTo>
                  <a:cubicBezTo>
                    <a:pt x="1335" y="2137"/>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1839;p79">
              <a:extLst>
                <a:ext uri="{FF2B5EF4-FFF2-40B4-BE49-F238E27FC236}">
                  <a16:creationId xmlns:a16="http://schemas.microsoft.com/office/drawing/2014/main" id="{B53573F7-3CDB-282E-5A61-545DDAD0B71B}"/>
                </a:ext>
              </a:extLst>
            </p:cNvPr>
            <p:cNvSpPr/>
            <p:nvPr/>
          </p:nvSpPr>
          <p:spPr>
            <a:xfrm>
              <a:off x="3361450" y="2561575"/>
              <a:ext cx="62200" cy="53425"/>
            </a:xfrm>
            <a:custGeom>
              <a:avLst/>
              <a:gdLst/>
              <a:ahLst/>
              <a:cxnLst/>
              <a:rect l="l" t="t" r="r" b="b"/>
              <a:pathLst>
                <a:path w="2488" h="2137" extrusionOk="0">
                  <a:moveTo>
                    <a:pt x="1065" y="0"/>
                  </a:moveTo>
                  <a:cubicBezTo>
                    <a:pt x="472" y="8"/>
                    <a:pt x="0" y="480"/>
                    <a:pt x="0" y="1073"/>
                  </a:cubicBezTo>
                  <a:cubicBezTo>
                    <a:pt x="0" y="1711"/>
                    <a:pt x="525" y="2137"/>
                    <a:pt x="1070" y="2137"/>
                  </a:cubicBezTo>
                  <a:cubicBezTo>
                    <a:pt x="1332" y="2137"/>
                    <a:pt x="1597" y="2039"/>
                    <a:pt x="1813" y="1821"/>
                  </a:cubicBezTo>
                  <a:cubicBezTo>
                    <a:pt x="2488" y="1154"/>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1840;p79">
              <a:extLst>
                <a:ext uri="{FF2B5EF4-FFF2-40B4-BE49-F238E27FC236}">
                  <a16:creationId xmlns:a16="http://schemas.microsoft.com/office/drawing/2014/main" id="{A4CF57B3-C9AB-CB3A-E04F-4A9B97E1D124}"/>
                </a:ext>
              </a:extLst>
            </p:cNvPr>
            <p:cNvSpPr/>
            <p:nvPr/>
          </p:nvSpPr>
          <p:spPr>
            <a:xfrm>
              <a:off x="3285225" y="3171075"/>
              <a:ext cx="62225" cy="53275"/>
            </a:xfrm>
            <a:custGeom>
              <a:avLst/>
              <a:gdLst/>
              <a:ahLst/>
              <a:cxnLst/>
              <a:rect l="l" t="t" r="r" b="b"/>
              <a:pathLst>
                <a:path w="2489" h="2131" extrusionOk="0">
                  <a:moveTo>
                    <a:pt x="1066" y="0"/>
                  </a:moveTo>
                  <a:cubicBezTo>
                    <a:pt x="480" y="0"/>
                    <a:pt x="1" y="472"/>
                    <a:pt x="1" y="1065"/>
                  </a:cubicBezTo>
                  <a:cubicBezTo>
                    <a:pt x="1" y="1707"/>
                    <a:pt x="523" y="2131"/>
                    <a:pt x="1070" y="2131"/>
                  </a:cubicBezTo>
                  <a:cubicBezTo>
                    <a:pt x="1333" y="2131"/>
                    <a:pt x="1602" y="2032"/>
                    <a:pt x="1822" y="1813"/>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1841;p79">
              <a:extLst>
                <a:ext uri="{FF2B5EF4-FFF2-40B4-BE49-F238E27FC236}">
                  <a16:creationId xmlns:a16="http://schemas.microsoft.com/office/drawing/2014/main" id="{A3E480E7-8818-DB96-1476-A5B746F99DE7}"/>
                </a:ext>
              </a:extLst>
            </p:cNvPr>
            <p:cNvSpPr/>
            <p:nvPr/>
          </p:nvSpPr>
          <p:spPr>
            <a:xfrm>
              <a:off x="3285225" y="3094850"/>
              <a:ext cx="62225" cy="53350"/>
            </a:xfrm>
            <a:custGeom>
              <a:avLst/>
              <a:gdLst/>
              <a:ahLst/>
              <a:cxnLst/>
              <a:rect l="l" t="t" r="r" b="b"/>
              <a:pathLst>
                <a:path w="2489" h="2134" extrusionOk="0">
                  <a:moveTo>
                    <a:pt x="1066" y="1"/>
                  </a:moveTo>
                  <a:cubicBezTo>
                    <a:pt x="480" y="1"/>
                    <a:pt x="1" y="480"/>
                    <a:pt x="1" y="1066"/>
                  </a:cubicBezTo>
                  <a:cubicBezTo>
                    <a:pt x="1" y="1709"/>
                    <a:pt x="526" y="2134"/>
                    <a:pt x="1075" y="2134"/>
                  </a:cubicBezTo>
                  <a:cubicBezTo>
                    <a:pt x="1337" y="2134"/>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1842;p79">
              <a:extLst>
                <a:ext uri="{FF2B5EF4-FFF2-40B4-BE49-F238E27FC236}">
                  <a16:creationId xmlns:a16="http://schemas.microsoft.com/office/drawing/2014/main" id="{25D7ADC0-71A3-D983-E418-BDF0F5B8BD53}"/>
                </a:ext>
              </a:extLst>
            </p:cNvPr>
            <p:cNvSpPr/>
            <p:nvPr/>
          </p:nvSpPr>
          <p:spPr>
            <a:xfrm>
              <a:off x="3285225" y="2790200"/>
              <a:ext cx="62225" cy="53350"/>
            </a:xfrm>
            <a:custGeom>
              <a:avLst/>
              <a:gdLst/>
              <a:ahLst/>
              <a:cxnLst/>
              <a:rect l="l" t="t" r="r" b="b"/>
              <a:pathLst>
                <a:path w="2489" h="2134" extrusionOk="0">
                  <a:moveTo>
                    <a:pt x="1066" y="1"/>
                  </a:moveTo>
                  <a:cubicBezTo>
                    <a:pt x="480" y="1"/>
                    <a:pt x="1" y="480"/>
                    <a:pt x="1" y="1066"/>
                  </a:cubicBezTo>
                  <a:cubicBezTo>
                    <a:pt x="1" y="1709"/>
                    <a:pt x="526" y="2134"/>
                    <a:pt x="1075" y="2134"/>
                  </a:cubicBezTo>
                  <a:cubicBezTo>
                    <a:pt x="1337" y="2134"/>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1843;p79">
              <a:extLst>
                <a:ext uri="{FF2B5EF4-FFF2-40B4-BE49-F238E27FC236}">
                  <a16:creationId xmlns:a16="http://schemas.microsoft.com/office/drawing/2014/main" id="{2DA6CC3D-2EBD-C8CC-EB24-064D9EE1E67A}"/>
                </a:ext>
              </a:extLst>
            </p:cNvPr>
            <p:cNvSpPr/>
            <p:nvPr/>
          </p:nvSpPr>
          <p:spPr>
            <a:xfrm>
              <a:off x="3285225" y="2714000"/>
              <a:ext cx="62225" cy="53350"/>
            </a:xfrm>
            <a:custGeom>
              <a:avLst/>
              <a:gdLst/>
              <a:ahLst/>
              <a:cxnLst/>
              <a:rect l="l" t="t" r="r" b="b"/>
              <a:pathLst>
                <a:path w="2489" h="2134" extrusionOk="0">
                  <a:moveTo>
                    <a:pt x="1066" y="0"/>
                  </a:moveTo>
                  <a:cubicBezTo>
                    <a:pt x="480" y="0"/>
                    <a:pt x="1" y="480"/>
                    <a:pt x="1" y="1065"/>
                  </a:cubicBezTo>
                  <a:cubicBezTo>
                    <a:pt x="1" y="1709"/>
                    <a:pt x="526" y="2133"/>
                    <a:pt x="1075" y="2133"/>
                  </a:cubicBezTo>
                  <a:cubicBezTo>
                    <a:pt x="1337"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1844;p79">
              <a:extLst>
                <a:ext uri="{FF2B5EF4-FFF2-40B4-BE49-F238E27FC236}">
                  <a16:creationId xmlns:a16="http://schemas.microsoft.com/office/drawing/2014/main" id="{60E6D660-AC4A-E262-3FE2-90016065B42C}"/>
                </a:ext>
              </a:extLst>
            </p:cNvPr>
            <p:cNvSpPr/>
            <p:nvPr/>
          </p:nvSpPr>
          <p:spPr>
            <a:xfrm>
              <a:off x="3209025" y="3094850"/>
              <a:ext cx="62200" cy="53350"/>
            </a:xfrm>
            <a:custGeom>
              <a:avLst/>
              <a:gdLst/>
              <a:ahLst/>
              <a:cxnLst/>
              <a:rect l="l" t="t" r="r" b="b"/>
              <a:pathLst>
                <a:path w="2488" h="2134" extrusionOk="0">
                  <a:moveTo>
                    <a:pt x="1065" y="1"/>
                  </a:moveTo>
                  <a:cubicBezTo>
                    <a:pt x="480" y="1"/>
                    <a:pt x="0" y="480"/>
                    <a:pt x="0" y="1066"/>
                  </a:cubicBezTo>
                  <a:cubicBezTo>
                    <a:pt x="0" y="1709"/>
                    <a:pt x="526" y="2134"/>
                    <a:pt x="1074" y="2134"/>
                  </a:cubicBezTo>
                  <a:cubicBezTo>
                    <a:pt x="1336" y="2134"/>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1845;p79">
              <a:extLst>
                <a:ext uri="{FF2B5EF4-FFF2-40B4-BE49-F238E27FC236}">
                  <a16:creationId xmlns:a16="http://schemas.microsoft.com/office/drawing/2014/main" id="{B6F24AAC-AA58-E5F2-6A73-31AD7ABADF83}"/>
                </a:ext>
              </a:extLst>
            </p:cNvPr>
            <p:cNvSpPr/>
            <p:nvPr/>
          </p:nvSpPr>
          <p:spPr>
            <a:xfrm>
              <a:off x="3209025" y="3018650"/>
              <a:ext cx="62200" cy="53425"/>
            </a:xfrm>
            <a:custGeom>
              <a:avLst/>
              <a:gdLst/>
              <a:ahLst/>
              <a:cxnLst/>
              <a:rect l="l" t="t" r="r" b="b"/>
              <a:pathLst>
                <a:path w="2488" h="2137" extrusionOk="0">
                  <a:moveTo>
                    <a:pt x="1065" y="0"/>
                  </a:moveTo>
                  <a:cubicBezTo>
                    <a:pt x="480" y="0"/>
                    <a:pt x="0" y="480"/>
                    <a:pt x="0" y="1065"/>
                  </a:cubicBezTo>
                  <a:cubicBezTo>
                    <a:pt x="0" y="1709"/>
                    <a:pt x="525" y="2137"/>
                    <a:pt x="1074" y="2137"/>
                  </a:cubicBezTo>
                  <a:cubicBezTo>
                    <a:pt x="1336" y="2137"/>
                    <a:pt x="1603" y="2039"/>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1846;p79">
              <a:extLst>
                <a:ext uri="{FF2B5EF4-FFF2-40B4-BE49-F238E27FC236}">
                  <a16:creationId xmlns:a16="http://schemas.microsoft.com/office/drawing/2014/main" id="{7728BB01-1D1A-CB17-CEA4-2F2952B7D064}"/>
                </a:ext>
              </a:extLst>
            </p:cNvPr>
            <p:cNvSpPr/>
            <p:nvPr/>
          </p:nvSpPr>
          <p:spPr>
            <a:xfrm>
              <a:off x="3209025" y="2942425"/>
              <a:ext cx="62200" cy="53450"/>
            </a:xfrm>
            <a:custGeom>
              <a:avLst/>
              <a:gdLst/>
              <a:ahLst/>
              <a:cxnLst/>
              <a:rect l="l" t="t" r="r" b="b"/>
              <a:pathLst>
                <a:path w="2488" h="2138" extrusionOk="0">
                  <a:moveTo>
                    <a:pt x="1065" y="1"/>
                  </a:moveTo>
                  <a:cubicBezTo>
                    <a:pt x="480" y="9"/>
                    <a:pt x="0" y="480"/>
                    <a:pt x="0" y="1066"/>
                  </a:cubicBezTo>
                  <a:cubicBezTo>
                    <a:pt x="0" y="1709"/>
                    <a:pt x="525" y="2137"/>
                    <a:pt x="1074" y="2137"/>
                  </a:cubicBezTo>
                  <a:cubicBezTo>
                    <a:pt x="1336" y="2137"/>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1847;p79">
              <a:extLst>
                <a:ext uri="{FF2B5EF4-FFF2-40B4-BE49-F238E27FC236}">
                  <a16:creationId xmlns:a16="http://schemas.microsoft.com/office/drawing/2014/main" id="{1A5FE81D-4EDD-B979-619C-9CAF426DA5EB}"/>
                </a:ext>
              </a:extLst>
            </p:cNvPr>
            <p:cNvSpPr/>
            <p:nvPr/>
          </p:nvSpPr>
          <p:spPr>
            <a:xfrm>
              <a:off x="3209025" y="2866425"/>
              <a:ext cx="62200" cy="53275"/>
            </a:xfrm>
            <a:custGeom>
              <a:avLst/>
              <a:gdLst/>
              <a:ahLst/>
              <a:cxnLst/>
              <a:rect l="l" t="t" r="r" b="b"/>
              <a:pathLst>
                <a:path w="2488" h="2131" extrusionOk="0">
                  <a:moveTo>
                    <a:pt x="1065" y="0"/>
                  </a:moveTo>
                  <a:cubicBezTo>
                    <a:pt x="480" y="0"/>
                    <a:pt x="0" y="472"/>
                    <a:pt x="0" y="1065"/>
                  </a:cubicBezTo>
                  <a:cubicBezTo>
                    <a:pt x="0" y="1707"/>
                    <a:pt x="522" y="2131"/>
                    <a:pt x="1069" y="2131"/>
                  </a:cubicBezTo>
                  <a:cubicBezTo>
                    <a:pt x="1333" y="2131"/>
                    <a:pt x="1602" y="2032"/>
                    <a:pt x="1821" y="1813"/>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1848;p79">
              <a:extLst>
                <a:ext uri="{FF2B5EF4-FFF2-40B4-BE49-F238E27FC236}">
                  <a16:creationId xmlns:a16="http://schemas.microsoft.com/office/drawing/2014/main" id="{1F7DB22A-3616-0F9D-9F17-51166FE51734}"/>
                </a:ext>
              </a:extLst>
            </p:cNvPr>
            <p:cNvSpPr/>
            <p:nvPr/>
          </p:nvSpPr>
          <p:spPr>
            <a:xfrm>
              <a:off x="3209025" y="2790200"/>
              <a:ext cx="62200" cy="53350"/>
            </a:xfrm>
            <a:custGeom>
              <a:avLst/>
              <a:gdLst/>
              <a:ahLst/>
              <a:cxnLst/>
              <a:rect l="l" t="t" r="r" b="b"/>
              <a:pathLst>
                <a:path w="2488" h="2134" extrusionOk="0">
                  <a:moveTo>
                    <a:pt x="1065" y="1"/>
                  </a:moveTo>
                  <a:cubicBezTo>
                    <a:pt x="480" y="1"/>
                    <a:pt x="0" y="480"/>
                    <a:pt x="0" y="1066"/>
                  </a:cubicBezTo>
                  <a:cubicBezTo>
                    <a:pt x="0" y="1709"/>
                    <a:pt x="526" y="2134"/>
                    <a:pt x="1074" y="2134"/>
                  </a:cubicBezTo>
                  <a:cubicBezTo>
                    <a:pt x="1336" y="2134"/>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1849;p79">
              <a:extLst>
                <a:ext uri="{FF2B5EF4-FFF2-40B4-BE49-F238E27FC236}">
                  <a16:creationId xmlns:a16="http://schemas.microsoft.com/office/drawing/2014/main" id="{A8F21D66-582B-5821-EA2F-3275374AFFAB}"/>
                </a:ext>
              </a:extLst>
            </p:cNvPr>
            <p:cNvSpPr/>
            <p:nvPr/>
          </p:nvSpPr>
          <p:spPr>
            <a:xfrm>
              <a:off x="4199400" y="2942425"/>
              <a:ext cx="62200" cy="53450"/>
            </a:xfrm>
            <a:custGeom>
              <a:avLst/>
              <a:gdLst/>
              <a:ahLst/>
              <a:cxnLst/>
              <a:rect l="l" t="t" r="r" b="b"/>
              <a:pathLst>
                <a:path w="2488" h="2138" extrusionOk="0">
                  <a:moveTo>
                    <a:pt x="1065" y="1"/>
                  </a:moveTo>
                  <a:cubicBezTo>
                    <a:pt x="480" y="1"/>
                    <a:pt x="0" y="480"/>
                    <a:pt x="0" y="1066"/>
                  </a:cubicBezTo>
                  <a:cubicBezTo>
                    <a:pt x="0" y="1709"/>
                    <a:pt x="525" y="2137"/>
                    <a:pt x="1074" y="2137"/>
                  </a:cubicBezTo>
                  <a:cubicBezTo>
                    <a:pt x="1336" y="2137"/>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1850;p79">
              <a:extLst>
                <a:ext uri="{FF2B5EF4-FFF2-40B4-BE49-F238E27FC236}">
                  <a16:creationId xmlns:a16="http://schemas.microsoft.com/office/drawing/2014/main" id="{EC087E83-EABB-9C92-04ED-93C3407102FA}"/>
                </a:ext>
              </a:extLst>
            </p:cNvPr>
            <p:cNvSpPr/>
            <p:nvPr/>
          </p:nvSpPr>
          <p:spPr>
            <a:xfrm>
              <a:off x="3132800" y="1114325"/>
              <a:ext cx="62425" cy="53350"/>
            </a:xfrm>
            <a:custGeom>
              <a:avLst/>
              <a:gdLst/>
              <a:ahLst/>
              <a:cxnLst/>
              <a:rect l="l" t="t" r="r" b="b"/>
              <a:pathLst>
                <a:path w="2497" h="2134" extrusionOk="0">
                  <a:moveTo>
                    <a:pt x="1066" y="1"/>
                  </a:moveTo>
                  <a:cubicBezTo>
                    <a:pt x="480" y="1"/>
                    <a:pt x="1" y="480"/>
                    <a:pt x="1" y="1065"/>
                  </a:cubicBezTo>
                  <a:cubicBezTo>
                    <a:pt x="1" y="1709"/>
                    <a:pt x="526" y="2133"/>
                    <a:pt x="1075" y="2133"/>
                  </a:cubicBezTo>
                  <a:cubicBezTo>
                    <a:pt x="1337" y="2133"/>
                    <a:pt x="1604" y="2037"/>
                    <a:pt x="1822" y="1822"/>
                  </a:cubicBezTo>
                  <a:cubicBezTo>
                    <a:pt x="2496"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1851;p79">
              <a:extLst>
                <a:ext uri="{FF2B5EF4-FFF2-40B4-BE49-F238E27FC236}">
                  <a16:creationId xmlns:a16="http://schemas.microsoft.com/office/drawing/2014/main" id="{354F81E2-BB1D-485C-0070-90FDDC418010}"/>
                </a:ext>
              </a:extLst>
            </p:cNvPr>
            <p:cNvSpPr/>
            <p:nvPr/>
          </p:nvSpPr>
          <p:spPr>
            <a:xfrm>
              <a:off x="3056800" y="1114325"/>
              <a:ext cx="62200" cy="53350"/>
            </a:xfrm>
            <a:custGeom>
              <a:avLst/>
              <a:gdLst/>
              <a:ahLst/>
              <a:cxnLst/>
              <a:rect l="l" t="t" r="r" b="b"/>
              <a:pathLst>
                <a:path w="2488" h="2134" extrusionOk="0">
                  <a:moveTo>
                    <a:pt x="1065" y="1"/>
                  </a:moveTo>
                  <a:cubicBezTo>
                    <a:pt x="480" y="1"/>
                    <a:pt x="0" y="480"/>
                    <a:pt x="0" y="1065"/>
                  </a:cubicBezTo>
                  <a:cubicBezTo>
                    <a:pt x="0" y="1709"/>
                    <a:pt x="526"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1852;p79">
              <a:extLst>
                <a:ext uri="{FF2B5EF4-FFF2-40B4-BE49-F238E27FC236}">
                  <a16:creationId xmlns:a16="http://schemas.microsoft.com/office/drawing/2014/main" id="{0F495265-99DC-D9CE-1A48-AC938727C731}"/>
                </a:ext>
              </a:extLst>
            </p:cNvPr>
            <p:cNvSpPr/>
            <p:nvPr/>
          </p:nvSpPr>
          <p:spPr>
            <a:xfrm>
              <a:off x="4351600" y="1647400"/>
              <a:ext cx="62425" cy="53450"/>
            </a:xfrm>
            <a:custGeom>
              <a:avLst/>
              <a:gdLst/>
              <a:ahLst/>
              <a:cxnLst/>
              <a:rect l="l" t="t" r="r" b="b"/>
              <a:pathLst>
                <a:path w="2497" h="2138" extrusionOk="0">
                  <a:moveTo>
                    <a:pt x="1074" y="1"/>
                  </a:moveTo>
                  <a:cubicBezTo>
                    <a:pt x="481" y="1"/>
                    <a:pt x="9" y="481"/>
                    <a:pt x="1" y="1066"/>
                  </a:cubicBezTo>
                  <a:cubicBezTo>
                    <a:pt x="1" y="1710"/>
                    <a:pt x="530" y="2138"/>
                    <a:pt x="1078" y="2138"/>
                  </a:cubicBezTo>
                  <a:cubicBezTo>
                    <a:pt x="1340" y="2138"/>
                    <a:pt x="1607" y="2040"/>
                    <a:pt x="1822" y="1822"/>
                  </a:cubicBezTo>
                  <a:cubicBezTo>
                    <a:pt x="2497" y="1155"/>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1853;p79">
              <a:extLst>
                <a:ext uri="{FF2B5EF4-FFF2-40B4-BE49-F238E27FC236}">
                  <a16:creationId xmlns:a16="http://schemas.microsoft.com/office/drawing/2014/main" id="{DBA0D3DA-4BEB-763A-A321-CCF3B20A954F}"/>
                </a:ext>
              </a:extLst>
            </p:cNvPr>
            <p:cNvSpPr/>
            <p:nvPr/>
          </p:nvSpPr>
          <p:spPr>
            <a:xfrm>
              <a:off x="4351600" y="1723625"/>
              <a:ext cx="62425" cy="53350"/>
            </a:xfrm>
            <a:custGeom>
              <a:avLst/>
              <a:gdLst/>
              <a:ahLst/>
              <a:cxnLst/>
              <a:rect l="l" t="t" r="r" b="b"/>
              <a:pathLst>
                <a:path w="2497" h="2134" extrusionOk="0">
                  <a:moveTo>
                    <a:pt x="1074" y="1"/>
                  </a:moveTo>
                  <a:cubicBezTo>
                    <a:pt x="481" y="1"/>
                    <a:pt x="9" y="480"/>
                    <a:pt x="1" y="1065"/>
                  </a:cubicBezTo>
                  <a:cubicBezTo>
                    <a:pt x="1" y="1709"/>
                    <a:pt x="530" y="2133"/>
                    <a:pt x="1079" y="2133"/>
                  </a:cubicBezTo>
                  <a:cubicBezTo>
                    <a:pt x="1340" y="2133"/>
                    <a:pt x="1607" y="2037"/>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1854;p79">
              <a:extLst>
                <a:ext uri="{FF2B5EF4-FFF2-40B4-BE49-F238E27FC236}">
                  <a16:creationId xmlns:a16="http://schemas.microsoft.com/office/drawing/2014/main" id="{C5A25CB7-7A10-12C9-D11E-33A9E080D3D5}"/>
                </a:ext>
              </a:extLst>
            </p:cNvPr>
            <p:cNvSpPr/>
            <p:nvPr/>
          </p:nvSpPr>
          <p:spPr>
            <a:xfrm>
              <a:off x="4351600" y="1799850"/>
              <a:ext cx="62425" cy="53325"/>
            </a:xfrm>
            <a:custGeom>
              <a:avLst/>
              <a:gdLst/>
              <a:ahLst/>
              <a:cxnLst/>
              <a:rect l="l" t="t" r="r" b="b"/>
              <a:pathLst>
                <a:path w="2497" h="2133" extrusionOk="0">
                  <a:moveTo>
                    <a:pt x="1074" y="0"/>
                  </a:moveTo>
                  <a:cubicBezTo>
                    <a:pt x="481" y="0"/>
                    <a:pt x="9" y="480"/>
                    <a:pt x="1" y="1065"/>
                  </a:cubicBezTo>
                  <a:cubicBezTo>
                    <a:pt x="1" y="1709"/>
                    <a:pt x="530" y="2133"/>
                    <a:pt x="1079" y="2133"/>
                  </a:cubicBezTo>
                  <a:cubicBezTo>
                    <a:pt x="1340" y="2133"/>
                    <a:pt x="1607" y="2036"/>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1855;p79">
              <a:extLst>
                <a:ext uri="{FF2B5EF4-FFF2-40B4-BE49-F238E27FC236}">
                  <a16:creationId xmlns:a16="http://schemas.microsoft.com/office/drawing/2014/main" id="{0DC86B88-1714-FCA8-4BE8-117A87DA1DC5}"/>
                </a:ext>
              </a:extLst>
            </p:cNvPr>
            <p:cNvSpPr/>
            <p:nvPr/>
          </p:nvSpPr>
          <p:spPr>
            <a:xfrm>
              <a:off x="4351600" y="1876050"/>
              <a:ext cx="62425" cy="53350"/>
            </a:xfrm>
            <a:custGeom>
              <a:avLst/>
              <a:gdLst/>
              <a:ahLst/>
              <a:cxnLst/>
              <a:rect l="l" t="t" r="r" b="b"/>
              <a:pathLst>
                <a:path w="2497" h="2134" extrusionOk="0">
                  <a:moveTo>
                    <a:pt x="1074" y="1"/>
                  </a:moveTo>
                  <a:cubicBezTo>
                    <a:pt x="481" y="1"/>
                    <a:pt x="9" y="472"/>
                    <a:pt x="1" y="1066"/>
                  </a:cubicBezTo>
                  <a:cubicBezTo>
                    <a:pt x="1" y="1709"/>
                    <a:pt x="530" y="2133"/>
                    <a:pt x="1079" y="2133"/>
                  </a:cubicBezTo>
                  <a:cubicBezTo>
                    <a:pt x="1340" y="2133"/>
                    <a:pt x="1607" y="2037"/>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1856;p79">
              <a:extLst>
                <a:ext uri="{FF2B5EF4-FFF2-40B4-BE49-F238E27FC236}">
                  <a16:creationId xmlns:a16="http://schemas.microsoft.com/office/drawing/2014/main" id="{C6CD8140-4A26-CE09-D11E-28F0B6025282}"/>
                </a:ext>
              </a:extLst>
            </p:cNvPr>
            <p:cNvSpPr/>
            <p:nvPr/>
          </p:nvSpPr>
          <p:spPr>
            <a:xfrm>
              <a:off x="4351600" y="1952050"/>
              <a:ext cx="62425" cy="53450"/>
            </a:xfrm>
            <a:custGeom>
              <a:avLst/>
              <a:gdLst/>
              <a:ahLst/>
              <a:cxnLst/>
              <a:rect l="l" t="t" r="r" b="b"/>
              <a:pathLst>
                <a:path w="2497" h="2138" extrusionOk="0">
                  <a:moveTo>
                    <a:pt x="1074" y="1"/>
                  </a:moveTo>
                  <a:cubicBezTo>
                    <a:pt x="481" y="9"/>
                    <a:pt x="9" y="481"/>
                    <a:pt x="1" y="1074"/>
                  </a:cubicBezTo>
                  <a:cubicBezTo>
                    <a:pt x="1" y="1712"/>
                    <a:pt x="529" y="2138"/>
                    <a:pt x="1077" y="2138"/>
                  </a:cubicBezTo>
                  <a:cubicBezTo>
                    <a:pt x="1339" y="2138"/>
                    <a:pt x="1606" y="2040"/>
                    <a:pt x="1822" y="1822"/>
                  </a:cubicBezTo>
                  <a:cubicBezTo>
                    <a:pt x="2497" y="1155"/>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1857;p79">
              <a:extLst>
                <a:ext uri="{FF2B5EF4-FFF2-40B4-BE49-F238E27FC236}">
                  <a16:creationId xmlns:a16="http://schemas.microsoft.com/office/drawing/2014/main" id="{F4B9AC4F-F1B9-A483-9B4C-96142FB10C13}"/>
                </a:ext>
              </a:extLst>
            </p:cNvPr>
            <p:cNvSpPr/>
            <p:nvPr/>
          </p:nvSpPr>
          <p:spPr>
            <a:xfrm>
              <a:off x="4351600" y="2028275"/>
              <a:ext cx="62425" cy="53450"/>
            </a:xfrm>
            <a:custGeom>
              <a:avLst/>
              <a:gdLst/>
              <a:ahLst/>
              <a:cxnLst/>
              <a:rect l="l" t="t" r="r" b="b"/>
              <a:pathLst>
                <a:path w="2497" h="2138" extrusionOk="0">
                  <a:moveTo>
                    <a:pt x="1074" y="1"/>
                  </a:moveTo>
                  <a:cubicBezTo>
                    <a:pt x="481" y="1"/>
                    <a:pt x="9" y="480"/>
                    <a:pt x="1" y="1065"/>
                  </a:cubicBezTo>
                  <a:cubicBezTo>
                    <a:pt x="1" y="1709"/>
                    <a:pt x="530" y="2137"/>
                    <a:pt x="1078" y="2137"/>
                  </a:cubicBezTo>
                  <a:cubicBezTo>
                    <a:pt x="1340" y="2137"/>
                    <a:pt x="1607" y="2040"/>
                    <a:pt x="1822" y="1821"/>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1858;p79">
              <a:extLst>
                <a:ext uri="{FF2B5EF4-FFF2-40B4-BE49-F238E27FC236}">
                  <a16:creationId xmlns:a16="http://schemas.microsoft.com/office/drawing/2014/main" id="{85F9514C-F870-0602-85B5-4ECFE0BA5AF6}"/>
                </a:ext>
              </a:extLst>
            </p:cNvPr>
            <p:cNvSpPr/>
            <p:nvPr/>
          </p:nvSpPr>
          <p:spPr>
            <a:xfrm>
              <a:off x="4351600" y="2104500"/>
              <a:ext cx="62425" cy="53325"/>
            </a:xfrm>
            <a:custGeom>
              <a:avLst/>
              <a:gdLst/>
              <a:ahLst/>
              <a:cxnLst/>
              <a:rect l="l" t="t" r="r" b="b"/>
              <a:pathLst>
                <a:path w="2497" h="2133" extrusionOk="0">
                  <a:moveTo>
                    <a:pt x="1074" y="0"/>
                  </a:moveTo>
                  <a:cubicBezTo>
                    <a:pt x="481" y="0"/>
                    <a:pt x="9" y="480"/>
                    <a:pt x="1" y="1065"/>
                  </a:cubicBezTo>
                  <a:cubicBezTo>
                    <a:pt x="1" y="1709"/>
                    <a:pt x="530" y="2133"/>
                    <a:pt x="1079" y="2133"/>
                  </a:cubicBezTo>
                  <a:cubicBezTo>
                    <a:pt x="1340" y="2133"/>
                    <a:pt x="1607" y="2036"/>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1859;p79">
              <a:extLst>
                <a:ext uri="{FF2B5EF4-FFF2-40B4-BE49-F238E27FC236}">
                  <a16:creationId xmlns:a16="http://schemas.microsoft.com/office/drawing/2014/main" id="{02497931-4DB3-2E53-29F7-85643075FAA4}"/>
                </a:ext>
              </a:extLst>
            </p:cNvPr>
            <p:cNvSpPr/>
            <p:nvPr/>
          </p:nvSpPr>
          <p:spPr>
            <a:xfrm>
              <a:off x="3970950" y="1876050"/>
              <a:ext cx="62225" cy="53350"/>
            </a:xfrm>
            <a:custGeom>
              <a:avLst/>
              <a:gdLst/>
              <a:ahLst/>
              <a:cxnLst/>
              <a:rect l="l" t="t" r="r" b="b"/>
              <a:pathLst>
                <a:path w="2489" h="2134" extrusionOk="0">
                  <a:moveTo>
                    <a:pt x="1065" y="1"/>
                  </a:moveTo>
                  <a:cubicBezTo>
                    <a:pt x="472" y="1"/>
                    <a:pt x="1" y="472"/>
                    <a:pt x="1" y="1066"/>
                  </a:cubicBezTo>
                  <a:cubicBezTo>
                    <a:pt x="1" y="1709"/>
                    <a:pt x="526" y="2133"/>
                    <a:pt x="1072" y="2133"/>
                  </a:cubicBezTo>
                  <a:cubicBezTo>
                    <a:pt x="1333" y="2133"/>
                    <a:pt x="1598" y="2037"/>
                    <a:pt x="1813"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1860;p79">
              <a:extLst>
                <a:ext uri="{FF2B5EF4-FFF2-40B4-BE49-F238E27FC236}">
                  <a16:creationId xmlns:a16="http://schemas.microsoft.com/office/drawing/2014/main" id="{5550429C-56E9-F97C-5A89-D2197040DC65}"/>
                </a:ext>
              </a:extLst>
            </p:cNvPr>
            <p:cNvSpPr/>
            <p:nvPr/>
          </p:nvSpPr>
          <p:spPr>
            <a:xfrm>
              <a:off x="3970950" y="1952050"/>
              <a:ext cx="62225" cy="53450"/>
            </a:xfrm>
            <a:custGeom>
              <a:avLst/>
              <a:gdLst/>
              <a:ahLst/>
              <a:cxnLst/>
              <a:rect l="l" t="t" r="r" b="b"/>
              <a:pathLst>
                <a:path w="2489" h="2138" extrusionOk="0">
                  <a:moveTo>
                    <a:pt x="1065" y="1"/>
                  </a:moveTo>
                  <a:cubicBezTo>
                    <a:pt x="472" y="9"/>
                    <a:pt x="1" y="481"/>
                    <a:pt x="1" y="1074"/>
                  </a:cubicBezTo>
                  <a:cubicBezTo>
                    <a:pt x="1" y="1712"/>
                    <a:pt x="525" y="2138"/>
                    <a:pt x="1071" y="2138"/>
                  </a:cubicBezTo>
                  <a:cubicBezTo>
                    <a:pt x="1332" y="2138"/>
                    <a:pt x="1598" y="2040"/>
                    <a:pt x="1813" y="1822"/>
                  </a:cubicBezTo>
                  <a:cubicBezTo>
                    <a:pt x="2488" y="1155"/>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1861;p79">
              <a:extLst>
                <a:ext uri="{FF2B5EF4-FFF2-40B4-BE49-F238E27FC236}">
                  <a16:creationId xmlns:a16="http://schemas.microsoft.com/office/drawing/2014/main" id="{A387DA04-9899-5F01-708E-836C822CC6EF}"/>
                </a:ext>
              </a:extLst>
            </p:cNvPr>
            <p:cNvSpPr/>
            <p:nvPr/>
          </p:nvSpPr>
          <p:spPr>
            <a:xfrm>
              <a:off x="3666100" y="1952050"/>
              <a:ext cx="62200" cy="53450"/>
            </a:xfrm>
            <a:custGeom>
              <a:avLst/>
              <a:gdLst/>
              <a:ahLst/>
              <a:cxnLst/>
              <a:rect l="l" t="t" r="r" b="b"/>
              <a:pathLst>
                <a:path w="2488" h="2138" extrusionOk="0">
                  <a:moveTo>
                    <a:pt x="1065" y="1"/>
                  </a:moveTo>
                  <a:cubicBezTo>
                    <a:pt x="480" y="9"/>
                    <a:pt x="0" y="481"/>
                    <a:pt x="0" y="1074"/>
                  </a:cubicBezTo>
                  <a:cubicBezTo>
                    <a:pt x="0" y="1712"/>
                    <a:pt x="525" y="2138"/>
                    <a:pt x="1073" y="2138"/>
                  </a:cubicBezTo>
                  <a:cubicBezTo>
                    <a:pt x="1335" y="2138"/>
                    <a:pt x="1603" y="2040"/>
                    <a:pt x="1821"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1862;p79">
              <a:extLst>
                <a:ext uri="{FF2B5EF4-FFF2-40B4-BE49-F238E27FC236}">
                  <a16:creationId xmlns:a16="http://schemas.microsoft.com/office/drawing/2014/main" id="{E1A2F653-6BC5-5ECC-33F7-1D58EDBA62BB}"/>
                </a:ext>
              </a:extLst>
            </p:cNvPr>
            <p:cNvSpPr/>
            <p:nvPr/>
          </p:nvSpPr>
          <p:spPr>
            <a:xfrm>
              <a:off x="3742300" y="2028275"/>
              <a:ext cx="62225" cy="53450"/>
            </a:xfrm>
            <a:custGeom>
              <a:avLst/>
              <a:gdLst/>
              <a:ahLst/>
              <a:cxnLst/>
              <a:rect l="l" t="t" r="r" b="b"/>
              <a:pathLst>
                <a:path w="2489" h="2138" extrusionOk="0">
                  <a:moveTo>
                    <a:pt x="1066" y="1"/>
                  </a:moveTo>
                  <a:cubicBezTo>
                    <a:pt x="481" y="1"/>
                    <a:pt x="1" y="480"/>
                    <a:pt x="1" y="1065"/>
                  </a:cubicBezTo>
                  <a:cubicBezTo>
                    <a:pt x="1" y="1709"/>
                    <a:pt x="526" y="2137"/>
                    <a:pt x="1072" y="2137"/>
                  </a:cubicBezTo>
                  <a:cubicBezTo>
                    <a:pt x="1333" y="2137"/>
                    <a:pt x="1598" y="2040"/>
                    <a:pt x="1814" y="1821"/>
                  </a:cubicBezTo>
                  <a:cubicBezTo>
                    <a:pt x="2489"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1863;p79">
              <a:extLst>
                <a:ext uri="{FF2B5EF4-FFF2-40B4-BE49-F238E27FC236}">
                  <a16:creationId xmlns:a16="http://schemas.microsoft.com/office/drawing/2014/main" id="{3C89C24B-4359-01BC-EAD3-B3F7739A395A}"/>
                </a:ext>
              </a:extLst>
            </p:cNvPr>
            <p:cNvSpPr/>
            <p:nvPr/>
          </p:nvSpPr>
          <p:spPr>
            <a:xfrm>
              <a:off x="3742300" y="1952050"/>
              <a:ext cx="62225" cy="53450"/>
            </a:xfrm>
            <a:custGeom>
              <a:avLst/>
              <a:gdLst/>
              <a:ahLst/>
              <a:cxnLst/>
              <a:rect l="l" t="t" r="r" b="b"/>
              <a:pathLst>
                <a:path w="2489" h="2138" extrusionOk="0">
                  <a:moveTo>
                    <a:pt x="1066" y="1"/>
                  </a:moveTo>
                  <a:cubicBezTo>
                    <a:pt x="481" y="9"/>
                    <a:pt x="1" y="481"/>
                    <a:pt x="1" y="1074"/>
                  </a:cubicBezTo>
                  <a:cubicBezTo>
                    <a:pt x="1" y="1712"/>
                    <a:pt x="525" y="2138"/>
                    <a:pt x="1071" y="2138"/>
                  </a:cubicBezTo>
                  <a:cubicBezTo>
                    <a:pt x="1332" y="2138"/>
                    <a:pt x="1598" y="2040"/>
                    <a:pt x="1814" y="1822"/>
                  </a:cubicBezTo>
                  <a:cubicBezTo>
                    <a:pt x="2489" y="1155"/>
                    <a:pt x="2017" y="9"/>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1864;p79">
              <a:extLst>
                <a:ext uri="{FF2B5EF4-FFF2-40B4-BE49-F238E27FC236}">
                  <a16:creationId xmlns:a16="http://schemas.microsoft.com/office/drawing/2014/main" id="{6C06DB5D-CE90-8C76-246E-404AF37556FE}"/>
                </a:ext>
              </a:extLst>
            </p:cNvPr>
            <p:cNvSpPr/>
            <p:nvPr/>
          </p:nvSpPr>
          <p:spPr>
            <a:xfrm>
              <a:off x="3818525" y="1952050"/>
              <a:ext cx="62225" cy="53450"/>
            </a:xfrm>
            <a:custGeom>
              <a:avLst/>
              <a:gdLst/>
              <a:ahLst/>
              <a:cxnLst/>
              <a:rect l="l" t="t" r="r" b="b"/>
              <a:pathLst>
                <a:path w="2489" h="2138" extrusionOk="0">
                  <a:moveTo>
                    <a:pt x="1065" y="1"/>
                  </a:moveTo>
                  <a:cubicBezTo>
                    <a:pt x="480" y="9"/>
                    <a:pt x="0" y="481"/>
                    <a:pt x="0" y="1074"/>
                  </a:cubicBezTo>
                  <a:cubicBezTo>
                    <a:pt x="0" y="1712"/>
                    <a:pt x="525" y="2138"/>
                    <a:pt x="1073" y="2138"/>
                  </a:cubicBezTo>
                  <a:cubicBezTo>
                    <a:pt x="1335" y="2138"/>
                    <a:pt x="1603" y="2040"/>
                    <a:pt x="1821" y="1822"/>
                  </a:cubicBezTo>
                  <a:cubicBezTo>
                    <a:pt x="2488" y="1155"/>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1865;p79">
              <a:extLst>
                <a:ext uri="{FF2B5EF4-FFF2-40B4-BE49-F238E27FC236}">
                  <a16:creationId xmlns:a16="http://schemas.microsoft.com/office/drawing/2014/main" id="{17A88BB9-8920-9A35-3D41-0163F9CC3AC8}"/>
                </a:ext>
              </a:extLst>
            </p:cNvPr>
            <p:cNvSpPr/>
            <p:nvPr/>
          </p:nvSpPr>
          <p:spPr>
            <a:xfrm>
              <a:off x="3894725" y="1952050"/>
              <a:ext cx="62225" cy="53450"/>
            </a:xfrm>
            <a:custGeom>
              <a:avLst/>
              <a:gdLst/>
              <a:ahLst/>
              <a:cxnLst/>
              <a:rect l="l" t="t" r="r" b="b"/>
              <a:pathLst>
                <a:path w="2489" h="2138" extrusionOk="0">
                  <a:moveTo>
                    <a:pt x="1066" y="1"/>
                  </a:moveTo>
                  <a:cubicBezTo>
                    <a:pt x="481" y="9"/>
                    <a:pt x="1" y="481"/>
                    <a:pt x="1" y="1074"/>
                  </a:cubicBezTo>
                  <a:cubicBezTo>
                    <a:pt x="1" y="1712"/>
                    <a:pt x="525" y="2138"/>
                    <a:pt x="1074" y="2138"/>
                  </a:cubicBezTo>
                  <a:cubicBezTo>
                    <a:pt x="1336" y="2138"/>
                    <a:pt x="1604" y="2040"/>
                    <a:pt x="1822" y="1822"/>
                  </a:cubicBezTo>
                  <a:cubicBezTo>
                    <a:pt x="2489"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1866;p79">
              <a:extLst>
                <a:ext uri="{FF2B5EF4-FFF2-40B4-BE49-F238E27FC236}">
                  <a16:creationId xmlns:a16="http://schemas.microsoft.com/office/drawing/2014/main" id="{6817D2A0-B2A5-535D-50AC-64A12468ECC5}"/>
                </a:ext>
              </a:extLst>
            </p:cNvPr>
            <p:cNvSpPr/>
            <p:nvPr/>
          </p:nvSpPr>
          <p:spPr>
            <a:xfrm>
              <a:off x="3894725" y="2028275"/>
              <a:ext cx="62225" cy="53450"/>
            </a:xfrm>
            <a:custGeom>
              <a:avLst/>
              <a:gdLst/>
              <a:ahLst/>
              <a:cxnLst/>
              <a:rect l="l" t="t" r="r" b="b"/>
              <a:pathLst>
                <a:path w="2489" h="2138" extrusionOk="0">
                  <a:moveTo>
                    <a:pt x="1066" y="1"/>
                  </a:moveTo>
                  <a:cubicBezTo>
                    <a:pt x="481" y="1"/>
                    <a:pt x="1" y="480"/>
                    <a:pt x="1" y="1065"/>
                  </a:cubicBezTo>
                  <a:cubicBezTo>
                    <a:pt x="1" y="1709"/>
                    <a:pt x="526" y="2137"/>
                    <a:pt x="1075" y="2137"/>
                  </a:cubicBezTo>
                  <a:cubicBezTo>
                    <a:pt x="1337" y="2137"/>
                    <a:pt x="1604" y="2040"/>
                    <a:pt x="1822" y="1821"/>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1867;p79">
              <a:extLst>
                <a:ext uri="{FF2B5EF4-FFF2-40B4-BE49-F238E27FC236}">
                  <a16:creationId xmlns:a16="http://schemas.microsoft.com/office/drawing/2014/main" id="{62370F5B-FCD8-46F7-B0A3-E00A6BBE8A81}"/>
                </a:ext>
              </a:extLst>
            </p:cNvPr>
            <p:cNvSpPr/>
            <p:nvPr/>
          </p:nvSpPr>
          <p:spPr>
            <a:xfrm>
              <a:off x="3970950" y="2028275"/>
              <a:ext cx="62225" cy="53450"/>
            </a:xfrm>
            <a:custGeom>
              <a:avLst/>
              <a:gdLst/>
              <a:ahLst/>
              <a:cxnLst/>
              <a:rect l="l" t="t" r="r" b="b"/>
              <a:pathLst>
                <a:path w="2489" h="2138" extrusionOk="0">
                  <a:moveTo>
                    <a:pt x="1065" y="1"/>
                  </a:moveTo>
                  <a:cubicBezTo>
                    <a:pt x="472" y="1"/>
                    <a:pt x="1" y="480"/>
                    <a:pt x="1" y="1065"/>
                  </a:cubicBezTo>
                  <a:cubicBezTo>
                    <a:pt x="1" y="1709"/>
                    <a:pt x="526" y="2137"/>
                    <a:pt x="1072" y="2137"/>
                  </a:cubicBezTo>
                  <a:cubicBezTo>
                    <a:pt x="1332" y="2137"/>
                    <a:pt x="1598" y="2040"/>
                    <a:pt x="1813" y="1821"/>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1868;p79">
              <a:extLst>
                <a:ext uri="{FF2B5EF4-FFF2-40B4-BE49-F238E27FC236}">
                  <a16:creationId xmlns:a16="http://schemas.microsoft.com/office/drawing/2014/main" id="{109D0E9D-590E-7E19-4F04-AD2D35EA3306}"/>
                </a:ext>
              </a:extLst>
            </p:cNvPr>
            <p:cNvSpPr/>
            <p:nvPr/>
          </p:nvSpPr>
          <p:spPr>
            <a:xfrm>
              <a:off x="3970950" y="2104500"/>
              <a:ext cx="62225" cy="53325"/>
            </a:xfrm>
            <a:custGeom>
              <a:avLst/>
              <a:gdLst/>
              <a:ahLst/>
              <a:cxnLst/>
              <a:rect l="l" t="t" r="r" b="b"/>
              <a:pathLst>
                <a:path w="2489" h="2133" extrusionOk="0">
                  <a:moveTo>
                    <a:pt x="1065" y="0"/>
                  </a:moveTo>
                  <a:cubicBezTo>
                    <a:pt x="472" y="0"/>
                    <a:pt x="1" y="480"/>
                    <a:pt x="1" y="1065"/>
                  </a:cubicBezTo>
                  <a:cubicBezTo>
                    <a:pt x="1" y="1709"/>
                    <a:pt x="526" y="2133"/>
                    <a:pt x="1072" y="2133"/>
                  </a:cubicBezTo>
                  <a:cubicBezTo>
                    <a:pt x="1333" y="2133"/>
                    <a:pt x="1598" y="2036"/>
                    <a:pt x="1813"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1869;p79">
              <a:extLst>
                <a:ext uri="{FF2B5EF4-FFF2-40B4-BE49-F238E27FC236}">
                  <a16:creationId xmlns:a16="http://schemas.microsoft.com/office/drawing/2014/main" id="{DA7E384E-1C54-E23F-AFC0-D639E907B2C6}"/>
                </a:ext>
              </a:extLst>
            </p:cNvPr>
            <p:cNvSpPr/>
            <p:nvPr/>
          </p:nvSpPr>
          <p:spPr>
            <a:xfrm>
              <a:off x="4046950" y="1876050"/>
              <a:ext cx="62425" cy="53275"/>
            </a:xfrm>
            <a:custGeom>
              <a:avLst/>
              <a:gdLst/>
              <a:ahLst/>
              <a:cxnLst/>
              <a:rect l="l" t="t" r="r" b="b"/>
              <a:pathLst>
                <a:path w="2497" h="2131" extrusionOk="0">
                  <a:moveTo>
                    <a:pt x="1074" y="1"/>
                  </a:moveTo>
                  <a:cubicBezTo>
                    <a:pt x="481" y="1"/>
                    <a:pt x="9" y="472"/>
                    <a:pt x="1" y="1066"/>
                  </a:cubicBezTo>
                  <a:cubicBezTo>
                    <a:pt x="1" y="1707"/>
                    <a:pt x="527" y="2131"/>
                    <a:pt x="1074" y="2131"/>
                  </a:cubicBezTo>
                  <a:cubicBezTo>
                    <a:pt x="1337" y="2131"/>
                    <a:pt x="1605" y="2033"/>
                    <a:pt x="1822" y="1813"/>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1870;p79">
              <a:extLst>
                <a:ext uri="{FF2B5EF4-FFF2-40B4-BE49-F238E27FC236}">
                  <a16:creationId xmlns:a16="http://schemas.microsoft.com/office/drawing/2014/main" id="{650F22CE-1E64-2888-FE76-7A0C51249E34}"/>
                </a:ext>
              </a:extLst>
            </p:cNvPr>
            <p:cNvSpPr/>
            <p:nvPr/>
          </p:nvSpPr>
          <p:spPr>
            <a:xfrm>
              <a:off x="4046950" y="1952050"/>
              <a:ext cx="62425" cy="53450"/>
            </a:xfrm>
            <a:custGeom>
              <a:avLst/>
              <a:gdLst/>
              <a:ahLst/>
              <a:cxnLst/>
              <a:rect l="l" t="t" r="r" b="b"/>
              <a:pathLst>
                <a:path w="2497" h="2138" extrusionOk="0">
                  <a:moveTo>
                    <a:pt x="1074" y="1"/>
                  </a:moveTo>
                  <a:cubicBezTo>
                    <a:pt x="481" y="9"/>
                    <a:pt x="9" y="481"/>
                    <a:pt x="1" y="1074"/>
                  </a:cubicBezTo>
                  <a:cubicBezTo>
                    <a:pt x="1" y="1712"/>
                    <a:pt x="529" y="2138"/>
                    <a:pt x="1077" y="2138"/>
                  </a:cubicBezTo>
                  <a:cubicBezTo>
                    <a:pt x="1339" y="2138"/>
                    <a:pt x="1606" y="2040"/>
                    <a:pt x="1822" y="1822"/>
                  </a:cubicBezTo>
                  <a:cubicBezTo>
                    <a:pt x="2497" y="1155"/>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1871;p79">
              <a:extLst>
                <a:ext uri="{FF2B5EF4-FFF2-40B4-BE49-F238E27FC236}">
                  <a16:creationId xmlns:a16="http://schemas.microsoft.com/office/drawing/2014/main" id="{612F03F7-B3ED-0795-06B0-978F09C4EEC9}"/>
                </a:ext>
              </a:extLst>
            </p:cNvPr>
            <p:cNvSpPr/>
            <p:nvPr/>
          </p:nvSpPr>
          <p:spPr>
            <a:xfrm>
              <a:off x="4046950" y="2028275"/>
              <a:ext cx="62425" cy="53450"/>
            </a:xfrm>
            <a:custGeom>
              <a:avLst/>
              <a:gdLst/>
              <a:ahLst/>
              <a:cxnLst/>
              <a:rect l="l" t="t" r="r" b="b"/>
              <a:pathLst>
                <a:path w="2497" h="2138" extrusionOk="0">
                  <a:moveTo>
                    <a:pt x="1074" y="1"/>
                  </a:moveTo>
                  <a:cubicBezTo>
                    <a:pt x="481" y="1"/>
                    <a:pt x="9" y="480"/>
                    <a:pt x="1" y="1065"/>
                  </a:cubicBezTo>
                  <a:cubicBezTo>
                    <a:pt x="1" y="1709"/>
                    <a:pt x="530" y="2137"/>
                    <a:pt x="1078" y="2137"/>
                  </a:cubicBezTo>
                  <a:cubicBezTo>
                    <a:pt x="1340" y="2137"/>
                    <a:pt x="1607" y="2040"/>
                    <a:pt x="1822" y="1821"/>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1872;p79">
              <a:extLst>
                <a:ext uri="{FF2B5EF4-FFF2-40B4-BE49-F238E27FC236}">
                  <a16:creationId xmlns:a16="http://schemas.microsoft.com/office/drawing/2014/main" id="{BDD0B3B1-14D6-8676-DF43-7DA6936056F7}"/>
                </a:ext>
              </a:extLst>
            </p:cNvPr>
            <p:cNvSpPr/>
            <p:nvPr/>
          </p:nvSpPr>
          <p:spPr>
            <a:xfrm>
              <a:off x="4046950" y="2104500"/>
              <a:ext cx="62425" cy="53325"/>
            </a:xfrm>
            <a:custGeom>
              <a:avLst/>
              <a:gdLst/>
              <a:ahLst/>
              <a:cxnLst/>
              <a:rect l="l" t="t" r="r" b="b"/>
              <a:pathLst>
                <a:path w="2497" h="2133" extrusionOk="0">
                  <a:moveTo>
                    <a:pt x="1074" y="0"/>
                  </a:moveTo>
                  <a:cubicBezTo>
                    <a:pt x="481" y="0"/>
                    <a:pt x="9" y="480"/>
                    <a:pt x="1" y="1065"/>
                  </a:cubicBezTo>
                  <a:cubicBezTo>
                    <a:pt x="1" y="1709"/>
                    <a:pt x="530" y="2133"/>
                    <a:pt x="1079" y="2133"/>
                  </a:cubicBezTo>
                  <a:cubicBezTo>
                    <a:pt x="1340" y="2133"/>
                    <a:pt x="1607" y="2036"/>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1873;p79">
              <a:extLst>
                <a:ext uri="{FF2B5EF4-FFF2-40B4-BE49-F238E27FC236}">
                  <a16:creationId xmlns:a16="http://schemas.microsoft.com/office/drawing/2014/main" id="{CD9B5DEA-2659-834A-9B2C-F032A1F557B2}"/>
                </a:ext>
              </a:extLst>
            </p:cNvPr>
            <p:cNvSpPr/>
            <p:nvPr/>
          </p:nvSpPr>
          <p:spPr>
            <a:xfrm>
              <a:off x="4123175" y="1723625"/>
              <a:ext cx="62425" cy="53350"/>
            </a:xfrm>
            <a:custGeom>
              <a:avLst/>
              <a:gdLst/>
              <a:ahLst/>
              <a:cxnLst/>
              <a:rect l="l" t="t" r="r" b="b"/>
              <a:pathLst>
                <a:path w="2497" h="2134" extrusionOk="0">
                  <a:moveTo>
                    <a:pt x="1065" y="1"/>
                  </a:moveTo>
                  <a:cubicBezTo>
                    <a:pt x="480" y="1"/>
                    <a:pt x="0" y="480"/>
                    <a:pt x="0" y="1065"/>
                  </a:cubicBezTo>
                  <a:cubicBezTo>
                    <a:pt x="0" y="1709"/>
                    <a:pt x="526" y="2133"/>
                    <a:pt x="1074" y="2133"/>
                  </a:cubicBezTo>
                  <a:cubicBezTo>
                    <a:pt x="1336" y="2133"/>
                    <a:pt x="1604" y="2037"/>
                    <a:pt x="1821"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1874;p79">
              <a:extLst>
                <a:ext uri="{FF2B5EF4-FFF2-40B4-BE49-F238E27FC236}">
                  <a16:creationId xmlns:a16="http://schemas.microsoft.com/office/drawing/2014/main" id="{AA45B85F-9EE3-FD63-E59E-AC338254CC12}"/>
                </a:ext>
              </a:extLst>
            </p:cNvPr>
            <p:cNvSpPr/>
            <p:nvPr/>
          </p:nvSpPr>
          <p:spPr>
            <a:xfrm>
              <a:off x="4123175" y="1799850"/>
              <a:ext cx="62425" cy="53325"/>
            </a:xfrm>
            <a:custGeom>
              <a:avLst/>
              <a:gdLst/>
              <a:ahLst/>
              <a:cxnLst/>
              <a:rect l="l" t="t" r="r" b="b"/>
              <a:pathLst>
                <a:path w="2497" h="2133" extrusionOk="0">
                  <a:moveTo>
                    <a:pt x="1065" y="0"/>
                  </a:moveTo>
                  <a:cubicBezTo>
                    <a:pt x="480" y="0"/>
                    <a:pt x="0" y="480"/>
                    <a:pt x="0" y="1065"/>
                  </a:cubicBezTo>
                  <a:cubicBezTo>
                    <a:pt x="0" y="1709"/>
                    <a:pt x="526" y="2133"/>
                    <a:pt x="1074" y="2133"/>
                  </a:cubicBezTo>
                  <a:cubicBezTo>
                    <a:pt x="1336" y="2133"/>
                    <a:pt x="1604" y="2036"/>
                    <a:pt x="1821"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1875;p79">
              <a:extLst>
                <a:ext uri="{FF2B5EF4-FFF2-40B4-BE49-F238E27FC236}">
                  <a16:creationId xmlns:a16="http://schemas.microsoft.com/office/drawing/2014/main" id="{05CC0CCB-CE38-881F-F152-820C699D26B7}"/>
                </a:ext>
              </a:extLst>
            </p:cNvPr>
            <p:cNvSpPr/>
            <p:nvPr/>
          </p:nvSpPr>
          <p:spPr>
            <a:xfrm>
              <a:off x="4123175" y="1876050"/>
              <a:ext cx="62425" cy="53350"/>
            </a:xfrm>
            <a:custGeom>
              <a:avLst/>
              <a:gdLst/>
              <a:ahLst/>
              <a:cxnLst/>
              <a:rect l="l" t="t" r="r" b="b"/>
              <a:pathLst>
                <a:path w="2497" h="2134" extrusionOk="0">
                  <a:moveTo>
                    <a:pt x="1065" y="1"/>
                  </a:moveTo>
                  <a:cubicBezTo>
                    <a:pt x="480" y="1"/>
                    <a:pt x="0" y="472"/>
                    <a:pt x="0" y="1066"/>
                  </a:cubicBezTo>
                  <a:cubicBezTo>
                    <a:pt x="0" y="1709"/>
                    <a:pt x="526" y="2133"/>
                    <a:pt x="1074" y="2133"/>
                  </a:cubicBezTo>
                  <a:cubicBezTo>
                    <a:pt x="1336" y="2133"/>
                    <a:pt x="1604" y="2037"/>
                    <a:pt x="1821"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1876;p79">
              <a:extLst>
                <a:ext uri="{FF2B5EF4-FFF2-40B4-BE49-F238E27FC236}">
                  <a16:creationId xmlns:a16="http://schemas.microsoft.com/office/drawing/2014/main" id="{3FF3049B-E001-8DBD-5271-32CE35FEBD81}"/>
                </a:ext>
              </a:extLst>
            </p:cNvPr>
            <p:cNvSpPr/>
            <p:nvPr/>
          </p:nvSpPr>
          <p:spPr>
            <a:xfrm>
              <a:off x="4123175" y="1952050"/>
              <a:ext cx="62425" cy="53450"/>
            </a:xfrm>
            <a:custGeom>
              <a:avLst/>
              <a:gdLst/>
              <a:ahLst/>
              <a:cxnLst/>
              <a:rect l="l" t="t" r="r" b="b"/>
              <a:pathLst>
                <a:path w="2497" h="2138" extrusionOk="0">
                  <a:moveTo>
                    <a:pt x="1065" y="1"/>
                  </a:moveTo>
                  <a:cubicBezTo>
                    <a:pt x="480" y="9"/>
                    <a:pt x="0" y="481"/>
                    <a:pt x="0" y="1074"/>
                  </a:cubicBezTo>
                  <a:cubicBezTo>
                    <a:pt x="0" y="1712"/>
                    <a:pt x="525" y="2138"/>
                    <a:pt x="1073" y="2138"/>
                  </a:cubicBezTo>
                  <a:cubicBezTo>
                    <a:pt x="1335" y="2138"/>
                    <a:pt x="1603" y="2040"/>
                    <a:pt x="1821" y="1822"/>
                  </a:cubicBezTo>
                  <a:cubicBezTo>
                    <a:pt x="2496" y="1155"/>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1877;p79">
              <a:extLst>
                <a:ext uri="{FF2B5EF4-FFF2-40B4-BE49-F238E27FC236}">
                  <a16:creationId xmlns:a16="http://schemas.microsoft.com/office/drawing/2014/main" id="{D64DBAF1-7EB9-350B-2539-6DA438A83C5F}"/>
                </a:ext>
              </a:extLst>
            </p:cNvPr>
            <p:cNvSpPr/>
            <p:nvPr/>
          </p:nvSpPr>
          <p:spPr>
            <a:xfrm>
              <a:off x="4123175" y="2028275"/>
              <a:ext cx="62425" cy="53450"/>
            </a:xfrm>
            <a:custGeom>
              <a:avLst/>
              <a:gdLst/>
              <a:ahLst/>
              <a:cxnLst/>
              <a:rect l="l" t="t" r="r" b="b"/>
              <a:pathLst>
                <a:path w="2497" h="2138" extrusionOk="0">
                  <a:moveTo>
                    <a:pt x="1065" y="1"/>
                  </a:moveTo>
                  <a:cubicBezTo>
                    <a:pt x="480" y="1"/>
                    <a:pt x="0" y="480"/>
                    <a:pt x="0" y="1065"/>
                  </a:cubicBezTo>
                  <a:cubicBezTo>
                    <a:pt x="0" y="1709"/>
                    <a:pt x="526" y="2137"/>
                    <a:pt x="1074" y="2137"/>
                  </a:cubicBezTo>
                  <a:cubicBezTo>
                    <a:pt x="1336" y="2137"/>
                    <a:pt x="1603" y="2040"/>
                    <a:pt x="1821" y="1821"/>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1878;p79">
              <a:extLst>
                <a:ext uri="{FF2B5EF4-FFF2-40B4-BE49-F238E27FC236}">
                  <a16:creationId xmlns:a16="http://schemas.microsoft.com/office/drawing/2014/main" id="{500845AB-4E4B-55B3-0396-26333AE5683F}"/>
                </a:ext>
              </a:extLst>
            </p:cNvPr>
            <p:cNvSpPr/>
            <p:nvPr/>
          </p:nvSpPr>
          <p:spPr>
            <a:xfrm>
              <a:off x="4123175" y="2104500"/>
              <a:ext cx="62425" cy="53325"/>
            </a:xfrm>
            <a:custGeom>
              <a:avLst/>
              <a:gdLst/>
              <a:ahLst/>
              <a:cxnLst/>
              <a:rect l="l" t="t" r="r" b="b"/>
              <a:pathLst>
                <a:path w="2497" h="2133" extrusionOk="0">
                  <a:moveTo>
                    <a:pt x="1065" y="0"/>
                  </a:moveTo>
                  <a:cubicBezTo>
                    <a:pt x="480" y="0"/>
                    <a:pt x="0" y="480"/>
                    <a:pt x="0" y="1065"/>
                  </a:cubicBezTo>
                  <a:cubicBezTo>
                    <a:pt x="0" y="1709"/>
                    <a:pt x="526" y="2133"/>
                    <a:pt x="1074" y="2133"/>
                  </a:cubicBezTo>
                  <a:cubicBezTo>
                    <a:pt x="1336" y="2133"/>
                    <a:pt x="1604" y="2036"/>
                    <a:pt x="1821"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1879;p79">
              <a:extLst>
                <a:ext uri="{FF2B5EF4-FFF2-40B4-BE49-F238E27FC236}">
                  <a16:creationId xmlns:a16="http://schemas.microsoft.com/office/drawing/2014/main" id="{29B443B0-BCD9-A85F-A5BC-05FDA30A762F}"/>
                </a:ext>
              </a:extLst>
            </p:cNvPr>
            <p:cNvSpPr/>
            <p:nvPr/>
          </p:nvSpPr>
          <p:spPr>
            <a:xfrm>
              <a:off x="4199400" y="1723625"/>
              <a:ext cx="62200" cy="53350"/>
            </a:xfrm>
            <a:custGeom>
              <a:avLst/>
              <a:gdLst/>
              <a:ahLst/>
              <a:cxnLst/>
              <a:rect l="l" t="t" r="r" b="b"/>
              <a:pathLst>
                <a:path w="2488" h="2134" extrusionOk="0">
                  <a:moveTo>
                    <a:pt x="1065" y="1"/>
                  </a:moveTo>
                  <a:cubicBezTo>
                    <a:pt x="480" y="1"/>
                    <a:pt x="0" y="480"/>
                    <a:pt x="0" y="1065"/>
                  </a:cubicBezTo>
                  <a:cubicBezTo>
                    <a:pt x="0" y="1709"/>
                    <a:pt x="525"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1880;p79">
              <a:extLst>
                <a:ext uri="{FF2B5EF4-FFF2-40B4-BE49-F238E27FC236}">
                  <a16:creationId xmlns:a16="http://schemas.microsoft.com/office/drawing/2014/main" id="{A982C456-570D-BE35-EACA-40E54C7E3779}"/>
                </a:ext>
              </a:extLst>
            </p:cNvPr>
            <p:cNvSpPr/>
            <p:nvPr/>
          </p:nvSpPr>
          <p:spPr>
            <a:xfrm>
              <a:off x="4199400" y="1799850"/>
              <a:ext cx="62200" cy="53325"/>
            </a:xfrm>
            <a:custGeom>
              <a:avLst/>
              <a:gdLst/>
              <a:ahLst/>
              <a:cxnLst/>
              <a:rect l="l" t="t" r="r" b="b"/>
              <a:pathLst>
                <a:path w="2488" h="2133"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1881;p79">
              <a:extLst>
                <a:ext uri="{FF2B5EF4-FFF2-40B4-BE49-F238E27FC236}">
                  <a16:creationId xmlns:a16="http://schemas.microsoft.com/office/drawing/2014/main" id="{9843411A-7B2E-8BB6-294C-30E6B164B80B}"/>
                </a:ext>
              </a:extLst>
            </p:cNvPr>
            <p:cNvSpPr/>
            <p:nvPr/>
          </p:nvSpPr>
          <p:spPr>
            <a:xfrm>
              <a:off x="4199400" y="1876050"/>
              <a:ext cx="62200" cy="53275"/>
            </a:xfrm>
            <a:custGeom>
              <a:avLst/>
              <a:gdLst/>
              <a:ahLst/>
              <a:cxnLst/>
              <a:rect l="l" t="t" r="r" b="b"/>
              <a:pathLst>
                <a:path w="2488" h="2131" extrusionOk="0">
                  <a:moveTo>
                    <a:pt x="1065" y="1"/>
                  </a:moveTo>
                  <a:cubicBezTo>
                    <a:pt x="480" y="1"/>
                    <a:pt x="0" y="472"/>
                    <a:pt x="0" y="1066"/>
                  </a:cubicBezTo>
                  <a:cubicBezTo>
                    <a:pt x="0" y="1707"/>
                    <a:pt x="522" y="2131"/>
                    <a:pt x="1069" y="2131"/>
                  </a:cubicBezTo>
                  <a:cubicBezTo>
                    <a:pt x="1333" y="2131"/>
                    <a:pt x="1602" y="2033"/>
                    <a:pt x="1821"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1882;p79">
              <a:extLst>
                <a:ext uri="{FF2B5EF4-FFF2-40B4-BE49-F238E27FC236}">
                  <a16:creationId xmlns:a16="http://schemas.microsoft.com/office/drawing/2014/main" id="{B38DF804-4BB5-813E-FE86-5654A4FEF482}"/>
                </a:ext>
              </a:extLst>
            </p:cNvPr>
            <p:cNvSpPr/>
            <p:nvPr/>
          </p:nvSpPr>
          <p:spPr>
            <a:xfrm>
              <a:off x="4199400" y="1952050"/>
              <a:ext cx="62200" cy="53450"/>
            </a:xfrm>
            <a:custGeom>
              <a:avLst/>
              <a:gdLst/>
              <a:ahLst/>
              <a:cxnLst/>
              <a:rect l="l" t="t" r="r" b="b"/>
              <a:pathLst>
                <a:path w="2488" h="2138" extrusionOk="0">
                  <a:moveTo>
                    <a:pt x="1065" y="1"/>
                  </a:moveTo>
                  <a:cubicBezTo>
                    <a:pt x="480" y="9"/>
                    <a:pt x="0" y="481"/>
                    <a:pt x="0" y="1074"/>
                  </a:cubicBezTo>
                  <a:cubicBezTo>
                    <a:pt x="0" y="1712"/>
                    <a:pt x="524" y="2138"/>
                    <a:pt x="1073" y="2138"/>
                  </a:cubicBezTo>
                  <a:cubicBezTo>
                    <a:pt x="1335" y="2138"/>
                    <a:pt x="1603" y="2040"/>
                    <a:pt x="1821"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1883;p79">
              <a:extLst>
                <a:ext uri="{FF2B5EF4-FFF2-40B4-BE49-F238E27FC236}">
                  <a16:creationId xmlns:a16="http://schemas.microsoft.com/office/drawing/2014/main" id="{6CB7C61D-F762-C105-942C-736991083B51}"/>
                </a:ext>
              </a:extLst>
            </p:cNvPr>
            <p:cNvSpPr/>
            <p:nvPr/>
          </p:nvSpPr>
          <p:spPr>
            <a:xfrm>
              <a:off x="4199400" y="2028275"/>
              <a:ext cx="62200" cy="53450"/>
            </a:xfrm>
            <a:custGeom>
              <a:avLst/>
              <a:gdLst/>
              <a:ahLst/>
              <a:cxnLst/>
              <a:rect l="l" t="t" r="r" b="b"/>
              <a:pathLst>
                <a:path w="2488" h="2138" extrusionOk="0">
                  <a:moveTo>
                    <a:pt x="1065" y="1"/>
                  </a:moveTo>
                  <a:cubicBezTo>
                    <a:pt x="480" y="1"/>
                    <a:pt x="0" y="480"/>
                    <a:pt x="0" y="1065"/>
                  </a:cubicBezTo>
                  <a:cubicBezTo>
                    <a:pt x="0" y="1709"/>
                    <a:pt x="525" y="2137"/>
                    <a:pt x="1074" y="2137"/>
                  </a:cubicBezTo>
                  <a:cubicBezTo>
                    <a:pt x="1336" y="2137"/>
                    <a:pt x="1603" y="2040"/>
                    <a:pt x="1821" y="1821"/>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1884;p79">
              <a:extLst>
                <a:ext uri="{FF2B5EF4-FFF2-40B4-BE49-F238E27FC236}">
                  <a16:creationId xmlns:a16="http://schemas.microsoft.com/office/drawing/2014/main" id="{B59E082A-CC43-2CD2-5FB8-D033373D66B5}"/>
                </a:ext>
              </a:extLst>
            </p:cNvPr>
            <p:cNvSpPr/>
            <p:nvPr/>
          </p:nvSpPr>
          <p:spPr>
            <a:xfrm>
              <a:off x="4199400" y="2104500"/>
              <a:ext cx="62200" cy="53325"/>
            </a:xfrm>
            <a:custGeom>
              <a:avLst/>
              <a:gdLst/>
              <a:ahLst/>
              <a:cxnLst/>
              <a:rect l="l" t="t" r="r" b="b"/>
              <a:pathLst>
                <a:path w="2488" h="2133"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1885;p79">
              <a:extLst>
                <a:ext uri="{FF2B5EF4-FFF2-40B4-BE49-F238E27FC236}">
                  <a16:creationId xmlns:a16="http://schemas.microsoft.com/office/drawing/2014/main" id="{0BCEDEDB-8DBC-3F2B-1BDC-37BA9D6B1A01}"/>
                </a:ext>
              </a:extLst>
            </p:cNvPr>
            <p:cNvSpPr/>
            <p:nvPr/>
          </p:nvSpPr>
          <p:spPr>
            <a:xfrm>
              <a:off x="4199400" y="2180700"/>
              <a:ext cx="62200" cy="53350"/>
            </a:xfrm>
            <a:custGeom>
              <a:avLst/>
              <a:gdLst/>
              <a:ahLst/>
              <a:cxnLst/>
              <a:rect l="l" t="t" r="r" b="b"/>
              <a:pathLst>
                <a:path w="2488" h="2134" extrusionOk="0">
                  <a:moveTo>
                    <a:pt x="1065" y="1"/>
                  </a:moveTo>
                  <a:cubicBezTo>
                    <a:pt x="480" y="1"/>
                    <a:pt x="0" y="480"/>
                    <a:pt x="0" y="1066"/>
                  </a:cubicBezTo>
                  <a:cubicBezTo>
                    <a:pt x="0" y="1709"/>
                    <a:pt x="525"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1886;p79">
              <a:extLst>
                <a:ext uri="{FF2B5EF4-FFF2-40B4-BE49-F238E27FC236}">
                  <a16:creationId xmlns:a16="http://schemas.microsoft.com/office/drawing/2014/main" id="{686F8C4B-B163-9E98-1A57-4BBB268F0291}"/>
                </a:ext>
              </a:extLst>
            </p:cNvPr>
            <p:cNvSpPr/>
            <p:nvPr/>
          </p:nvSpPr>
          <p:spPr>
            <a:xfrm>
              <a:off x="4275600" y="1647400"/>
              <a:ext cx="62225" cy="53450"/>
            </a:xfrm>
            <a:custGeom>
              <a:avLst/>
              <a:gdLst/>
              <a:ahLst/>
              <a:cxnLst/>
              <a:rect l="l" t="t" r="r" b="b"/>
              <a:pathLst>
                <a:path w="2489" h="2138" extrusionOk="0">
                  <a:moveTo>
                    <a:pt x="1066" y="1"/>
                  </a:moveTo>
                  <a:cubicBezTo>
                    <a:pt x="472" y="9"/>
                    <a:pt x="1" y="481"/>
                    <a:pt x="1" y="1066"/>
                  </a:cubicBezTo>
                  <a:cubicBezTo>
                    <a:pt x="1" y="1710"/>
                    <a:pt x="526" y="2138"/>
                    <a:pt x="1072" y="2138"/>
                  </a:cubicBezTo>
                  <a:cubicBezTo>
                    <a:pt x="1333" y="2138"/>
                    <a:pt x="1598" y="2040"/>
                    <a:pt x="1813"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1887;p79">
              <a:extLst>
                <a:ext uri="{FF2B5EF4-FFF2-40B4-BE49-F238E27FC236}">
                  <a16:creationId xmlns:a16="http://schemas.microsoft.com/office/drawing/2014/main" id="{4DE8D66D-60F4-EDEE-1EC2-AEEAC3999FA3}"/>
                </a:ext>
              </a:extLst>
            </p:cNvPr>
            <p:cNvSpPr/>
            <p:nvPr/>
          </p:nvSpPr>
          <p:spPr>
            <a:xfrm>
              <a:off x="4275600" y="1723625"/>
              <a:ext cx="62225" cy="53350"/>
            </a:xfrm>
            <a:custGeom>
              <a:avLst/>
              <a:gdLst/>
              <a:ahLst/>
              <a:cxnLst/>
              <a:rect l="l" t="t" r="r" b="b"/>
              <a:pathLst>
                <a:path w="2489" h="2134" extrusionOk="0">
                  <a:moveTo>
                    <a:pt x="1066" y="1"/>
                  </a:moveTo>
                  <a:cubicBezTo>
                    <a:pt x="472" y="1"/>
                    <a:pt x="1" y="480"/>
                    <a:pt x="1" y="1065"/>
                  </a:cubicBezTo>
                  <a:cubicBezTo>
                    <a:pt x="1" y="1709"/>
                    <a:pt x="526" y="2133"/>
                    <a:pt x="1072" y="2133"/>
                  </a:cubicBezTo>
                  <a:cubicBezTo>
                    <a:pt x="1333" y="2133"/>
                    <a:pt x="1598" y="2037"/>
                    <a:pt x="1813"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1888;p79">
              <a:extLst>
                <a:ext uri="{FF2B5EF4-FFF2-40B4-BE49-F238E27FC236}">
                  <a16:creationId xmlns:a16="http://schemas.microsoft.com/office/drawing/2014/main" id="{57E26C05-659D-36D8-F6F3-563FCB984597}"/>
                </a:ext>
              </a:extLst>
            </p:cNvPr>
            <p:cNvSpPr/>
            <p:nvPr/>
          </p:nvSpPr>
          <p:spPr>
            <a:xfrm>
              <a:off x="4275600" y="1799850"/>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3"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1889;p79">
              <a:extLst>
                <a:ext uri="{FF2B5EF4-FFF2-40B4-BE49-F238E27FC236}">
                  <a16:creationId xmlns:a16="http://schemas.microsoft.com/office/drawing/2014/main" id="{73A1D67D-1925-EC8D-8D19-EDECA259BC2C}"/>
                </a:ext>
              </a:extLst>
            </p:cNvPr>
            <p:cNvSpPr/>
            <p:nvPr/>
          </p:nvSpPr>
          <p:spPr>
            <a:xfrm>
              <a:off x="4275600" y="1876050"/>
              <a:ext cx="62225" cy="53275"/>
            </a:xfrm>
            <a:custGeom>
              <a:avLst/>
              <a:gdLst/>
              <a:ahLst/>
              <a:cxnLst/>
              <a:rect l="l" t="t" r="r" b="b"/>
              <a:pathLst>
                <a:path w="2489" h="2131" extrusionOk="0">
                  <a:moveTo>
                    <a:pt x="1066" y="1"/>
                  </a:moveTo>
                  <a:cubicBezTo>
                    <a:pt x="472" y="1"/>
                    <a:pt x="1" y="472"/>
                    <a:pt x="1" y="1066"/>
                  </a:cubicBezTo>
                  <a:cubicBezTo>
                    <a:pt x="1" y="1707"/>
                    <a:pt x="523" y="2131"/>
                    <a:pt x="1067" y="2131"/>
                  </a:cubicBezTo>
                  <a:cubicBezTo>
                    <a:pt x="1329" y="2131"/>
                    <a:pt x="1597" y="2033"/>
                    <a:pt x="1813" y="1813"/>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1890;p79">
              <a:extLst>
                <a:ext uri="{FF2B5EF4-FFF2-40B4-BE49-F238E27FC236}">
                  <a16:creationId xmlns:a16="http://schemas.microsoft.com/office/drawing/2014/main" id="{1C651F21-A631-BF96-28D1-17C9800D185A}"/>
                </a:ext>
              </a:extLst>
            </p:cNvPr>
            <p:cNvSpPr/>
            <p:nvPr/>
          </p:nvSpPr>
          <p:spPr>
            <a:xfrm>
              <a:off x="4275600" y="1952050"/>
              <a:ext cx="62225" cy="53450"/>
            </a:xfrm>
            <a:custGeom>
              <a:avLst/>
              <a:gdLst/>
              <a:ahLst/>
              <a:cxnLst/>
              <a:rect l="l" t="t" r="r" b="b"/>
              <a:pathLst>
                <a:path w="2489" h="2138" extrusionOk="0">
                  <a:moveTo>
                    <a:pt x="1066" y="1"/>
                  </a:moveTo>
                  <a:cubicBezTo>
                    <a:pt x="472" y="9"/>
                    <a:pt x="1" y="481"/>
                    <a:pt x="1" y="1074"/>
                  </a:cubicBezTo>
                  <a:cubicBezTo>
                    <a:pt x="1" y="1712"/>
                    <a:pt x="525" y="2138"/>
                    <a:pt x="1071" y="2138"/>
                  </a:cubicBezTo>
                  <a:cubicBezTo>
                    <a:pt x="1332" y="2138"/>
                    <a:pt x="1598" y="2040"/>
                    <a:pt x="1813" y="1822"/>
                  </a:cubicBezTo>
                  <a:cubicBezTo>
                    <a:pt x="2488"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1891;p79">
              <a:extLst>
                <a:ext uri="{FF2B5EF4-FFF2-40B4-BE49-F238E27FC236}">
                  <a16:creationId xmlns:a16="http://schemas.microsoft.com/office/drawing/2014/main" id="{FB4CF881-EB5F-66D9-4153-A3E1F5359DB5}"/>
                </a:ext>
              </a:extLst>
            </p:cNvPr>
            <p:cNvSpPr/>
            <p:nvPr/>
          </p:nvSpPr>
          <p:spPr>
            <a:xfrm>
              <a:off x="4275600" y="2028275"/>
              <a:ext cx="62225" cy="53450"/>
            </a:xfrm>
            <a:custGeom>
              <a:avLst/>
              <a:gdLst/>
              <a:ahLst/>
              <a:cxnLst/>
              <a:rect l="l" t="t" r="r" b="b"/>
              <a:pathLst>
                <a:path w="2489" h="2138" extrusionOk="0">
                  <a:moveTo>
                    <a:pt x="1066" y="1"/>
                  </a:moveTo>
                  <a:cubicBezTo>
                    <a:pt x="472" y="1"/>
                    <a:pt x="1" y="480"/>
                    <a:pt x="1" y="1065"/>
                  </a:cubicBezTo>
                  <a:cubicBezTo>
                    <a:pt x="1" y="1709"/>
                    <a:pt x="526" y="2137"/>
                    <a:pt x="1072" y="2137"/>
                  </a:cubicBezTo>
                  <a:cubicBezTo>
                    <a:pt x="1333" y="2137"/>
                    <a:pt x="1598" y="2040"/>
                    <a:pt x="1813" y="1821"/>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1892;p79">
              <a:extLst>
                <a:ext uri="{FF2B5EF4-FFF2-40B4-BE49-F238E27FC236}">
                  <a16:creationId xmlns:a16="http://schemas.microsoft.com/office/drawing/2014/main" id="{B4A34B6F-5CB8-57BA-ECA1-24FF03C1B6D1}"/>
                </a:ext>
              </a:extLst>
            </p:cNvPr>
            <p:cNvSpPr/>
            <p:nvPr/>
          </p:nvSpPr>
          <p:spPr>
            <a:xfrm>
              <a:off x="4275600" y="2104500"/>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3"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1893;p79">
              <a:extLst>
                <a:ext uri="{FF2B5EF4-FFF2-40B4-BE49-F238E27FC236}">
                  <a16:creationId xmlns:a16="http://schemas.microsoft.com/office/drawing/2014/main" id="{ACCB2B96-ECD0-DA3F-A4EF-D85A4CE63A62}"/>
                </a:ext>
              </a:extLst>
            </p:cNvPr>
            <p:cNvSpPr/>
            <p:nvPr/>
          </p:nvSpPr>
          <p:spPr>
            <a:xfrm>
              <a:off x="4275600" y="2180700"/>
              <a:ext cx="62225" cy="53350"/>
            </a:xfrm>
            <a:custGeom>
              <a:avLst/>
              <a:gdLst/>
              <a:ahLst/>
              <a:cxnLst/>
              <a:rect l="l" t="t" r="r" b="b"/>
              <a:pathLst>
                <a:path w="2489" h="2134" extrusionOk="0">
                  <a:moveTo>
                    <a:pt x="1066" y="1"/>
                  </a:moveTo>
                  <a:cubicBezTo>
                    <a:pt x="472" y="1"/>
                    <a:pt x="1" y="480"/>
                    <a:pt x="1" y="1066"/>
                  </a:cubicBezTo>
                  <a:cubicBezTo>
                    <a:pt x="1" y="1709"/>
                    <a:pt x="526" y="2133"/>
                    <a:pt x="1072" y="2133"/>
                  </a:cubicBezTo>
                  <a:cubicBezTo>
                    <a:pt x="1333" y="2133"/>
                    <a:pt x="1598" y="2037"/>
                    <a:pt x="1813"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1894;p79">
              <a:extLst>
                <a:ext uri="{FF2B5EF4-FFF2-40B4-BE49-F238E27FC236}">
                  <a16:creationId xmlns:a16="http://schemas.microsoft.com/office/drawing/2014/main" id="{CA344CCC-4E82-8042-6DC1-21B16136D2E9}"/>
                </a:ext>
              </a:extLst>
            </p:cNvPr>
            <p:cNvSpPr/>
            <p:nvPr/>
          </p:nvSpPr>
          <p:spPr>
            <a:xfrm>
              <a:off x="4351600" y="2180700"/>
              <a:ext cx="62425" cy="53350"/>
            </a:xfrm>
            <a:custGeom>
              <a:avLst/>
              <a:gdLst/>
              <a:ahLst/>
              <a:cxnLst/>
              <a:rect l="l" t="t" r="r" b="b"/>
              <a:pathLst>
                <a:path w="2497" h="2134" extrusionOk="0">
                  <a:moveTo>
                    <a:pt x="1074" y="1"/>
                  </a:moveTo>
                  <a:cubicBezTo>
                    <a:pt x="481" y="1"/>
                    <a:pt x="9" y="480"/>
                    <a:pt x="1" y="1066"/>
                  </a:cubicBezTo>
                  <a:cubicBezTo>
                    <a:pt x="1" y="1709"/>
                    <a:pt x="530" y="2133"/>
                    <a:pt x="1079" y="2133"/>
                  </a:cubicBezTo>
                  <a:cubicBezTo>
                    <a:pt x="1340" y="2133"/>
                    <a:pt x="1607" y="2037"/>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1895;p79">
              <a:extLst>
                <a:ext uri="{FF2B5EF4-FFF2-40B4-BE49-F238E27FC236}">
                  <a16:creationId xmlns:a16="http://schemas.microsoft.com/office/drawing/2014/main" id="{745A1F7F-D034-DDCC-2A1E-B0EAF15A3E0B}"/>
                </a:ext>
              </a:extLst>
            </p:cNvPr>
            <p:cNvSpPr/>
            <p:nvPr/>
          </p:nvSpPr>
          <p:spPr>
            <a:xfrm>
              <a:off x="4427825" y="1647400"/>
              <a:ext cx="62425" cy="53450"/>
            </a:xfrm>
            <a:custGeom>
              <a:avLst/>
              <a:gdLst/>
              <a:ahLst/>
              <a:cxnLst/>
              <a:rect l="l" t="t" r="r" b="b"/>
              <a:pathLst>
                <a:path w="2497" h="2138" extrusionOk="0">
                  <a:moveTo>
                    <a:pt x="1065" y="1"/>
                  </a:moveTo>
                  <a:cubicBezTo>
                    <a:pt x="480" y="9"/>
                    <a:pt x="9" y="481"/>
                    <a:pt x="1" y="1066"/>
                  </a:cubicBezTo>
                  <a:cubicBezTo>
                    <a:pt x="1" y="1710"/>
                    <a:pt x="526" y="2138"/>
                    <a:pt x="1074" y="2138"/>
                  </a:cubicBezTo>
                  <a:cubicBezTo>
                    <a:pt x="1336" y="2138"/>
                    <a:pt x="1603" y="2040"/>
                    <a:pt x="1822"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1896;p79">
              <a:extLst>
                <a:ext uri="{FF2B5EF4-FFF2-40B4-BE49-F238E27FC236}">
                  <a16:creationId xmlns:a16="http://schemas.microsoft.com/office/drawing/2014/main" id="{785AD234-02AA-F7DE-9562-E202D77F3769}"/>
                </a:ext>
              </a:extLst>
            </p:cNvPr>
            <p:cNvSpPr/>
            <p:nvPr/>
          </p:nvSpPr>
          <p:spPr>
            <a:xfrm>
              <a:off x="4427825" y="1723625"/>
              <a:ext cx="62425" cy="53350"/>
            </a:xfrm>
            <a:custGeom>
              <a:avLst/>
              <a:gdLst/>
              <a:ahLst/>
              <a:cxnLst/>
              <a:rect l="l" t="t" r="r" b="b"/>
              <a:pathLst>
                <a:path w="2497" h="2134" extrusionOk="0">
                  <a:moveTo>
                    <a:pt x="1065" y="1"/>
                  </a:moveTo>
                  <a:cubicBezTo>
                    <a:pt x="480" y="1"/>
                    <a:pt x="9" y="480"/>
                    <a:pt x="1" y="1065"/>
                  </a:cubicBezTo>
                  <a:cubicBezTo>
                    <a:pt x="1" y="1709"/>
                    <a:pt x="526" y="2133"/>
                    <a:pt x="1075" y="2133"/>
                  </a:cubicBezTo>
                  <a:cubicBezTo>
                    <a:pt x="1336" y="2133"/>
                    <a:pt x="1604" y="2037"/>
                    <a:pt x="1822"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1897;p79">
              <a:extLst>
                <a:ext uri="{FF2B5EF4-FFF2-40B4-BE49-F238E27FC236}">
                  <a16:creationId xmlns:a16="http://schemas.microsoft.com/office/drawing/2014/main" id="{03598249-DF23-55FE-740E-FF3C8B452079}"/>
                </a:ext>
              </a:extLst>
            </p:cNvPr>
            <p:cNvSpPr/>
            <p:nvPr/>
          </p:nvSpPr>
          <p:spPr>
            <a:xfrm>
              <a:off x="4427825" y="1799850"/>
              <a:ext cx="62425" cy="53325"/>
            </a:xfrm>
            <a:custGeom>
              <a:avLst/>
              <a:gdLst/>
              <a:ahLst/>
              <a:cxnLst/>
              <a:rect l="l" t="t" r="r" b="b"/>
              <a:pathLst>
                <a:path w="2497" h="2133" extrusionOk="0">
                  <a:moveTo>
                    <a:pt x="1065" y="0"/>
                  </a:moveTo>
                  <a:cubicBezTo>
                    <a:pt x="480" y="0"/>
                    <a:pt x="9" y="480"/>
                    <a:pt x="1" y="1065"/>
                  </a:cubicBezTo>
                  <a:cubicBezTo>
                    <a:pt x="1" y="1709"/>
                    <a:pt x="526" y="2133"/>
                    <a:pt x="1075" y="2133"/>
                  </a:cubicBezTo>
                  <a:cubicBezTo>
                    <a:pt x="1336" y="2133"/>
                    <a:pt x="1604" y="2036"/>
                    <a:pt x="1822"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1898;p79">
              <a:extLst>
                <a:ext uri="{FF2B5EF4-FFF2-40B4-BE49-F238E27FC236}">
                  <a16:creationId xmlns:a16="http://schemas.microsoft.com/office/drawing/2014/main" id="{0699396E-E3F0-0BF3-DA1C-DC6DB0ADBF0E}"/>
                </a:ext>
              </a:extLst>
            </p:cNvPr>
            <p:cNvSpPr/>
            <p:nvPr/>
          </p:nvSpPr>
          <p:spPr>
            <a:xfrm>
              <a:off x="4427825" y="1876050"/>
              <a:ext cx="62425" cy="53275"/>
            </a:xfrm>
            <a:custGeom>
              <a:avLst/>
              <a:gdLst/>
              <a:ahLst/>
              <a:cxnLst/>
              <a:rect l="l" t="t" r="r" b="b"/>
              <a:pathLst>
                <a:path w="2497" h="2131" extrusionOk="0">
                  <a:moveTo>
                    <a:pt x="1065" y="1"/>
                  </a:moveTo>
                  <a:cubicBezTo>
                    <a:pt x="480" y="1"/>
                    <a:pt x="9" y="472"/>
                    <a:pt x="1" y="1066"/>
                  </a:cubicBezTo>
                  <a:cubicBezTo>
                    <a:pt x="1" y="1707"/>
                    <a:pt x="523" y="2131"/>
                    <a:pt x="1070" y="2131"/>
                  </a:cubicBezTo>
                  <a:cubicBezTo>
                    <a:pt x="1333" y="2131"/>
                    <a:pt x="1602" y="2033"/>
                    <a:pt x="1822" y="1813"/>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1899;p79">
              <a:extLst>
                <a:ext uri="{FF2B5EF4-FFF2-40B4-BE49-F238E27FC236}">
                  <a16:creationId xmlns:a16="http://schemas.microsoft.com/office/drawing/2014/main" id="{5172F9FD-ADCF-0638-2E94-A3168ED2D2AE}"/>
                </a:ext>
              </a:extLst>
            </p:cNvPr>
            <p:cNvSpPr/>
            <p:nvPr/>
          </p:nvSpPr>
          <p:spPr>
            <a:xfrm>
              <a:off x="4427825" y="1952050"/>
              <a:ext cx="62425" cy="53450"/>
            </a:xfrm>
            <a:custGeom>
              <a:avLst/>
              <a:gdLst/>
              <a:ahLst/>
              <a:cxnLst/>
              <a:rect l="l" t="t" r="r" b="b"/>
              <a:pathLst>
                <a:path w="2497" h="2138" extrusionOk="0">
                  <a:moveTo>
                    <a:pt x="1065" y="1"/>
                  </a:moveTo>
                  <a:cubicBezTo>
                    <a:pt x="480" y="9"/>
                    <a:pt x="9" y="481"/>
                    <a:pt x="1" y="1074"/>
                  </a:cubicBezTo>
                  <a:cubicBezTo>
                    <a:pt x="1" y="1712"/>
                    <a:pt x="525" y="2138"/>
                    <a:pt x="1073" y="2138"/>
                  </a:cubicBezTo>
                  <a:cubicBezTo>
                    <a:pt x="1335" y="2138"/>
                    <a:pt x="1603" y="2040"/>
                    <a:pt x="1822" y="1822"/>
                  </a:cubicBezTo>
                  <a:cubicBezTo>
                    <a:pt x="2496" y="1155"/>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1900;p79">
              <a:extLst>
                <a:ext uri="{FF2B5EF4-FFF2-40B4-BE49-F238E27FC236}">
                  <a16:creationId xmlns:a16="http://schemas.microsoft.com/office/drawing/2014/main" id="{A17987EB-AB69-41BC-D85F-FA77052041C3}"/>
                </a:ext>
              </a:extLst>
            </p:cNvPr>
            <p:cNvSpPr/>
            <p:nvPr/>
          </p:nvSpPr>
          <p:spPr>
            <a:xfrm>
              <a:off x="4427825" y="2028275"/>
              <a:ext cx="62425" cy="53450"/>
            </a:xfrm>
            <a:custGeom>
              <a:avLst/>
              <a:gdLst/>
              <a:ahLst/>
              <a:cxnLst/>
              <a:rect l="l" t="t" r="r" b="b"/>
              <a:pathLst>
                <a:path w="2497" h="2138" extrusionOk="0">
                  <a:moveTo>
                    <a:pt x="1065" y="1"/>
                  </a:moveTo>
                  <a:cubicBezTo>
                    <a:pt x="480" y="1"/>
                    <a:pt x="9" y="480"/>
                    <a:pt x="1" y="1065"/>
                  </a:cubicBezTo>
                  <a:cubicBezTo>
                    <a:pt x="1" y="1709"/>
                    <a:pt x="526" y="2137"/>
                    <a:pt x="1074" y="2137"/>
                  </a:cubicBezTo>
                  <a:cubicBezTo>
                    <a:pt x="1336" y="2137"/>
                    <a:pt x="1603" y="2040"/>
                    <a:pt x="1822" y="1821"/>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1901;p79">
              <a:extLst>
                <a:ext uri="{FF2B5EF4-FFF2-40B4-BE49-F238E27FC236}">
                  <a16:creationId xmlns:a16="http://schemas.microsoft.com/office/drawing/2014/main" id="{5A8471D9-FB4D-5323-011A-6F7D06D73B8F}"/>
                </a:ext>
              </a:extLst>
            </p:cNvPr>
            <p:cNvSpPr/>
            <p:nvPr/>
          </p:nvSpPr>
          <p:spPr>
            <a:xfrm>
              <a:off x="4427825" y="2104500"/>
              <a:ext cx="62425" cy="53325"/>
            </a:xfrm>
            <a:custGeom>
              <a:avLst/>
              <a:gdLst/>
              <a:ahLst/>
              <a:cxnLst/>
              <a:rect l="l" t="t" r="r" b="b"/>
              <a:pathLst>
                <a:path w="2497" h="2133" extrusionOk="0">
                  <a:moveTo>
                    <a:pt x="1065" y="0"/>
                  </a:moveTo>
                  <a:cubicBezTo>
                    <a:pt x="480" y="0"/>
                    <a:pt x="9" y="480"/>
                    <a:pt x="1" y="1065"/>
                  </a:cubicBezTo>
                  <a:cubicBezTo>
                    <a:pt x="1" y="1709"/>
                    <a:pt x="526" y="2133"/>
                    <a:pt x="1075" y="2133"/>
                  </a:cubicBezTo>
                  <a:cubicBezTo>
                    <a:pt x="1336" y="2133"/>
                    <a:pt x="1604" y="2036"/>
                    <a:pt x="1822"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1902;p79">
              <a:extLst>
                <a:ext uri="{FF2B5EF4-FFF2-40B4-BE49-F238E27FC236}">
                  <a16:creationId xmlns:a16="http://schemas.microsoft.com/office/drawing/2014/main" id="{0294EB1B-D4F7-CE02-B797-71090B0206FC}"/>
                </a:ext>
              </a:extLst>
            </p:cNvPr>
            <p:cNvSpPr/>
            <p:nvPr/>
          </p:nvSpPr>
          <p:spPr>
            <a:xfrm>
              <a:off x="4427825" y="2180700"/>
              <a:ext cx="62425" cy="53350"/>
            </a:xfrm>
            <a:custGeom>
              <a:avLst/>
              <a:gdLst/>
              <a:ahLst/>
              <a:cxnLst/>
              <a:rect l="l" t="t" r="r" b="b"/>
              <a:pathLst>
                <a:path w="2497" h="2134" extrusionOk="0">
                  <a:moveTo>
                    <a:pt x="1065" y="1"/>
                  </a:moveTo>
                  <a:cubicBezTo>
                    <a:pt x="480" y="1"/>
                    <a:pt x="9" y="480"/>
                    <a:pt x="1" y="1066"/>
                  </a:cubicBezTo>
                  <a:cubicBezTo>
                    <a:pt x="1" y="1709"/>
                    <a:pt x="526" y="2133"/>
                    <a:pt x="1075" y="2133"/>
                  </a:cubicBezTo>
                  <a:cubicBezTo>
                    <a:pt x="1336" y="2133"/>
                    <a:pt x="1604" y="2037"/>
                    <a:pt x="1822"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1903;p79">
              <a:extLst>
                <a:ext uri="{FF2B5EF4-FFF2-40B4-BE49-F238E27FC236}">
                  <a16:creationId xmlns:a16="http://schemas.microsoft.com/office/drawing/2014/main" id="{B3ABA67B-577A-13EB-41CE-09D9341BB6C7}"/>
                </a:ext>
              </a:extLst>
            </p:cNvPr>
            <p:cNvSpPr/>
            <p:nvPr/>
          </p:nvSpPr>
          <p:spPr>
            <a:xfrm>
              <a:off x="4427825" y="1571400"/>
              <a:ext cx="62350" cy="53250"/>
            </a:xfrm>
            <a:custGeom>
              <a:avLst/>
              <a:gdLst/>
              <a:ahLst/>
              <a:cxnLst/>
              <a:rect l="l" t="t" r="r" b="b"/>
              <a:pathLst>
                <a:path w="2494" h="2130" extrusionOk="0">
                  <a:moveTo>
                    <a:pt x="1075" y="1"/>
                  </a:moveTo>
                  <a:cubicBezTo>
                    <a:pt x="1072" y="1"/>
                    <a:pt x="1069" y="1"/>
                    <a:pt x="1065" y="1"/>
                  </a:cubicBezTo>
                  <a:cubicBezTo>
                    <a:pt x="480" y="1"/>
                    <a:pt x="9" y="472"/>
                    <a:pt x="1" y="1066"/>
                  </a:cubicBezTo>
                  <a:cubicBezTo>
                    <a:pt x="1" y="1703"/>
                    <a:pt x="525" y="2129"/>
                    <a:pt x="1073" y="2129"/>
                  </a:cubicBezTo>
                  <a:cubicBezTo>
                    <a:pt x="1335" y="2129"/>
                    <a:pt x="1603" y="2032"/>
                    <a:pt x="1822" y="1813"/>
                  </a:cubicBezTo>
                  <a:cubicBezTo>
                    <a:pt x="2494" y="1149"/>
                    <a:pt x="2020" y="1"/>
                    <a:pt x="107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1904;p79">
              <a:extLst>
                <a:ext uri="{FF2B5EF4-FFF2-40B4-BE49-F238E27FC236}">
                  <a16:creationId xmlns:a16="http://schemas.microsoft.com/office/drawing/2014/main" id="{8F3B7A43-11DC-7159-9932-9750FC568E83}"/>
                </a:ext>
              </a:extLst>
            </p:cNvPr>
            <p:cNvSpPr/>
            <p:nvPr/>
          </p:nvSpPr>
          <p:spPr>
            <a:xfrm>
              <a:off x="4351600" y="1571400"/>
              <a:ext cx="62425" cy="53250"/>
            </a:xfrm>
            <a:custGeom>
              <a:avLst/>
              <a:gdLst/>
              <a:ahLst/>
              <a:cxnLst/>
              <a:rect l="l" t="t" r="r" b="b"/>
              <a:pathLst>
                <a:path w="2497" h="2130" extrusionOk="0">
                  <a:moveTo>
                    <a:pt x="1074" y="1"/>
                  </a:moveTo>
                  <a:cubicBezTo>
                    <a:pt x="481" y="1"/>
                    <a:pt x="9" y="472"/>
                    <a:pt x="1" y="1066"/>
                  </a:cubicBezTo>
                  <a:cubicBezTo>
                    <a:pt x="1" y="1703"/>
                    <a:pt x="529" y="2129"/>
                    <a:pt x="1077" y="2129"/>
                  </a:cubicBezTo>
                  <a:cubicBezTo>
                    <a:pt x="1339" y="2129"/>
                    <a:pt x="1606" y="2032"/>
                    <a:pt x="1822" y="1813"/>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1905;p79">
              <a:extLst>
                <a:ext uri="{FF2B5EF4-FFF2-40B4-BE49-F238E27FC236}">
                  <a16:creationId xmlns:a16="http://schemas.microsoft.com/office/drawing/2014/main" id="{97E97839-0E5E-C995-D0A3-5F098147196F}"/>
                </a:ext>
              </a:extLst>
            </p:cNvPr>
            <p:cNvSpPr/>
            <p:nvPr/>
          </p:nvSpPr>
          <p:spPr>
            <a:xfrm>
              <a:off x="4275600" y="1571400"/>
              <a:ext cx="62225" cy="53250"/>
            </a:xfrm>
            <a:custGeom>
              <a:avLst/>
              <a:gdLst/>
              <a:ahLst/>
              <a:cxnLst/>
              <a:rect l="l" t="t" r="r" b="b"/>
              <a:pathLst>
                <a:path w="2489" h="2130" extrusionOk="0">
                  <a:moveTo>
                    <a:pt x="1066" y="1"/>
                  </a:moveTo>
                  <a:cubicBezTo>
                    <a:pt x="472" y="1"/>
                    <a:pt x="1" y="472"/>
                    <a:pt x="1" y="1066"/>
                  </a:cubicBezTo>
                  <a:cubicBezTo>
                    <a:pt x="1" y="1703"/>
                    <a:pt x="525" y="2129"/>
                    <a:pt x="1071" y="2129"/>
                  </a:cubicBezTo>
                  <a:cubicBezTo>
                    <a:pt x="1332" y="2129"/>
                    <a:pt x="1598" y="2032"/>
                    <a:pt x="1813" y="1813"/>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1906;p79">
              <a:extLst>
                <a:ext uri="{FF2B5EF4-FFF2-40B4-BE49-F238E27FC236}">
                  <a16:creationId xmlns:a16="http://schemas.microsoft.com/office/drawing/2014/main" id="{4846062F-B3B4-9B5C-28FF-F4CE8170872C}"/>
                </a:ext>
              </a:extLst>
            </p:cNvPr>
            <p:cNvSpPr/>
            <p:nvPr/>
          </p:nvSpPr>
          <p:spPr>
            <a:xfrm>
              <a:off x="4275600" y="1418975"/>
              <a:ext cx="62225" cy="53350"/>
            </a:xfrm>
            <a:custGeom>
              <a:avLst/>
              <a:gdLst/>
              <a:ahLst/>
              <a:cxnLst/>
              <a:rect l="l" t="t" r="r" b="b"/>
              <a:pathLst>
                <a:path w="2489" h="2134" extrusionOk="0">
                  <a:moveTo>
                    <a:pt x="1066" y="1"/>
                  </a:moveTo>
                  <a:cubicBezTo>
                    <a:pt x="472" y="1"/>
                    <a:pt x="1" y="480"/>
                    <a:pt x="1" y="1065"/>
                  </a:cubicBezTo>
                  <a:cubicBezTo>
                    <a:pt x="1" y="1709"/>
                    <a:pt x="526" y="2133"/>
                    <a:pt x="1072" y="2133"/>
                  </a:cubicBezTo>
                  <a:cubicBezTo>
                    <a:pt x="1333" y="2133"/>
                    <a:pt x="1598" y="2037"/>
                    <a:pt x="1813"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1907;p79">
              <a:extLst>
                <a:ext uri="{FF2B5EF4-FFF2-40B4-BE49-F238E27FC236}">
                  <a16:creationId xmlns:a16="http://schemas.microsoft.com/office/drawing/2014/main" id="{D46DBB15-A6CB-EFF5-2557-B4751738C5B1}"/>
                </a:ext>
              </a:extLst>
            </p:cNvPr>
            <p:cNvSpPr/>
            <p:nvPr/>
          </p:nvSpPr>
          <p:spPr>
            <a:xfrm>
              <a:off x="4199400" y="1647400"/>
              <a:ext cx="62200" cy="53450"/>
            </a:xfrm>
            <a:custGeom>
              <a:avLst/>
              <a:gdLst/>
              <a:ahLst/>
              <a:cxnLst/>
              <a:rect l="l" t="t" r="r" b="b"/>
              <a:pathLst>
                <a:path w="2488" h="2138" extrusionOk="0">
                  <a:moveTo>
                    <a:pt x="1065" y="1"/>
                  </a:moveTo>
                  <a:cubicBezTo>
                    <a:pt x="480" y="1"/>
                    <a:pt x="0" y="481"/>
                    <a:pt x="0" y="1066"/>
                  </a:cubicBezTo>
                  <a:cubicBezTo>
                    <a:pt x="0" y="1710"/>
                    <a:pt x="525" y="2138"/>
                    <a:pt x="1074" y="2138"/>
                  </a:cubicBezTo>
                  <a:cubicBezTo>
                    <a:pt x="1336" y="2138"/>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1908;p79">
              <a:extLst>
                <a:ext uri="{FF2B5EF4-FFF2-40B4-BE49-F238E27FC236}">
                  <a16:creationId xmlns:a16="http://schemas.microsoft.com/office/drawing/2014/main" id="{08BC97A3-6BC5-7571-F684-C6EF9648836A}"/>
                </a:ext>
              </a:extLst>
            </p:cNvPr>
            <p:cNvSpPr/>
            <p:nvPr/>
          </p:nvSpPr>
          <p:spPr>
            <a:xfrm>
              <a:off x="4199400" y="1571400"/>
              <a:ext cx="62200" cy="53250"/>
            </a:xfrm>
            <a:custGeom>
              <a:avLst/>
              <a:gdLst/>
              <a:ahLst/>
              <a:cxnLst/>
              <a:rect l="l" t="t" r="r" b="b"/>
              <a:pathLst>
                <a:path w="2488" h="2130" extrusionOk="0">
                  <a:moveTo>
                    <a:pt x="1065" y="1"/>
                  </a:moveTo>
                  <a:cubicBezTo>
                    <a:pt x="480" y="1"/>
                    <a:pt x="0" y="472"/>
                    <a:pt x="0" y="1066"/>
                  </a:cubicBezTo>
                  <a:cubicBezTo>
                    <a:pt x="0" y="1703"/>
                    <a:pt x="524" y="2129"/>
                    <a:pt x="1073" y="2129"/>
                  </a:cubicBezTo>
                  <a:cubicBezTo>
                    <a:pt x="1335" y="2129"/>
                    <a:pt x="1603" y="2032"/>
                    <a:pt x="1821"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1909;p79">
              <a:extLst>
                <a:ext uri="{FF2B5EF4-FFF2-40B4-BE49-F238E27FC236}">
                  <a16:creationId xmlns:a16="http://schemas.microsoft.com/office/drawing/2014/main" id="{457B368D-17AD-E843-FEE5-F690A7DE04C9}"/>
                </a:ext>
              </a:extLst>
            </p:cNvPr>
            <p:cNvSpPr/>
            <p:nvPr/>
          </p:nvSpPr>
          <p:spPr>
            <a:xfrm>
              <a:off x="4199400" y="1495200"/>
              <a:ext cx="62200" cy="53325"/>
            </a:xfrm>
            <a:custGeom>
              <a:avLst/>
              <a:gdLst/>
              <a:ahLst/>
              <a:cxnLst/>
              <a:rect l="l" t="t" r="r" b="b"/>
              <a:pathLst>
                <a:path w="2488" h="2133"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1910;p79">
              <a:extLst>
                <a:ext uri="{FF2B5EF4-FFF2-40B4-BE49-F238E27FC236}">
                  <a16:creationId xmlns:a16="http://schemas.microsoft.com/office/drawing/2014/main" id="{BD81B8EA-D261-5613-1EE9-A317993457DA}"/>
                </a:ext>
              </a:extLst>
            </p:cNvPr>
            <p:cNvSpPr/>
            <p:nvPr/>
          </p:nvSpPr>
          <p:spPr>
            <a:xfrm>
              <a:off x="4199400" y="1418975"/>
              <a:ext cx="62200" cy="53350"/>
            </a:xfrm>
            <a:custGeom>
              <a:avLst/>
              <a:gdLst/>
              <a:ahLst/>
              <a:cxnLst/>
              <a:rect l="l" t="t" r="r" b="b"/>
              <a:pathLst>
                <a:path w="2488" h="2134" extrusionOk="0">
                  <a:moveTo>
                    <a:pt x="1065" y="1"/>
                  </a:moveTo>
                  <a:cubicBezTo>
                    <a:pt x="480" y="1"/>
                    <a:pt x="0" y="480"/>
                    <a:pt x="0" y="1065"/>
                  </a:cubicBezTo>
                  <a:cubicBezTo>
                    <a:pt x="0" y="1709"/>
                    <a:pt x="525"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1911;p79">
              <a:extLst>
                <a:ext uri="{FF2B5EF4-FFF2-40B4-BE49-F238E27FC236}">
                  <a16:creationId xmlns:a16="http://schemas.microsoft.com/office/drawing/2014/main" id="{B62E8331-C592-7945-F954-99EC3C8FF021}"/>
                </a:ext>
              </a:extLst>
            </p:cNvPr>
            <p:cNvSpPr/>
            <p:nvPr/>
          </p:nvSpPr>
          <p:spPr>
            <a:xfrm>
              <a:off x="4123175" y="2180700"/>
              <a:ext cx="62425" cy="53350"/>
            </a:xfrm>
            <a:custGeom>
              <a:avLst/>
              <a:gdLst/>
              <a:ahLst/>
              <a:cxnLst/>
              <a:rect l="l" t="t" r="r" b="b"/>
              <a:pathLst>
                <a:path w="2497" h="2134" extrusionOk="0">
                  <a:moveTo>
                    <a:pt x="1065" y="1"/>
                  </a:moveTo>
                  <a:cubicBezTo>
                    <a:pt x="480" y="1"/>
                    <a:pt x="0" y="480"/>
                    <a:pt x="0" y="1066"/>
                  </a:cubicBezTo>
                  <a:cubicBezTo>
                    <a:pt x="0" y="1709"/>
                    <a:pt x="526" y="2133"/>
                    <a:pt x="1074" y="2133"/>
                  </a:cubicBezTo>
                  <a:cubicBezTo>
                    <a:pt x="1336" y="2133"/>
                    <a:pt x="1604" y="2037"/>
                    <a:pt x="1821"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1912;p79">
              <a:extLst>
                <a:ext uri="{FF2B5EF4-FFF2-40B4-BE49-F238E27FC236}">
                  <a16:creationId xmlns:a16="http://schemas.microsoft.com/office/drawing/2014/main" id="{053FBBCF-F46D-0E93-BF5A-51D83B4F2E49}"/>
                </a:ext>
              </a:extLst>
            </p:cNvPr>
            <p:cNvSpPr/>
            <p:nvPr/>
          </p:nvSpPr>
          <p:spPr>
            <a:xfrm>
              <a:off x="4123175" y="1647400"/>
              <a:ext cx="62425" cy="53450"/>
            </a:xfrm>
            <a:custGeom>
              <a:avLst/>
              <a:gdLst/>
              <a:ahLst/>
              <a:cxnLst/>
              <a:rect l="l" t="t" r="r" b="b"/>
              <a:pathLst>
                <a:path w="2497" h="2138" extrusionOk="0">
                  <a:moveTo>
                    <a:pt x="1065" y="1"/>
                  </a:moveTo>
                  <a:cubicBezTo>
                    <a:pt x="480" y="1"/>
                    <a:pt x="0" y="481"/>
                    <a:pt x="0" y="1066"/>
                  </a:cubicBezTo>
                  <a:cubicBezTo>
                    <a:pt x="0" y="1710"/>
                    <a:pt x="526" y="2138"/>
                    <a:pt x="1074" y="2138"/>
                  </a:cubicBezTo>
                  <a:cubicBezTo>
                    <a:pt x="1336" y="2138"/>
                    <a:pt x="1603" y="2040"/>
                    <a:pt x="1821" y="1822"/>
                  </a:cubicBezTo>
                  <a:cubicBezTo>
                    <a:pt x="2496" y="1155"/>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1913;p79">
              <a:extLst>
                <a:ext uri="{FF2B5EF4-FFF2-40B4-BE49-F238E27FC236}">
                  <a16:creationId xmlns:a16="http://schemas.microsoft.com/office/drawing/2014/main" id="{7212D3F2-10A7-B270-78A3-84A2A8235F72}"/>
                </a:ext>
              </a:extLst>
            </p:cNvPr>
            <p:cNvSpPr/>
            <p:nvPr/>
          </p:nvSpPr>
          <p:spPr>
            <a:xfrm>
              <a:off x="4123175" y="1571400"/>
              <a:ext cx="62425" cy="53250"/>
            </a:xfrm>
            <a:custGeom>
              <a:avLst/>
              <a:gdLst/>
              <a:ahLst/>
              <a:cxnLst/>
              <a:rect l="l" t="t" r="r" b="b"/>
              <a:pathLst>
                <a:path w="2497" h="2130" extrusionOk="0">
                  <a:moveTo>
                    <a:pt x="1065" y="1"/>
                  </a:moveTo>
                  <a:cubicBezTo>
                    <a:pt x="480" y="1"/>
                    <a:pt x="0" y="472"/>
                    <a:pt x="0" y="1066"/>
                  </a:cubicBezTo>
                  <a:cubicBezTo>
                    <a:pt x="0" y="1703"/>
                    <a:pt x="525" y="2129"/>
                    <a:pt x="1073" y="2129"/>
                  </a:cubicBezTo>
                  <a:cubicBezTo>
                    <a:pt x="1335" y="2129"/>
                    <a:pt x="1603" y="2032"/>
                    <a:pt x="1821" y="1813"/>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1914;p79">
              <a:extLst>
                <a:ext uri="{FF2B5EF4-FFF2-40B4-BE49-F238E27FC236}">
                  <a16:creationId xmlns:a16="http://schemas.microsoft.com/office/drawing/2014/main" id="{DE46FEB5-1B5F-7A9E-1416-D83C255C8FDF}"/>
                </a:ext>
              </a:extLst>
            </p:cNvPr>
            <p:cNvSpPr/>
            <p:nvPr/>
          </p:nvSpPr>
          <p:spPr>
            <a:xfrm>
              <a:off x="4123175" y="1495200"/>
              <a:ext cx="62425" cy="53325"/>
            </a:xfrm>
            <a:custGeom>
              <a:avLst/>
              <a:gdLst/>
              <a:ahLst/>
              <a:cxnLst/>
              <a:rect l="l" t="t" r="r" b="b"/>
              <a:pathLst>
                <a:path w="2497" h="2133" extrusionOk="0">
                  <a:moveTo>
                    <a:pt x="1065" y="0"/>
                  </a:moveTo>
                  <a:cubicBezTo>
                    <a:pt x="480" y="0"/>
                    <a:pt x="0" y="480"/>
                    <a:pt x="0" y="1065"/>
                  </a:cubicBezTo>
                  <a:cubicBezTo>
                    <a:pt x="0" y="1709"/>
                    <a:pt x="526" y="2133"/>
                    <a:pt x="1074" y="2133"/>
                  </a:cubicBezTo>
                  <a:cubicBezTo>
                    <a:pt x="1336" y="2133"/>
                    <a:pt x="1604" y="2036"/>
                    <a:pt x="1821"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1915;p79">
              <a:extLst>
                <a:ext uri="{FF2B5EF4-FFF2-40B4-BE49-F238E27FC236}">
                  <a16:creationId xmlns:a16="http://schemas.microsoft.com/office/drawing/2014/main" id="{097A8183-6128-9FD7-AF31-3A3834C82E99}"/>
                </a:ext>
              </a:extLst>
            </p:cNvPr>
            <p:cNvSpPr/>
            <p:nvPr/>
          </p:nvSpPr>
          <p:spPr>
            <a:xfrm>
              <a:off x="4123175" y="1418975"/>
              <a:ext cx="62425" cy="53350"/>
            </a:xfrm>
            <a:custGeom>
              <a:avLst/>
              <a:gdLst/>
              <a:ahLst/>
              <a:cxnLst/>
              <a:rect l="l" t="t" r="r" b="b"/>
              <a:pathLst>
                <a:path w="2497" h="2134" extrusionOk="0">
                  <a:moveTo>
                    <a:pt x="1065" y="1"/>
                  </a:moveTo>
                  <a:cubicBezTo>
                    <a:pt x="480" y="1"/>
                    <a:pt x="0" y="480"/>
                    <a:pt x="0" y="1065"/>
                  </a:cubicBezTo>
                  <a:cubicBezTo>
                    <a:pt x="0" y="1709"/>
                    <a:pt x="526" y="2133"/>
                    <a:pt x="1074" y="2133"/>
                  </a:cubicBezTo>
                  <a:cubicBezTo>
                    <a:pt x="1336" y="2133"/>
                    <a:pt x="1604" y="2037"/>
                    <a:pt x="1821"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1916;p79">
              <a:extLst>
                <a:ext uri="{FF2B5EF4-FFF2-40B4-BE49-F238E27FC236}">
                  <a16:creationId xmlns:a16="http://schemas.microsoft.com/office/drawing/2014/main" id="{4144196E-A979-1B0C-DC10-E8477DEA4229}"/>
                </a:ext>
              </a:extLst>
            </p:cNvPr>
            <p:cNvSpPr/>
            <p:nvPr/>
          </p:nvSpPr>
          <p:spPr>
            <a:xfrm>
              <a:off x="4123175" y="1342750"/>
              <a:ext cx="62425" cy="53450"/>
            </a:xfrm>
            <a:custGeom>
              <a:avLst/>
              <a:gdLst/>
              <a:ahLst/>
              <a:cxnLst/>
              <a:rect l="l" t="t" r="r" b="b"/>
              <a:pathLst>
                <a:path w="2497" h="2138" extrusionOk="0">
                  <a:moveTo>
                    <a:pt x="1065" y="1"/>
                  </a:moveTo>
                  <a:cubicBezTo>
                    <a:pt x="480" y="1"/>
                    <a:pt x="0" y="481"/>
                    <a:pt x="0" y="1066"/>
                  </a:cubicBezTo>
                  <a:cubicBezTo>
                    <a:pt x="0" y="1710"/>
                    <a:pt x="526" y="2138"/>
                    <a:pt x="1074" y="2138"/>
                  </a:cubicBezTo>
                  <a:cubicBezTo>
                    <a:pt x="1336" y="2138"/>
                    <a:pt x="1603" y="2040"/>
                    <a:pt x="1821"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1917;p79">
              <a:extLst>
                <a:ext uri="{FF2B5EF4-FFF2-40B4-BE49-F238E27FC236}">
                  <a16:creationId xmlns:a16="http://schemas.microsoft.com/office/drawing/2014/main" id="{F998BBE4-3BA7-E0D4-34BF-A73E24C95CE0}"/>
                </a:ext>
              </a:extLst>
            </p:cNvPr>
            <p:cNvSpPr/>
            <p:nvPr/>
          </p:nvSpPr>
          <p:spPr>
            <a:xfrm>
              <a:off x="4046950" y="2180700"/>
              <a:ext cx="62425" cy="53350"/>
            </a:xfrm>
            <a:custGeom>
              <a:avLst/>
              <a:gdLst/>
              <a:ahLst/>
              <a:cxnLst/>
              <a:rect l="l" t="t" r="r" b="b"/>
              <a:pathLst>
                <a:path w="2497" h="2134" extrusionOk="0">
                  <a:moveTo>
                    <a:pt x="1074" y="1"/>
                  </a:moveTo>
                  <a:cubicBezTo>
                    <a:pt x="481" y="1"/>
                    <a:pt x="9" y="480"/>
                    <a:pt x="1" y="1066"/>
                  </a:cubicBezTo>
                  <a:cubicBezTo>
                    <a:pt x="1" y="1709"/>
                    <a:pt x="530" y="2133"/>
                    <a:pt x="1079" y="2133"/>
                  </a:cubicBezTo>
                  <a:cubicBezTo>
                    <a:pt x="1340" y="2133"/>
                    <a:pt x="1607" y="2037"/>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1918;p79">
              <a:extLst>
                <a:ext uri="{FF2B5EF4-FFF2-40B4-BE49-F238E27FC236}">
                  <a16:creationId xmlns:a16="http://schemas.microsoft.com/office/drawing/2014/main" id="{FAF5D8B5-C0C7-FA5E-9CAB-AB82BABD0D30}"/>
                </a:ext>
              </a:extLst>
            </p:cNvPr>
            <p:cNvSpPr/>
            <p:nvPr/>
          </p:nvSpPr>
          <p:spPr>
            <a:xfrm>
              <a:off x="4046950" y="1799850"/>
              <a:ext cx="62425" cy="53325"/>
            </a:xfrm>
            <a:custGeom>
              <a:avLst/>
              <a:gdLst/>
              <a:ahLst/>
              <a:cxnLst/>
              <a:rect l="l" t="t" r="r" b="b"/>
              <a:pathLst>
                <a:path w="2497" h="2133" extrusionOk="0">
                  <a:moveTo>
                    <a:pt x="1074" y="0"/>
                  </a:moveTo>
                  <a:cubicBezTo>
                    <a:pt x="481" y="0"/>
                    <a:pt x="9" y="480"/>
                    <a:pt x="1" y="1065"/>
                  </a:cubicBezTo>
                  <a:cubicBezTo>
                    <a:pt x="1" y="1709"/>
                    <a:pt x="530" y="2133"/>
                    <a:pt x="1079" y="2133"/>
                  </a:cubicBezTo>
                  <a:cubicBezTo>
                    <a:pt x="1340" y="2133"/>
                    <a:pt x="1607" y="2036"/>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1919;p79">
              <a:extLst>
                <a:ext uri="{FF2B5EF4-FFF2-40B4-BE49-F238E27FC236}">
                  <a16:creationId xmlns:a16="http://schemas.microsoft.com/office/drawing/2014/main" id="{720555FF-E433-F3BC-2BA5-C70D79FA20E2}"/>
                </a:ext>
              </a:extLst>
            </p:cNvPr>
            <p:cNvSpPr/>
            <p:nvPr/>
          </p:nvSpPr>
          <p:spPr>
            <a:xfrm>
              <a:off x="4046950" y="1723625"/>
              <a:ext cx="62425" cy="53350"/>
            </a:xfrm>
            <a:custGeom>
              <a:avLst/>
              <a:gdLst/>
              <a:ahLst/>
              <a:cxnLst/>
              <a:rect l="l" t="t" r="r" b="b"/>
              <a:pathLst>
                <a:path w="2497" h="2134" extrusionOk="0">
                  <a:moveTo>
                    <a:pt x="1074" y="1"/>
                  </a:moveTo>
                  <a:cubicBezTo>
                    <a:pt x="481" y="1"/>
                    <a:pt x="9" y="480"/>
                    <a:pt x="1" y="1065"/>
                  </a:cubicBezTo>
                  <a:cubicBezTo>
                    <a:pt x="1" y="1709"/>
                    <a:pt x="530" y="2133"/>
                    <a:pt x="1079" y="2133"/>
                  </a:cubicBezTo>
                  <a:cubicBezTo>
                    <a:pt x="1340" y="2133"/>
                    <a:pt x="1607" y="2037"/>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1920;p79">
              <a:extLst>
                <a:ext uri="{FF2B5EF4-FFF2-40B4-BE49-F238E27FC236}">
                  <a16:creationId xmlns:a16="http://schemas.microsoft.com/office/drawing/2014/main" id="{1D2351D0-AC73-EDE9-6B26-3F7D5EF0DB81}"/>
                </a:ext>
              </a:extLst>
            </p:cNvPr>
            <p:cNvSpPr/>
            <p:nvPr/>
          </p:nvSpPr>
          <p:spPr>
            <a:xfrm>
              <a:off x="4046950" y="1647400"/>
              <a:ext cx="62425" cy="53450"/>
            </a:xfrm>
            <a:custGeom>
              <a:avLst/>
              <a:gdLst/>
              <a:ahLst/>
              <a:cxnLst/>
              <a:rect l="l" t="t" r="r" b="b"/>
              <a:pathLst>
                <a:path w="2497" h="2138" extrusionOk="0">
                  <a:moveTo>
                    <a:pt x="1074" y="1"/>
                  </a:moveTo>
                  <a:cubicBezTo>
                    <a:pt x="481" y="9"/>
                    <a:pt x="9" y="481"/>
                    <a:pt x="1" y="1066"/>
                  </a:cubicBezTo>
                  <a:cubicBezTo>
                    <a:pt x="1" y="1710"/>
                    <a:pt x="530" y="2138"/>
                    <a:pt x="1078" y="2138"/>
                  </a:cubicBezTo>
                  <a:cubicBezTo>
                    <a:pt x="1340" y="2138"/>
                    <a:pt x="1607" y="2040"/>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1921;p79">
              <a:extLst>
                <a:ext uri="{FF2B5EF4-FFF2-40B4-BE49-F238E27FC236}">
                  <a16:creationId xmlns:a16="http://schemas.microsoft.com/office/drawing/2014/main" id="{D413932A-0AA5-D325-0301-2DEF742CB3B1}"/>
                </a:ext>
              </a:extLst>
            </p:cNvPr>
            <p:cNvSpPr/>
            <p:nvPr/>
          </p:nvSpPr>
          <p:spPr>
            <a:xfrm>
              <a:off x="4046950" y="1571400"/>
              <a:ext cx="62425" cy="53250"/>
            </a:xfrm>
            <a:custGeom>
              <a:avLst/>
              <a:gdLst/>
              <a:ahLst/>
              <a:cxnLst/>
              <a:rect l="l" t="t" r="r" b="b"/>
              <a:pathLst>
                <a:path w="2497" h="2130" extrusionOk="0">
                  <a:moveTo>
                    <a:pt x="1074" y="1"/>
                  </a:moveTo>
                  <a:cubicBezTo>
                    <a:pt x="481" y="1"/>
                    <a:pt x="9" y="472"/>
                    <a:pt x="1" y="1066"/>
                  </a:cubicBezTo>
                  <a:cubicBezTo>
                    <a:pt x="1" y="1703"/>
                    <a:pt x="529" y="2129"/>
                    <a:pt x="1077" y="2129"/>
                  </a:cubicBezTo>
                  <a:cubicBezTo>
                    <a:pt x="1339" y="2129"/>
                    <a:pt x="1606" y="2032"/>
                    <a:pt x="1822" y="1813"/>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1922;p79">
              <a:extLst>
                <a:ext uri="{FF2B5EF4-FFF2-40B4-BE49-F238E27FC236}">
                  <a16:creationId xmlns:a16="http://schemas.microsoft.com/office/drawing/2014/main" id="{FAE39456-AD8C-55F0-42EF-7475BCC04AEF}"/>
                </a:ext>
              </a:extLst>
            </p:cNvPr>
            <p:cNvSpPr/>
            <p:nvPr/>
          </p:nvSpPr>
          <p:spPr>
            <a:xfrm>
              <a:off x="4046950" y="1495200"/>
              <a:ext cx="62425" cy="53325"/>
            </a:xfrm>
            <a:custGeom>
              <a:avLst/>
              <a:gdLst/>
              <a:ahLst/>
              <a:cxnLst/>
              <a:rect l="l" t="t" r="r" b="b"/>
              <a:pathLst>
                <a:path w="2497" h="2133" extrusionOk="0">
                  <a:moveTo>
                    <a:pt x="1074" y="0"/>
                  </a:moveTo>
                  <a:cubicBezTo>
                    <a:pt x="481" y="0"/>
                    <a:pt x="9" y="480"/>
                    <a:pt x="1" y="1065"/>
                  </a:cubicBezTo>
                  <a:cubicBezTo>
                    <a:pt x="1" y="1709"/>
                    <a:pt x="530" y="2133"/>
                    <a:pt x="1079" y="2133"/>
                  </a:cubicBezTo>
                  <a:cubicBezTo>
                    <a:pt x="1340" y="2133"/>
                    <a:pt x="1607" y="2036"/>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1923;p79">
              <a:extLst>
                <a:ext uri="{FF2B5EF4-FFF2-40B4-BE49-F238E27FC236}">
                  <a16:creationId xmlns:a16="http://schemas.microsoft.com/office/drawing/2014/main" id="{310C324E-749D-C5A2-4ED3-0314A61B0427}"/>
                </a:ext>
              </a:extLst>
            </p:cNvPr>
            <p:cNvSpPr/>
            <p:nvPr/>
          </p:nvSpPr>
          <p:spPr>
            <a:xfrm>
              <a:off x="4046950" y="1418975"/>
              <a:ext cx="62425" cy="53350"/>
            </a:xfrm>
            <a:custGeom>
              <a:avLst/>
              <a:gdLst/>
              <a:ahLst/>
              <a:cxnLst/>
              <a:rect l="l" t="t" r="r" b="b"/>
              <a:pathLst>
                <a:path w="2497" h="2134" extrusionOk="0">
                  <a:moveTo>
                    <a:pt x="1074" y="1"/>
                  </a:moveTo>
                  <a:cubicBezTo>
                    <a:pt x="481" y="1"/>
                    <a:pt x="9" y="480"/>
                    <a:pt x="1" y="1065"/>
                  </a:cubicBezTo>
                  <a:cubicBezTo>
                    <a:pt x="1" y="1709"/>
                    <a:pt x="530" y="2133"/>
                    <a:pt x="1079" y="2133"/>
                  </a:cubicBezTo>
                  <a:cubicBezTo>
                    <a:pt x="1340" y="2133"/>
                    <a:pt x="1607" y="2037"/>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1924;p79">
              <a:extLst>
                <a:ext uri="{FF2B5EF4-FFF2-40B4-BE49-F238E27FC236}">
                  <a16:creationId xmlns:a16="http://schemas.microsoft.com/office/drawing/2014/main" id="{902BA7ED-BB97-7945-56C9-F07B785F1FE3}"/>
                </a:ext>
              </a:extLst>
            </p:cNvPr>
            <p:cNvSpPr/>
            <p:nvPr/>
          </p:nvSpPr>
          <p:spPr>
            <a:xfrm>
              <a:off x="4046950" y="1342750"/>
              <a:ext cx="62425" cy="53450"/>
            </a:xfrm>
            <a:custGeom>
              <a:avLst/>
              <a:gdLst/>
              <a:ahLst/>
              <a:cxnLst/>
              <a:rect l="l" t="t" r="r" b="b"/>
              <a:pathLst>
                <a:path w="2497" h="2138" extrusionOk="0">
                  <a:moveTo>
                    <a:pt x="1074" y="1"/>
                  </a:moveTo>
                  <a:cubicBezTo>
                    <a:pt x="481" y="1"/>
                    <a:pt x="9" y="481"/>
                    <a:pt x="1" y="1066"/>
                  </a:cubicBezTo>
                  <a:cubicBezTo>
                    <a:pt x="1" y="1710"/>
                    <a:pt x="530" y="2138"/>
                    <a:pt x="1078" y="2138"/>
                  </a:cubicBezTo>
                  <a:cubicBezTo>
                    <a:pt x="1340" y="2138"/>
                    <a:pt x="1607" y="2040"/>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1925;p79">
              <a:extLst>
                <a:ext uri="{FF2B5EF4-FFF2-40B4-BE49-F238E27FC236}">
                  <a16:creationId xmlns:a16="http://schemas.microsoft.com/office/drawing/2014/main" id="{6EF83F01-1326-7FD1-6E9D-D7E3989168F6}"/>
                </a:ext>
              </a:extLst>
            </p:cNvPr>
            <p:cNvSpPr/>
            <p:nvPr/>
          </p:nvSpPr>
          <p:spPr>
            <a:xfrm>
              <a:off x="3970950" y="2256925"/>
              <a:ext cx="62350" cy="53425"/>
            </a:xfrm>
            <a:custGeom>
              <a:avLst/>
              <a:gdLst/>
              <a:ahLst/>
              <a:cxnLst/>
              <a:rect l="l" t="t" r="r" b="b"/>
              <a:pathLst>
                <a:path w="2494" h="2137" extrusionOk="0">
                  <a:moveTo>
                    <a:pt x="1075" y="0"/>
                  </a:moveTo>
                  <a:cubicBezTo>
                    <a:pt x="1072" y="0"/>
                    <a:pt x="1069" y="0"/>
                    <a:pt x="1065" y="0"/>
                  </a:cubicBezTo>
                  <a:cubicBezTo>
                    <a:pt x="472" y="0"/>
                    <a:pt x="1" y="480"/>
                    <a:pt x="1" y="1065"/>
                  </a:cubicBezTo>
                  <a:cubicBezTo>
                    <a:pt x="1" y="1709"/>
                    <a:pt x="526" y="2137"/>
                    <a:pt x="1074" y="2137"/>
                  </a:cubicBezTo>
                  <a:cubicBezTo>
                    <a:pt x="1336" y="2137"/>
                    <a:pt x="1603" y="2039"/>
                    <a:pt x="1822" y="1821"/>
                  </a:cubicBezTo>
                  <a:cubicBezTo>
                    <a:pt x="2494" y="1149"/>
                    <a:pt x="2020" y="0"/>
                    <a:pt x="107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1926;p79">
              <a:extLst>
                <a:ext uri="{FF2B5EF4-FFF2-40B4-BE49-F238E27FC236}">
                  <a16:creationId xmlns:a16="http://schemas.microsoft.com/office/drawing/2014/main" id="{D0AEE0F1-AC35-3375-4DBF-BF3F9D69F37F}"/>
                </a:ext>
              </a:extLst>
            </p:cNvPr>
            <p:cNvSpPr/>
            <p:nvPr/>
          </p:nvSpPr>
          <p:spPr>
            <a:xfrm>
              <a:off x="3970950" y="2180700"/>
              <a:ext cx="62225" cy="53350"/>
            </a:xfrm>
            <a:custGeom>
              <a:avLst/>
              <a:gdLst/>
              <a:ahLst/>
              <a:cxnLst/>
              <a:rect l="l" t="t" r="r" b="b"/>
              <a:pathLst>
                <a:path w="2489" h="2134" extrusionOk="0">
                  <a:moveTo>
                    <a:pt x="1065" y="1"/>
                  </a:moveTo>
                  <a:cubicBezTo>
                    <a:pt x="472" y="1"/>
                    <a:pt x="1" y="480"/>
                    <a:pt x="1" y="1066"/>
                  </a:cubicBezTo>
                  <a:cubicBezTo>
                    <a:pt x="1" y="1709"/>
                    <a:pt x="526" y="2133"/>
                    <a:pt x="1072" y="2133"/>
                  </a:cubicBezTo>
                  <a:cubicBezTo>
                    <a:pt x="1333" y="2133"/>
                    <a:pt x="1598" y="2037"/>
                    <a:pt x="1813"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1927;p79">
              <a:extLst>
                <a:ext uri="{FF2B5EF4-FFF2-40B4-BE49-F238E27FC236}">
                  <a16:creationId xmlns:a16="http://schemas.microsoft.com/office/drawing/2014/main" id="{25EAC8AC-4074-7AA2-6C83-216246212C64}"/>
                </a:ext>
              </a:extLst>
            </p:cNvPr>
            <p:cNvSpPr/>
            <p:nvPr/>
          </p:nvSpPr>
          <p:spPr>
            <a:xfrm>
              <a:off x="3970950" y="1799850"/>
              <a:ext cx="62225" cy="53325"/>
            </a:xfrm>
            <a:custGeom>
              <a:avLst/>
              <a:gdLst/>
              <a:ahLst/>
              <a:cxnLst/>
              <a:rect l="l" t="t" r="r" b="b"/>
              <a:pathLst>
                <a:path w="2489" h="2133" extrusionOk="0">
                  <a:moveTo>
                    <a:pt x="1065" y="0"/>
                  </a:moveTo>
                  <a:cubicBezTo>
                    <a:pt x="472" y="0"/>
                    <a:pt x="1" y="480"/>
                    <a:pt x="1" y="1065"/>
                  </a:cubicBezTo>
                  <a:cubicBezTo>
                    <a:pt x="1" y="1709"/>
                    <a:pt x="526" y="2133"/>
                    <a:pt x="1072" y="2133"/>
                  </a:cubicBezTo>
                  <a:cubicBezTo>
                    <a:pt x="1333" y="2133"/>
                    <a:pt x="1598" y="2036"/>
                    <a:pt x="1813"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1928;p79">
              <a:extLst>
                <a:ext uri="{FF2B5EF4-FFF2-40B4-BE49-F238E27FC236}">
                  <a16:creationId xmlns:a16="http://schemas.microsoft.com/office/drawing/2014/main" id="{6C699F66-87E3-41CD-8D57-D00CA35E329F}"/>
                </a:ext>
              </a:extLst>
            </p:cNvPr>
            <p:cNvSpPr/>
            <p:nvPr/>
          </p:nvSpPr>
          <p:spPr>
            <a:xfrm>
              <a:off x="3970950" y="1647400"/>
              <a:ext cx="62225" cy="53450"/>
            </a:xfrm>
            <a:custGeom>
              <a:avLst/>
              <a:gdLst/>
              <a:ahLst/>
              <a:cxnLst/>
              <a:rect l="l" t="t" r="r" b="b"/>
              <a:pathLst>
                <a:path w="2489" h="2138" extrusionOk="0">
                  <a:moveTo>
                    <a:pt x="1065" y="1"/>
                  </a:moveTo>
                  <a:cubicBezTo>
                    <a:pt x="472" y="1"/>
                    <a:pt x="1" y="481"/>
                    <a:pt x="1" y="1066"/>
                  </a:cubicBezTo>
                  <a:cubicBezTo>
                    <a:pt x="1" y="1710"/>
                    <a:pt x="526" y="2138"/>
                    <a:pt x="1072" y="2138"/>
                  </a:cubicBezTo>
                  <a:cubicBezTo>
                    <a:pt x="1332" y="2138"/>
                    <a:pt x="1598" y="2040"/>
                    <a:pt x="1813" y="1822"/>
                  </a:cubicBezTo>
                  <a:cubicBezTo>
                    <a:pt x="2488" y="1155"/>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1929;p79">
              <a:extLst>
                <a:ext uri="{FF2B5EF4-FFF2-40B4-BE49-F238E27FC236}">
                  <a16:creationId xmlns:a16="http://schemas.microsoft.com/office/drawing/2014/main" id="{FC7DAAB4-E4B6-147F-2518-9C21F1204A40}"/>
                </a:ext>
              </a:extLst>
            </p:cNvPr>
            <p:cNvSpPr/>
            <p:nvPr/>
          </p:nvSpPr>
          <p:spPr>
            <a:xfrm>
              <a:off x="3970950" y="1571400"/>
              <a:ext cx="62225" cy="53250"/>
            </a:xfrm>
            <a:custGeom>
              <a:avLst/>
              <a:gdLst/>
              <a:ahLst/>
              <a:cxnLst/>
              <a:rect l="l" t="t" r="r" b="b"/>
              <a:pathLst>
                <a:path w="2489" h="2130" extrusionOk="0">
                  <a:moveTo>
                    <a:pt x="1065" y="1"/>
                  </a:moveTo>
                  <a:cubicBezTo>
                    <a:pt x="472" y="1"/>
                    <a:pt x="1" y="472"/>
                    <a:pt x="1" y="1066"/>
                  </a:cubicBezTo>
                  <a:cubicBezTo>
                    <a:pt x="1" y="1703"/>
                    <a:pt x="525" y="2129"/>
                    <a:pt x="1071" y="2129"/>
                  </a:cubicBezTo>
                  <a:cubicBezTo>
                    <a:pt x="1332" y="2129"/>
                    <a:pt x="1598" y="2032"/>
                    <a:pt x="1813" y="1813"/>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1930;p79">
              <a:extLst>
                <a:ext uri="{FF2B5EF4-FFF2-40B4-BE49-F238E27FC236}">
                  <a16:creationId xmlns:a16="http://schemas.microsoft.com/office/drawing/2014/main" id="{1AE69E2A-E919-F845-1302-1421C344473E}"/>
                </a:ext>
              </a:extLst>
            </p:cNvPr>
            <p:cNvSpPr/>
            <p:nvPr/>
          </p:nvSpPr>
          <p:spPr>
            <a:xfrm>
              <a:off x="3970950" y="1495200"/>
              <a:ext cx="62225" cy="53325"/>
            </a:xfrm>
            <a:custGeom>
              <a:avLst/>
              <a:gdLst/>
              <a:ahLst/>
              <a:cxnLst/>
              <a:rect l="l" t="t" r="r" b="b"/>
              <a:pathLst>
                <a:path w="2489" h="2133" extrusionOk="0">
                  <a:moveTo>
                    <a:pt x="1065" y="0"/>
                  </a:moveTo>
                  <a:cubicBezTo>
                    <a:pt x="472" y="0"/>
                    <a:pt x="1" y="480"/>
                    <a:pt x="1" y="1065"/>
                  </a:cubicBezTo>
                  <a:cubicBezTo>
                    <a:pt x="1" y="1709"/>
                    <a:pt x="526" y="2133"/>
                    <a:pt x="1072" y="2133"/>
                  </a:cubicBezTo>
                  <a:cubicBezTo>
                    <a:pt x="1333" y="2133"/>
                    <a:pt x="1598" y="2036"/>
                    <a:pt x="1813"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1931;p79">
              <a:extLst>
                <a:ext uri="{FF2B5EF4-FFF2-40B4-BE49-F238E27FC236}">
                  <a16:creationId xmlns:a16="http://schemas.microsoft.com/office/drawing/2014/main" id="{46D03A03-B5AB-C355-8669-D1FA9FF35D32}"/>
                </a:ext>
              </a:extLst>
            </p:cNvPr>
            <p:cNvSpPr/>
            <p:nvPr/>
          </p:nvSpPr>
          <p:spPr>
            <a:xfrm>
              <a:off x="3970950" y="1418975"/>
              <a:ext cx="62225" cy="53350"/>
            </a:xfrm>
            <a:custGeom>
              <a:avLst/>
              <a:gdLst/>
              <a:ahLst/>
              <a:cxnLst/>
              <a:rect l="l" t="t" r="r" b="b"/>
              <a:pathLst>
                <a:path w="2489" h="2134" extrusionOk="0">
                  <a:moveTo>
                    <a:pt x="1065" y="1"/>
                  </a:moveTo>
                  <a:cubicBezTo>
                    <a:pt x="472" y="1"/>
                    <a:pt x="1" y="480"/>
                    <a:pt x="1" y="1065"/>
                  </a:cubicBezTo>
                  <a:cubicBezTo>
                    <a:pt x="1" y="1709"/>
                    <a:pt x="526" y="2133"/>
                    <a:pt x="1072" y="2133"/>
                  </a:cubicBezTo>
                  <a:cubicBezTo>
                    <a:pt x="1333" y="2133"/>
                    <a:pt x="1598" y="2037"/>
                    <a:pt x="1813"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1932;p79">
              <a:extLst>
                <a:ext uri="{FF2B5EF4-FFF2-40B4-BE49-F238E27FC236}">
                  <a16:creationId xmlns:a16="http://schemas.microsoft.com/office/drawing/2014/main" id="{72F53E12-0E8C-9A11-7C8C-4A6FFBB43074}"/>
                </a:ext>
              </a:extLst>
            </p:cNvPr>
            <p:cNvSpPr/>
            <p:nvPr/>
          </p:nvSpPr>
          <p:spPr>
            <a:xfrm>
              <a:off x="3970950" y="1342750"/>
              <a:ext cx="62225" cy="53450"/>
            </a:xfrm>
            <a:custGeom>
              <a:avLst/>
              <a:gdLst/>
              <a:ahLst/>
              <a:cxnLst/>
              <a:rect l="l" t="t" r="r" b="b"/>
              <a:pathLst>
                <a:path w="2489" h="2138" extrusionOk="0">
                  <a:moveTo>
                    <a:pt x="1065" y="1"/>
                  </a:moveTo>
                  <a:cubicBezTo>
                    <a:pt x="472" y="1"/>
                    <a:pt x="1" y="481"/>
                    <a:pt x="1" y="1066"/>
                  </a:cubicBezTo>
                  <a:cubicBezTo>
                    <a:pt x="1" y="1710"/>
                    <a:pt x="526" y="2138"/>
                    <a:pt x="1072" y="2138"/>
                  </a:cubicBezTo>
                  <a:cubicBezTo>
                    <a:pt x="1332" y="2138"/>
                    <a:pt x="1598" y="2040"/>
                    <a:pt x="1813"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1933;p79">
              <a:extLst>
                <a:ext uri="{FF2B5EF4-FFF2-40B4-BE49-F238E27FC236}">
                  <a16:creationId xmlns:a16="http://schemas.microsoft.com/office/drawing/2014/main" id="{58512F4B-5537-9B38-1CC9-F48E0A152614}"/>
                </a:ext>
              </a:extLst>
            </p:cNvPr>
            <p:cNvSpPr/>
            <p:nvPr/>
          </p:nvSpPr>
          <p:spPr>
            <a:xfrm>
              <a:off x="3970950" y="1114325"/>
              <a:ext cx="62225" cy="53350"/>
            </a:xfrm>
            <a:custGeom>
              <a:avLst/>
              <a:gdLst/>
              <a:ahLst/>
              <a:cxnLst/>
              <a:rect l="l" t="t" r="r" b="b"/>
              <a:pathLst>
                <a:path w="2489" h="2134" extrusionOk="0">
                  <a:moveTo>
                    <a:pt x="1065" y="1"/>
                  </a:moveTo>
                  <a:cubicBezTo>
                    <a:pt x="472" y="1"/>
                    <a:pt x="1" y="480"/>
                    <a:pt x="1" y="1065"/>
                  </a:cubicBezTo>
                  <a:cubicBezTo>
                    <a:pt x="1" y="1709"/>
                    <a:pt x="526" y="2133"/>
                    <a:pt x="1072" y="2133"/>
                  </a:cubicBezTo>
                  <a:cubicBezTo>
                    <a:pt x="1333" y="2133"/>
                    <a:pt x="1598" y="2037"/>
                    <a:pt x="1813"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1934;p79">
              <a:extLst>
                <a:ext uri="{FF2B5EF4-FFF2-40B4-BE49-F238E27FC236}">
                  <a16:creationId xmlns:a16="http://schemas.microsoft.com/office/drawing/2014/main" id="{70636FF5-1630-0EAE-57F9-38C867220BD9}"/>
                </a:ext>
              </a:extLst>
            </p:cNvPr>
            <p:cNvSpPr/>
            <p:nvPr/>
          </p:nvSpPr>
          <p:spPr>
            <a:xfrm>
              <a:off x="3894725" y="2104500"/>
              <a:ext cx="62225" cy="53325"/>
            </a:xfrm>
            <a:custGeom>
              <a:avLst/>
              <a:gdLst/>
              <a:ahLst/>
              <a:cxnLst/>
              <a:rect l="l" t="t" r="r" b="b"/>
              <a:pathLst>
                <a:path w="2489" h="2133" extrusionOk="0">
                  <a:moveTo>
                    <a:pt x="1066" y="0"/>
                  </a:moveTo>
                  <a:cubicBezTo>
                    <a:pt x="481" y="0"/>
                    <a:pt x="1" y="480"/>
                    <a:pt x="1" y="1065"/>
                  </a:cubicBezTo>
                  <a:cubicBezTo>
                    <a:pt x="1" y="1709"/>
                    <a:pt x="526" y="2133"/>
                    <a:pt x="1075" y="2133"/>
                  </a:cubicBezTo>
                  <a:cubicBezTo>
                    <a:pt x="1337" y="2133"/>
                    <a:pt x="1604" y="2036"/>
                    <a:pt x="1822"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1935;p79">
              <a:extLst>
                <a:ext uri="{FF2B5EF4-FFF2-40B4-BE49-F238E27FC236}">
                  <a16:creationId xmlns:a16="http://schemas.microsoft.com/office/drawing/2014/main" id="{96171FC8-7CCC-FB4C-0AE9-3AE11F2DD5E1}"/>
                </a:ext>
              </a:extLst>
            </p:cNvPr>
            <p:cNvSpPr/>
            <p:nvPr/>
          </p:nvSpPr>
          <p:spPr>
            <a:xfrm>
              <a:off x="3894725" y="1876050"/>
              <a:ext cx="62225" cy="53275"/>
            </a:xfrm>
            <a:custGeom>
              <a:avLst/>
              <a:gdLst/>
              <a:ahLst/>
              <a:cxnLst/>
              <a:rect l="l" t="t" r="r" b="b"/>
              <a:pathLst>
                <a:path w="2489" h="2131" extrusionOk="0">
                  <a:moveTo>
                    <a:pt x="1066" y="1"/>
                  </a:moveTo>
                  <a:cubicBezTo>
                    <a:pt x="481" y="1"/>
                    <a:pt x="1" y="472"/>
                    <a:pt x="1" y="1066"/>
                  </a:cubicBezTo>
                  <a:cubicBezTo>
                    <a:pt x="1" y="1707"/>
                    <a:pt x="523" y="2131"/>
                    <a:pt x="1070" y="2131"/>
                  </a:cubicBezTo>
                  <a:cubicBezTo>
                    <a:pt x="1334" y="2131"/>
                    <a:pt x="1603" y="2033"/>
                    <a:pt x="1822" y="1813"/>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1936;p79">
              <a:extLst>
                <a:ext uri="{FF2B5EF4-FFF2-40B4-BE49-F238E27FC236}">
                  <a16:creationId xmlns:a16="http://schemas.microsoft.com/office/drawing/2014/main" id="{50FFFB3F-833B-70C5-54E5-5B714B1F0100}"/>
                </a:ext>
              </a:extLst>
            </p:cNvPr>
            <p:cNvSpPr/>
            <p:nvPr/>
          </p:nvSpPr>
          <p:spPr>
            <a:xfrm>
              <a:off x="3894725" y="1799850"/>
              <a:ext cx="62225" cy="53325"/>
            </a:xfrm>
            <a:custGeom>
              <a:avLst/>
              <a:gdLst/>
              <a:ahLst/>
              <a:cxnLst/>
              <a:rect l="l" t="t" r="r" b="b"/>
              <a:pathLst>
                <a:path w="2489" h="2133" extrusionOk="0">
                  <a:moveTo>
                    <a:pt x="1066" y="0"/>
                  </a:moveTo>
                  <a:cubicBezTo>
                    <a:pt x="481" y="0"/>
                    <a:pt x="1" y="480"/>
                    <a:pt x="1" y="1065"/>
                  </a:cubicBezTo>
                  <a:cubicBezTo>
                    <a:pt x="1" y="1709"/>
                    <a:pt x="526" y="2133"/>
                    <a:pt x="1075" y="2133"/>
                  </a:cubicBezTo>
                  <a:cubicBezTo>
                    <a:pt x="1337" y="2133"/>
                    <a:pt x="1604" y="2036"/>
                    <a:pt x="1822"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1937;p79">
              <a:extLst>
                <a:ext uri="{FF2B5EF4-FFF2-40B4-BE49-F238E27FC236}">
                  <a16:creationId xmlns:a16="http://schemas.microsoft.com/office/drawing/2014/main" id="{7DD986CD-0089-E074-E543-0156E42AF07D}"/>
                </a:ext>
              </a:extLst>
            </p:cNvPr>
            <p:cNvSpPr/>
            <p:nvPr/>
          </p:nvSpPr>
          <p:spPr>
            <a:xfrm>
              <a:off x="3894725" y="1723625"/>
              <a:ext cx="62225" cy="53350"/>
            </a:xfrm>
            <a:custGeom>
              <a:avLst/>
              <a:gdLst/>
              <a:ahLst/>
              <a:cxnLst/>
              <a:rect l="l" t="t" r="r" b="b"/>
              <a:pathLst>
                <a:path w="2489" h="2134" extrusionOk="0">
                  <a:moveTo>
                    <a:pt x="1066" y="1"/>
                  </a:moveTo>
                  <a:cubicBezTo>
                    <a:pt x="481" y="1"/>
                    <a:pt x="1" y="480"/>
                    <a:pt x="1" y="1065"/>
                  </a:cubicBezTo>
                  <a:cubicBezTo>
                    <a:pt x="1" y="1709"/>
                    <a:pt x="526" y="2133"/>
                    <a:pt x="1075" y="2133"/>
                  </a:cubicBezTo>
                  <a:cubicBezTo>
                    <a:pt x="1337" y="2133"/>
                    <a:pt x="1604" y="2037"/>
                    <a:pt x="1822"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1938;p79">
              <a:extLst>
                <a:ext uri="{FF2B5EF4-FFF2-40B4-BE49-F238E27FC236}">
                  <a16:creationId xmlns:a16="http://schemas.microsoft.com/office/drawing/2014/main" id="{34DFF8B1-B4CF-A0CF-6322-C128772220F1}"/>
                </a:ext>
              </a:extLst>
            </p:cNvPr>
            <p:cNvSpPr/>
            <p:nvPr/>
          </p:nvSpPr>
          <p:spPr>
            <a:xfrm>
              <a:off x="3894725" y="1647400"/>
              <a:ext cx="62225" cy="53450"/>
            </a:xfrm>
            <a:custGeom>
              <a:avLst/>
              <a:gdLst/>
              <a:ahLst/>
              <a:cxnLst/>
              <a:rect l="l" t="t" r="r" b="b"/>
              <a:pathLst>
                <a:path w="2489" h="2138" extrusionOk="0">
                  <a:moveTo>
                    <a:pt x="1066" y="1"/>
                  </a:moveTo>
                  <a:cubicBezTo>
                    <a:pt x="481" y="9"/>
                    <a:pt x="1" y="481"/>
                    <a:pt x="1" y="1066"/>
                  </a:cubicBezTo>
                  <a:cubicBezTo>
                    <a:pt x="1" y="1710"/>
                    <a:pt x="526" y="2138"/>
                    <a:pt x="1075" y="2138"/>
                  </a:cubicBezTo>
                  <a:cubicBezTo>
                    <a:pt x="1337" y="2138"/>
                    <a:pt x="1604" y="2040"/>
                    <a:pt x="1822"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1939;p79">
              <a:extLst>
                <a:ext uri="{FF2B5EF4-FFF2-40B4-BE49-F238E27FC236}">
                  <a16:creationId xmlns:a16="http://schemas.microsoft.com/office/drawing/2014/main" id="{C3015DA9-9D33-EE0F-8AA0-EB3B407F5CFF}"/>
                </a:ext>
              </a:extLst>
            </p:cNvPr>
            <p:cNvSpPr/>
            <p:nvPr/>
          </p:nvSpPr>
          <p:spPr>
            <a:xfrm>
              <a:off x="3894725" y="1571400"/>
              <a:ext cx="62175" cy="53250"/>
            </a:xfrm>
            <a:custGeom>
              <a:avLst/>
              <a:gdLst/>
              <a:ahLst/>
              <a:cxnLst/>
              <a:rect l="l" t="t" r="r" b="b"/>
              <a:pathLst>
                <a:path w="2487" h="2130" extrusionOk="0">
                  <a:moveTo>
                    <a:pt x="1076" y="1"/>
                  </a:moveTo>
                  <a:cubicBezTo>
                    <a:pt x="1073" y="1"/>
                    <a:pt x="1069" y="1"/>
                    <a:pt x="1066" y="1"/>
                  </a:cubicBezTo>
                  <a:cubicBezTo>
                    <a:pt x="481" y="1"/>
                    <a:pt x="1" y="472"/>
                    <a:pt x="1" y="1066"/>
                  </a:cubicBezTo>
                  <a:cubicBezTo>
                    <a:pt x="1" y="1703"/>
                    <a:pt x="525" y="2129"/>
                    <a:pt x="1074" y="2129"/>
                  </a:cubicBezTo>
                  <a:cubicBezTo>
                    <a:pt x="1336" y="2129"/>
                    <a:pt x="1604" y="2032"/>
                    <a:pt x="1822" y="1813"/>
                  </a:cubicBezTo>
                  <a:cubicBezTo>
                    <a:pt x="2486" y="1149"/>
                    <a:pt x="2020" y="1"/>
                    <a:pt x="107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1940;p79">
              <a:extLst>
                <a:ext uri="{FF2B5EF4-FFF2-40B4-BE49-F238E27FC236}">
                  <a16:creationId xmlns:a16="http://schemas.microsoft.com/office/drawing/2014/main" id="{30F99C22-7FD6-F35C-8926-CD0A45B566CB}"/>
                </a:ext>
              </a:extLst>
            </p:cNvPr>
            <p:cNvSpPr/>
            <p:nvPr/>
          </p:nvSpPr>
          <p:spPr>
            <a:xfrm>
              <a:off x="3894725" y="1495200"/>
              <a:ext cx="62225" cy="53325"/>
            </a:xfrm>
            <a:custGeom>
              <a:avLst/>
              <a:gdLst/>
              <a:ahLst/>
              <a:cxnLst/>
              <a:rect l="l" t="t" r="r" b="b"/>
              <a:pathLst>
                <a:path w="2489" h="2133" extrusionOk="0">
                  <a:moveTo>
                    <a:pt x="1066" y="0"/>
                  </a:moveTo>
                  <a:cubicBezTo>
                    <a:pt x="481" y="0"/>
                    <a:pt x="1" y="480"/>
                    <a:pt x="1" y="1065"/>
                  </a:cubicBezTo>
                  <a:cubicBezTo>
                    <a:pt x="1" y="1709"/>
                    <a:pt x="526" y="2133"/>
                    <a:pt x="1075" y="2133"/>
                  </a:cubicBezTo>
                  <a:cubicBezTo>
                    <a:pt x="1337" y="2133"/>
                    <a:pt x="1604" y="2036"/>
                    <a:pt x="1822"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1941;p79">
              <a:extLst>
                <a:ext uri="{FF2B5EF4-FFF2-40B4-BE49-F238E27FC236}">
                  <a16:creationId xmlns:a16="http://schemas.microsoft.com/office/drawing/2014/main" id="{ABCDF3CC-1470-6563-56B0-9F8D43ECE118}"/>
                </a:ext>
              </a:extLst>
            </p:cNvPr>
            <p:cNvSpPr/>
            <p:nvPr/>
          </p:nvSpPr>
          <p:spPr>
            <a:xfrm>
              <a:off x="3894725" y="1418975"/>
              <a:ext cx="62225" cy="53350"/>
            </a:xfrm>
            <a:custGeom>
              <a:avLst/>
              <a:gdLst/>
              <a:ahLst/>
              <a:cxnLst/>
              <a:rect l="l" t="t" r="r" b="b"/>
              <a:pathLst>
                <a:path w="2489" h="2134" extrusionOk="0">
                  <a:moveTo>
                    <a:pt x="1066" y="1"/>
                  </a:moveTo>
                  <a:cubicBezTo>
                    <a:pt x="481" y="1"/>
                    <a:pt x="1" y="480"/>
                    <a:pt x="1" y="1065"/>
                  </a:cubicBezTo>
                  <a:cubicBezTo>
                    <a:pt x="1" y="1709"/>
                    <a:pt x="526" y="2133"/>
                    <a:pt x="1075" y="2133"/>
                  </a:cubicBezTo>
                  <a:cubicBezTo>
                    <a:pt x="1337" y="2133"/>
                    <a:pt x="1604" y="2037"/>
                    <a:pt x="1822"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1942;p79">
              <a:extLst>
                <a:ext uri="{FF2B5EF4-FFF2-40B4-BE49-F238E27FC236}">
                  <a16:creationId xmlns:a16="http://schemas.microsoft.com/office/drawing/2014/main" id="{C2D70560-6989-B293-A617-5D87BD3CD202}"/>
                </a:ext>
              </a:extLst>
            </p:cNvPr>
            <p:cNvSpPr/>
            <p:nvPr/>
          </p:nvSpPr>
          <p:spPr>
            <a:xfrm>
              <a:off x="3894725" y="1342750"/>
              <a:ext cx="62225" cy="53450"/>
            </a:xfrm>
            <a:custGeom>
              <a:avLst/>
              <a:gdLst/>
              <a:ahLst/>
              <a:cxnLst/>
              <a:rect l="l" t="t" r="r" b="b"/>
              <a:pathLst>
                <a:path w="2489" h="2138" extrusionOk="0">
                  <a:moveTo>
                    <a:pt x="1066" y="1"/>
                  </a:moveTo>
                  <a:cubicBezTo>
                    <a:pt x="481" y="1"/>
                    <a:pt x="1" y="481"/>
                    <a:pt x="1" y="1066"/>
                  </a:cubicBezTo>
                  <a:cubicBezTo>
                    <a:pt x="1" y="1710"/>
                    <a:pt x="526" y="2138"/>
                    <a:pt x="1075" y="2138"/>
                  </a:cubicBezTo>
                  <a:cubicBezTo>
                    <a:pt x="1337" y="2138"/>
                    <a:pt x="1604" y="2040"/>
                    <a:pt x="1822"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1943;p79">
              <a:extLst>
                <a:ext uri="{FF2B5EF4-FFF2-40B4-BE49-F238E27FC236}">
                  <a16:creationId xmlns:a16="http://schemas.microsoft.com/office/drawing/2014/main" id="{D5E2675B-C0B6-0298-8686-51D02A73C107}"/>
                </a:ext>
              </a:extLst>
            </p:cNvPr>
            <p:cNvSpPr/>
            <p:nvPr/>
          </p:nvSpPr>
          <p:spPr>
            <a:xfrm>
              <a:off x="3894725" y="1114325"/>
              <a:ext cx="62225" cy="53350"/>
            </a:xfrm>
            <a:custGeom>
              <a:avLst/>
              <a:gdLst/>
              <a:ahLst/>
              <a:cxnLst/>
              <a:rect l="l" t="t" r="r" b="b"/>
              <a:pathLst>
                <a:path w="2489" h="2134" extrusionOk="0">
                  <a:moveTo>
                    <a:pt x="1066" y="1"/>
                  </a:moveTo>
                  <a:cubicBezTo>
                    <a:pt x="481" y="1"/>
                    <a:pt x="1" y="480"/>
                    <a:pt x="1" y="1065"/>
                  </a:cubicBezTo>
                  <a:cubicBezTo>
                    <a:pt x="1" y="1709"/>
                    <a:pt x="526" y="2133"/>
                    <a:pt x="1075" y="2133"/>
                  </a:cubicBezTo>
                  <a:cubicBezTo>
                    <a:pt x="1337" y="2133"/>
                    <a:pt x="1604" y="2037"/>
                    <a:pt x="1822"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1944;p79">
              <a:extLst>
                <a:ext uri="{FF2B5EF4-FFF2-40B4-BE49-F238E27FC236}">
                  <a16:creationId xmlns:a16="http://schemas.microsoft.com/office/drawing/2014/main" id="{D09C4715-6291-0261-829A-00560C00A926}"/>
                </a:ext>
              </a:extLst>
            </p:cNvPr>
            <p:cNvSpPr/>
            <p:nvPr/>
          </p:nvSpPr>
          <p:spPr>
            <a:xfrm>
              <a:off x="3818525" y="2256925"/>
              <a:ext cx="62350" cy="53425"/>
            </a:xfrm>
            <a:custGeom>
              <a:avLst/>
              <a:gdLst/>
              <a:ahLst/>
              <a:cxnLst/>
              <a:rect l="l" t="t" r="r" b="b"/>
              <a:pathLst>
                <a:path w="2494" h="2137" extrusionOk="0">
                  <a:moveTo>
                    <a:pt x="1075" y="0"/>
                  </a:moveTo>
                  <a:cubicBezTo>
                    <a:pt x="1072" y="0"/>
                    <a:pt x="1069" y="0"/>
                    <a:pt x="1065" y="0"/>
                  </a:cubicBezTo>
                  <a:cubicBezTo>
                    <a:pt x="480" y="0"/>
                    <a:pt x="0" y="480"/>
                    <a:pt x="0" y="1065"/>
                  </a:cubicBezTo>
                  <a:cubicBezTo>
                    <a:pt x="0" y="1709"/>
                    <a:pt x="529" y="2137"/>
                    <a:pt x="1080" y="2137"/>
                  </a:cubicBezTo>
                  <a:cubicBezTo>
                    <a:pt x="1343" y="2137"/>
                    <a:pt x="1612" y="2039"/>
                    <a:pt x="1830" y="1821"/>
                  </a:cubicBezTo>
                  <a:cubicBezTo>
                    <a:pt x="2494" y="1149"/>
                    <a:pt x="2020" y="0"/>
                    <a:pt x="107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1945;p79">
              <a:extLst>
                <a:ext uri="{FF2B5EF4-FFF2-40B4-BE49-F238E27FC236}">
                  <a16:creationId xmlns:a16="http://schemas.microsoft.com/office/drawing/2014/main" id="{194592E9-2747-A1B9-C25A-44927B94B05E}"/>
                </a:ext>
              </a:extLst>
            </p:cNvPr>
            <p:cNvSpPr/>
            <p:nvPr/>
          </p:nvSpPr>
          <p:spPr>
            <a:xfrm>
              <a:off x="3818525" y="2180700"/>
              <a:ext cx="62225" cy="53350"/>
            </a:xfrm>
            <a:custGeom>
              <a:avLst/>
              <a:gdLst/>
              <a:ahLst/>
              <a:cxnLst/>
              <a:rect l="l" t="t" r="r" b="b"/>
              <a:pathLst>
                <a:path w="2489" h="2134" extrusionOk="0">
                  <a:moveTo>
                    <a:pt x="1065" y="1"/>
                  </a:moveTo>
                  <a:cubicBezTo>
                    <a:pt x="480" y="1"/>
                    <a:pt x="0" y="480"/>
                    <a:pt x="0" y="1066"/>
                  </a:cubicBezTo>
                  <a:cubicBezTo>
                    <a:pt x="0" y="1709"/>
                    <a:pt x="526" y="2133"/>
                    <a:pt x="1074" y="2133"/>
                  </a:cubicBezTo>
                  <a:cubicBezTo>
                    <a:pt x="1336" y="2133"/>
                    <a:pt x="1603" y="2037"/>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1946;p79">
              <a:extLst>
                <a:ext uri="{FF2B5EF4-FFF2-40B4-BE49-F238E27FC236}">
                  <a16:creationId xmlns:a16="http://schemas.microsoft.com/office/drawing/2014/main" id="{A7E342C6-7C23-5095-63E5-11A7B8279C42}"/>
                </a:ext>
              </a:extLst>
            </p:cNvPr>
            <p:cNvSpPr/>
            <p:nvPr/>
          </p:nvSpPr>
          <p:spPr>
            <a:xfrm>
              <a:off x="3818525" y="2028275"/>
              <a:ext cx="62225" cy="53450"/>
            </a:xfrm>
            <a:custGeom>
              <a:avLst/>
              <a:gdLst/>
              <a:ahLst/>
              <a:cxnLst/>
              <a:rect l="l" t="t" r="r" b="b"/>
              <a:pathLst>
                <a:path w="2489" h="2138" extrusionOk="0">
                  <a:moveTo>
                    <a:pt x="1065" y="1"/>
                  </a:moveTo>
                  <a:cubicBezTo>
                    <a:pt x="480" y="1"/>
                    <a:pt x="0" y="480"/>
                    <a:pt x="0" y="1065"/>
                  </a:cubicBezTo>
                  <a:cubicBezTo>
                    <a:pt x="0" y="1709"/>
                    <a:pt x="526" y="2137"/>
                    <a:pt x="1074" y="2137"/>
                  </a:cubicBezTo>
                  <a:cubicBezTo>
                    <a:pt x="1336" y="2137"/>
                    <a:pt x="1603" y="2040"/>
                    <a:pt x="1821" y="1821"/>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1947;p79">
              <a:extLst>
                <a:ext uri="{FF2B5EF4-FFF2-40B4-BE49-F238E27FC236}">
                  <a16:creationId xmlns:a16="http://schemas.microsoft.com/office/drawing/2014/main" id="{355AEE7A-FC9D-DC0A-7AB6-E785C2057E70}"/>
                </a:ext>
              </a:extLst>
            </p:cNvPr>
            <p:cNvSpPr/>
            <p:nvPr/>
          </p:nvSpPr>
          <p:spPr>
            <a:xfrm>
              <a:off x="3818525" y="1876050"/>
              <a:ext cx="62225" cy="53275"/>
            </a:xfrm>
            <a:custGeom>
              <a:avLst/>
              <a:gdLst/>
              <a:ahLst/>
              <a:cxnLst/>
              <a:rect l="l" t="t" r="r" b="b"/>
              <a:pathLst>
                <a:path w="2489" h="2131" extrusionOk="0">
                  <a:moveTo>
                    <a:pt x="1065" y="1"/>
                  </a:moveTo>
                  <a:cubicBezTo>
                    <a:pt x="480" y="1"/>
                    <a:pt x="0" y="472"/>
                    <a:pt x="0" y="1066"/>
                  </a:cubicBezTo>
                  <a:cubicBezTo>
                    <a:pt x="0" y="1707"/>
                    <a:pt x="523" y="2131"/>
                    <a:pt x="1070" y="2131"/>
                  </a:cubicBezTo>
                  <a:cubicBezTo>
                    <a:pt x="1333" y="2131"/>
                    <a:pt x="1602" y="2033"/>
                    <a:pt x="1821" y="1813"/>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1948;p79">
              <a:extLst>
                <a:ext uri="{FF2B5EF4-FFF2-40B4-BE49-F238E27FC236}">
                  <a16:creationId xmlns:a16="http://schemas.microsoft.com/office/drawing/2014/main" id="{E701737C-8307-D2C8-2312-834BCF0476D9}"/>
                </a:ext>
              </a:extLst>
            </p:cNvPr>
            <p:cNvSpPr/>
            <p:nvPr/>
          </p:nvSpPr>
          <p:spPr>
            <a:xfrm>
              <a:off x="3818525" y="1723625"/>
              <a:ext cx="62225" cy="53350"/>
            </a:xfrm>
            <a:custGeom>
              <a:avLst/>
              <a:gdLst/>
              <a:ahLst/>
              <a:cxnLst/>
              <a:rect l="l" t="t" r="r" b="b"/>
              <a:pathLst>
                <a:path w="2489" h="2134" extrusionOk="0">
                  <a:moveTo>
                    <a:pt x="1065" y="1"/>
                  </a:moveTo>
                  <a:cubicBezTo>
                    <a:pt x="480" y="1"/>
                    <a:pt x="0" y="480"/>
                    <a:pt x="0" y="1065"/>
                  </a:cubicBezTo>
                  <a:cubicBezTo>
                    <a:pt x="0" y="1709"/>
                    <a:pt x="526" y="2133"/>
                    <a:pt x="1074" y="2133"/>
                  </a:cubicBezTo>
                  <a:cubicBezTo>
                    <a:pt x="1336" y="2133"/>
                    <a:pt x="1603" y="2037"/>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1949;p79">
              <a:extLst>
                <a:ext uri="{FF2B5EF4-FFF2-40B4-BE49-F238E27FC236}">
                  <a16:creationId xmlns:a16="http://schemas.microsoft.com/office/drawing/2014/main" id="{B2F2BE90-3D08-8B4F-8468-65F72665F1A5}"/>
                </a:ext>
              </a:extLst>
            </p:cNvPr>
            <p:cNvSpPr/>
            <p:nvPr/>
          </p:nvSpPr>
          <p:spPr>
            <a:xfrm>
              <a:off x="3818525" y="1647400"/>
              <a:ext cx="62225" cy="53450"/>
            </a:xfrm>
            <a:custGeom>
              <a:avLst/>
              <a:gdLst/>
              <a:ahLst/>
              <a:cxnLst/>
              <a:rect l="l" t="t" r="r" b="b"/>
              <a:pathLst>
                <a:path w="2489" h="2138" extrusionOk="0">
                  <a:moveTo>
                    <a:pt x="1065" y="1"/>
                  </a:moveTo>
                  <a:cubicBezTo>
                    <a:pt x="480" y="1"/>
                    <a:pt x="0" y="481"/>
                    <a:pt x="0" y="1066"/>
                  </a:cubicBezTo>
                  <a:cubicBezTo>
                    <a:pt x="0" y="1710"/>
                    <a:pt x="526" y="2138"/>
                    <a:pt x="1074" y="2138"/>
                  </a:cubicBezTo>
                  <a:cubicBezTo>
                    <a:pt x="1336" y="2138"/>
                    <a:pt x="1603" y="2040"/>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1950;p79">
              <a:extLst>
                <a:ext uri="{FF2B5EF4-FFF2-40B4-BE49-F238E27FC236}">
                  <a16:creationId xmlns:a16="http://schemas.microsoft.com/office/drawing/2014/main" id="{02D2B47A-9CD6-A364-7879-FA64D053EE32}"/>
                </a:ext>
              </a:extLst>
            </p:cNvPr>
            <p:cNvSpPr/>
            <p:nvPr/>
          </p:nvSpPr>
          <p:spPr>
            <a:xfrm>
              <a:off x="3818525" y="1571400"/>
              <a:ext cx="62225" cy="53250"/>
            </a:xfrm>
            <a:custGeom>
              <a:avLst/>
              <a:gdLst/>
              <a:ahLst/>
              <a:cxnLst/>
              <a:rect l="l" t="t" r="r" b="b"/>
              <a:pathLst>
                <a:path w="2489" h="2130" extrusionOk="0">
                  <a:moveTo>
                    <a:pt x="1065" y="1"/>
                  </a:moveTo>
                  <a:cubicBezTo>
                    <a:pt x="480" y="1"/>
                    <a:pt x="0" y="472"/>
                    <a:pt x="0" y="1066"/>
                  </a:cubicBezTo>
                  <a:cubicBezTo>
                    <a:pt x="0" y="1703"/>
                    <a:pt x="525" y="2129"/>
                    <a:pt x="1073" y="2129"/>
                  </a:cubicBezTo>
                  <a:cubicBezTo>
                    <a:pt x="1335" y="2129"/>
                    <a:pt x="1603" y="2032"/>
                    <a:pt x="1821" y="1813"/>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1951;p79">
              <a:extLst>
                <a:ext uri="{FF2B5EF4-FFF2-40B4-BE49-F238E27FC236}">
                  <a16:creationId xmlns:a16="http://schemas.microsoft.com/office/drawing/2014/main" id="{6A4C2B79-7D53-C28C-1095-C77D213780DC}"/>
                </a:ext>
              </a:extLst>
            </p:cNvPr>
            <p:cNvSpPr/>
            <p:nvPr/>
          </p:nvSpPr>
          <p:spPr>
            <a:xfrm>
              <a:off x="3818525" y="1495200"/>
              <a:ext cx="62225" cy="53325"/>
            </a:xfrm>
            <a:custGeom>
              <a:avLst/>
              <a:gdLst/>
              <a:ahLst/>
              <a:cxnLst/>
              <a:rect l="l" t="t" r="r" b="b"/>
              <a:pathLst>
                <a:path w="2489" h="2133"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1952;p79">
              <a:extLst>
                <a:ext uri="{FF2B5EF4-FFF2-40B4-BE49-F238E27FC236}">
                  <a16:creationId xmlns:a16="http://schemas.microsoft.com/office/drawing/2014/main" id="{D7664A3D-63F5-9B52-06C9-7705C41E1D6B}"/>
                </a:ext>
              </a:extLst>
            </p:cNvPr>
            <p:cNvSpPr/>
            <p:nvPr/>
          </p:nvSpPr>
          <p:spPr>
            <a:xfrm>
              <a:off x="3818525" y="1418975"/>
              <a:ext cx="62225" cy="53350"/>
            </a:xfrm>
            <a:custGeom>
              <a:avLst/>
              <a:gdLst/>
              <a:ahLst/>
              <a:cxnLst/>
              <a:rect l="l" t="t" r="r" b="b"/>
              <a:pathLst>
                <a:path w="2489" h="2134" extrusionOk="0">
                  <a:moveTo>
                    <a:pt x="1065" y="1"/>
                  </a:moveTo>
                  <a:cubicBezTo>
                    <a:pt x="480" y="1"/>
                    <a:pt x="0" y="480"/>
                    <a:pt x="0" y="1065"/>
                  </a:cubicBezTo>
                  <a:cubicBezTo>
                    <a:pt x="0" y="1709"/>
                    <a:pt x="526" y="2133"/>
                    <a:pt x="1074" y="2133"/>
                  </a:cubicBezTo>
                  <a:cubicBezTo>
                    <a:pt x="1336" y="2133"/>
                    <a:pt x="1603" y="2037"/>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1953;p79">
              <a:extLst>
                <a:ext uri="{FF2B5EF4-FFF2-40B4-BE49-F238E27FC236}">
                  <a16:creationId xmlns:a16="http://schemas.microsoft.com/office/drawing/2014/main" id="{1778244A-6D3E-41D3-1C58-1959B5FCD545}"/>
                </a:ext>
              </a:extLst>
            </p:cNvPr>
            <p:cNvSpPr/>
            <p:nvPr/>
          </p:nvSpPr>
          <p:spPr>
            <a:xfrm>
              <a:off x="3818525" y="1190550"/>
              <a:ext cx="62225" cy="53325"/>
            </a:xfrm>
            <a:custGeom>
              <a:avLst/>
              <a:gdLst/>
              <a:ahLst/>
              <a:cxnLst/>
              <a:rect l="l" t="t" r="r" b="b"/>
              <a:pathLst>
                <a:path w="2489" h="2133"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1954;p79">
              <a:extLst>
                <a:ext uri="{FF2B5EF4-FFF2-40B4-BE49-F238E27FC236}">
                  <a16:creationId xmlns:a16="http://schemas.microsoft.com/office/drawing/2014/main" id="{6DED3F6B-6EA9-7FE1-DD9D-59D083727AC6}"/>
                </a:ext>
              </a:extLst>
            </p:cNvPr>
            <p:cNvSpPr/>
            <p:nvPr/>
          </p:nvSpPr>
          <p:spPr>
            <a:xfrm>
              <a:off x="3818525" y="1114325"/>
              <a:ext cx="62225" cy="53350"/>
            </a:xfrm>
            <a:custGeom>
              <a:avLst/>
              <a:gdLst/>
              <a:ahLst/>
              <a:cxnLst/>
              <a:rect l="l" t="t" r="r" b="b"/>
              <a:pathLst>
                <a:path w="2489" h="2134" extrusionOk="0">
                  <a:moveTo>
                    <a:pt x="1065" y="1"/>
                  </a:moveTo>
                  <a:cubicBezTo>
                    <a:pt x="480" y="1"/>
                    <a:pt x="0" y="480"/>
                    <a:pt x="0" y="1065"/>
                  </a:cubicBezTo>
                  <a:cubicBezTo>
                    <a:pt x="0" y="1709"/>
                    <a:pt x="526" y="2133"/>
                    <a:pt x="1074" y="2133"/>
                  </a:cubicBezTo>
                  <a:cubicBezTo>
                    <a:pt x="1336" y="2133"/>
                    <a:pt x="1603" y="2037"/>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1955;p79">
              <a:extLst>
                <a:ext uri="{FF2B5EF4-FFF2-40B4-BE49-F238E27FC236}">
                  <a16:creationId xmlns:a16="http://schemas.microsoft.com/office/drawing/2014/main" id="{531BB21B-5A4D-E4C1-B7F5-4D5B052927CA}"/>
                </a:ext>
              </a:extLst>
            </p:cNvPr>
            <p:cNvSpPr/>
            <p:nvPr/>
          </p:nvSpPr>
          <p:spPr>
            <a:xfrm>
              <a:off x="3742300" y="2180700"/>
              <a:ext cx="62225" cy="53350"/>
            </a:xfrm>
            <a:custGeom>
              <a:avLst/>
              <a:gdLst/>
              <a:ahLst/>
              <a:cxnLst/>
              <a:rect l="l" t="t" r="r" b="b"/>
              <a:pathLst>
                <a:path w="2489" h="2134" extrusionOk="0">
                  <a:moveTo>
                    <a:pt x="1066" y="1"/>
                  </a:moveTo>
                  <a:cubicBezTo>
                    <a:pt x="481" y="1"/>
                    <a:pt x="1" y="472"/>
                    <a:pt x="1" y="1066"/>
                  </a:cubicBezTo>
                  <a:cubicBezTo>
                    <a:pt x="1" y="1709"/>
                    <a:pt x="526" y="2133"/>
                    <a:pt x="1072" y="2133"/>
                  </a:cubicBezTo>
                  <a:cubicBezTo>
                    <a:pt x="1333" y="2133"/>
                    <a:pt x="1598" y="2037"/>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1956;p79">
              <a:extLst>
                <a:ext uri="{FF2B5EF4-FFF2-40B4-BE49-F238E27FC236}">
                  <a16:creationId xmlns:a16="http://schemas.microsoft.com/office/drawing/2014/main" id="{E0EC29C6-7F08-8947-F67F-E1FA86B789C3}"/>
                </a:ext>
              </a:extLst>
            </p:cNvPr>
            <p:cNvSpPr/>
            <p:nvPr/>
          </p:nvSpPr>
          <p:spPr>
            <a:xfrm>
              <a:off x="3742300" y="2104500"/>
              <a:ext cx="62225" cy="53325"/>
            </a:xfrm>
            <a:custGeom>
              <a:avLst/>
              <a:gdLst/>
              <a:ahLst/>
              <a:cxnLst/>
              <a:rect l="l" t="t" r="r" b="b"/>
              <a:pathLst>
                <a:path w="2489" h="2133" extrusionOk="0">
                  <a:moveTo>
                    <a:pt x="1066" y="0"/>
                  </a:moveTo>
                  <a:cubicBezTo>
                    <a:pt x="481" y="0"/>
                    <a:pt x="1" y="480"/>
                    <a:pt x="1" y="1065"/>
                  </a:cubicBezTo>
                  <a:cubicBezTo>
                    <a:pt x="1" y="1709"/>
                    <a:pt x="526" y="2133"/>
                    <a:pt x="1072" y="2133"/>
                  </a:cubicBezTo>
                  <a:cubicBezTo>
                    <a:pt x="1333" y="2133"/>
                    <a:pt x="1598" y="2036"/>
                    <a:pt x="1814" y="1821"/>
                  </a:cubicBezTo>
                  <a:cubicBezTo>
                    <a:pt x="2489" y="1154"/>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1957;p79">
              <a:extLst>
                <a:ext uri="{FF2B5EF4-FFF2-40B4-BE49-F238E27FC236}">
                  <a16:creationId xmlns:a16="http://schemas.microsoft.com/office/drawing/2014/main" id="{39F30D8E-6D67-B106-BC30-663D0174A188}"/>
                </a:ext>
              </a:extLst>
            </p:cNvPr>
            <p:cNvSpPr/>
            <p:nvPr/>
          </p:nvSpPr>
          <p:spPr>
            <a:xfrm>
              <a:off x="3742300" y="1876050"/>
              <a:ext cx="62225" cy="53300"/>
            </a:xfrm>
            <a:custGeom>
              <a:avLst/>
              <a:gdLst/>
              <a:ahLst/>
              <a:cxnLst/>
              <a:rect l="l" t="t" r="r" b="b"/>
              <a:pathLst>
                <a:path w="2489" h="2132" extrusionOk="0">
                  <a:moveTo>
                    <a:pt x="1066" y="1"/>
                  </a:moveTo>
                  <a:cubicBezTo>
                    <a:pt x="481" y="1"/>
                    <a:pt x="1" y="472"/>
                    <a:pt x="1" y="1066"/>
                  </a:cubicBezTo>
                  <a:cubicBezTo>
                    <a:pt x="1" y="1705"/>
                    <a:pt x="528" y="2132"/>
                    <a:pt x="1076" y="2132"/>
                  </a:cubicBezTo>
                  <a:cubicBezTo>
                    <a:pt x="1335" y="2132"/>
                    <a:pt x="1599" y="2036"/>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1958;p79">
              <a:extLst>
                <a:ext uri="{FF2B5EF4-FFF2-40B4-BE49-F238E27FC236}">
                  <a16:creationId xmlns:a16="http://schemas.microsoft.com/office/drawing/2014/main" id="{4A036EB1-B032-2B65-0F74-0C944F508F49}"/>
                </a:ext>
              </a:extLst>
            </p:cNvPr>
            <p:cNvSpPr/>
            <p:nvPr/>
          </p:nvSpPr>
          <p:spPr>
            <a:xfrm>
              <a:off x="3742300" y="1799850"/>
              <a:ext cx="62225" cy="53325"/>
            </a:xfrm>
            <a:custGeom>
              <a:avLst/>
              <a:gdLst/>
              <a:ahLst/>
              <a:cxnLst/>
              <a:rect l="l" t="t" r="r" b="b"/>
              <a:pathLst>
                <a:path w="2489" h="2133" extrusionOk="0">
                  <a:moveTo>
                    <a:pt x="1066" y="0"/>
                  </a:moveTo>
                  <a:cubicBezTo>
                    <a:pt x="481" y="0"/>
                    <a:pt x="1" y="472"/>
                    <a:pt x="1" y="1065"/>
                  </a:cubicBezTo>
                  <a:cubicBezTo>
                    <a:pt x="1" y="1709"/>
                    <a:pt x="526" y="2133"/>
                    <a:pt x="1072" y="2133"/>
                  </a:cubicBezTo>
                  <a:cubicBezTo>
                    <a:pt x="1333" y="2133"/>
                    <a:pt x="1598" y="2036"/>
                    <a:pt x="1814"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1959;p79">
              <a:extLst>
                <a:ext uri="{FF2B5EF4-FFF2-40B4-BE49-F238E27FC236}">
                  <a16:creationId xmlns:a16="http://schemas.microsoft.com/office/drawing/2014/main" id="{9F6739AF-7163-54F7-1E10-56295C958BD9}"/>
                </a:ext>
              </a:extLst>
            </p:cNvPr>
            <p:cNvSpPr/>
            <p:nvPr/>
          </p:nvSpPr>
          <p:spPr>
            <a:xfrm>
              <a:off x="3742300" y="1723625"/>
              <a:ext cx="62225" cy="53350"/>
            </a:xfrm>
            <a:custGeom>
              <a:avLst/>
              <a:gdLst/>
              <a:ahLst/>
              <a:cxnLst/>
              <a:rect l="l" t="t" r="r" b="b"/>
              <a:pathLst>
                <a:path w="2489" h="2134" extrusionOk="0">
                  <a:moveTo>
                    <a:pt x="1066" y="1"/>
                  </a:moveTo>
                  <a:cubicBezTo>
                    <a:pt x="481" y="1"/>
                    <a:pt x="1" y="480"/>
                    <a:pt x="1" y="1065"/>
                  </a:cubicBezTo>
                  <a:cubicBezTo>
                    <a:pt x="1" y="1709"/>
                    <a:pt x="526" y="2133"/>
                    <a:pt x="1072" y="2133"/>
                  </a:cubicBezTo>
                  <a:cubicBezTo>
                    <a:pt x="1333" y="2133"/>
                    <a:pt x="1598" y="2037"/>
                    <a:pt x="1814" y="1822"/>
                  </a:cubicBezTo>
                  <a:cubicBezTo>
                    <a:pt x="2489"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1960;p79">
              <a:extLst>
                <a:ext uri="{FF2B5EF4-FFF2-40B4-BE49-F238E27FC236}">
                  <a16:creationId xmlns:a16="http://schemas.microsoft.com/office/drawing/2014/main" id="{A7FBF76D-25A8-D28E-FC9D-FDF8E95FCA4F}"/>
                </a:ext>
              </a:extLst>
            </p:cNvPr>
            <p:cNvSpPr/>
            <p:nvPr/>
          </p:nvSpPr>
          <p:spPr>
            <a:xfrm>
              <a:off x="3742300" y="1647400"/>
              <a:ext cx="62225" cy="53450"/>
            </a:xfrm>
            <a:custGeom>
              <a:avLst/>
              <a:gdLst/>
              <a:ahLst/>
              <a:cxnLst/>
              <a:rect l="l" t="t" r="r" b="b"/>
              <a:pathLst>
                <a:path w="2489" h="2138" extrusionOk="0">
                  <a:moveTo>
                    <a:pt x="1066" y="1"/>
                  </a:moveTo>
                  <a:cubicBezTo>
                    <a:pt x="481" y="1"/>
                    <a:pt x="1" y="481"/>
                    <a:pt x="1" y="1066"/>
                  </a:cubicBezTo>
                  <a:cubicBezTo>
                    <a:pt x="1" y="1710"/>
                    <a:pt x="526" y="2138"/>
                    <a:pt x="1072" y="2138"/>
                  </a:cubicBezTo>
                  <a:cubicBezTo>
                    <a:pt x="1333" y="2138"/>
                    <a:pt x="1598" y="2040"/>
                    <a:pt x="1814" y="1822"/>
                  </a:cubicBezTo>
                  <a:cubicBezTo>
                    <a:pt x="2489" y="1155"/>
                    <a:pt x="2017" y="9"/>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1961;p79">
              <a:extLst>
                <a:ext uri="{FF2B5EF4-FFF2-40B4-BE49-F238E27FC236}">
                  <a16:creationId xmlns:a16="http://schemas.microsoft.com/office/drawing/2014/main" id="{58F547FC-FEC9-7740-7ED0-0F23CADC2546}"/>
                </a:ext>
              </a:extLst>
            </p:cNvPr>
            <p:cNvSpPr/>
            <p:nvPr/>
          </p:nvSpPr>
          <p:spPr>
            <a:xfrm>
              <a:off x="3742300" y="1571400"/>
              <a:ext cx="62225" cy="53250"/>
            </a:xfrm>
            <a:custGeom>
              <a:avLst/>
              <a:gdLst/>
              <a:ahLst/>
              <a:cxnLst/>
              <a:rect l="l" t="t" r="r" b="b"/>
              <a:pathLst>
                <a:path w="2489" h="2130" extrusionOk="0">
                  <a:moveTo>
                    <a:pt x="1066" y="1"/>
                  </a:moveTo>
                  <a:cubicBezTo>
                    <a:pt x="481" y="1"/>
                    <a:pt x="1" y="472"/>
                    <a:pt x="1" y="1066"/>
                  </a:cubicBezTo>
                  <a:cubicBezTo>
                    <a:pt x="1" y="1703"/>
                    <a:pt x="525" y="2129"/>
                    <a:pt x="1071" y="2129"/>
                  </a:cubicBezTo>
                  <a:cubicBezTo>
                    <a:pt x="1332" y="2129"/>
                    <a:pt x="1598" y="2032"/>
                    <a:pt x="1814" y="1813"/>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1962;p79">
              <a:extLst>
                <a:ext uri="{FF2B5EF4-FFF2-40B4-BE49-F238E27FC236}">
                  <a16:creationId xmlns:a16="http://schemas.microsoft.com/office/drawing/2014/main" id="{0E4AD491-3FB0-BDE0-1683-46D1B16223E6}"/>
                </a:ext>
              </a:extLst>
            </p:cNvPr>
            <p:cNvSpPr/>
            <p:nvPr/>
          </p:nvSpPr>
          <p:spPr>
            <a:xfrm>
              <a:off x="3742300" y="1495200"/>
              <a:ext cx="62225" cy="53325"/>
            </a:xfrm>
            <a:custGeom>
              <a:avLst/>
              <a:gdLst/>
              <a:ahLst/>
              <a:cxnLst/>
              <a:rect l="l" t="t" r="r" b="b"/>
              <a:pathLst>
                <a:path w="2489" h="2133" extrusionOk="0">
                  <a:moveTo>
                    <a:pt x="1066" y="0"/>
                  </a:moveTo>
                  <a:cubicBezTo>
                    <a:pt x="481" y="0"/>
                    <a:pt x="1" y="472"/>
                    <a:pt x="1" y="1065"/>
                  </a:cubicBezTo>
                  <a:cubicBezTo>
                    <a:pt x="1" y="1709"/>
                    <a:pt x="526" y="2133"/>
                    <a:pt x="1072" y="2133"/>
                  </a:cubicBezTo>
                  <a:cubicBezTo>
                    <a:pt x="1333" y="2133"/>
                    <a:pt x="1598" y="2036"/>
                    <a:pt x="1814"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1963;p79">
              <a:extLst>
                <a:ext uri="{FF2B5EF4-FFF2-40B4-BE49-F238E27FC236}">
                  <a16:creationId xmlns:a16="http://schemas.microsoft.com/office/drawing/2014/main" id="{35B33208-6941-9E39-AA9F-8BA2532C5998}"/>
                </a:ext>
              </a:extLst>
            </p:cNvPr>
            <p:cNvSpPr/>
            <p:nvPr/>
          </p:nvSpPr>
          <p:spPr>
            <a:xfrm>
              <a:off x="3742300" y="1114325"/>
              <a:ext cx="62225" cy="53350"/>
            </a:xfrm>
            <a:custGeom>
              <a:avLst/>
              <a:gdLst/>
              <a:ahLst/>
              <a:cxnLst/>
              <a:rect l="l" t="t" r="r" b="b"/>
              <a:pathLst>
                <a:path w="2489" h="2134" extrusionOk="0">
                  <a:moveTo>
                    <a:pt x="1066" y="1"/>
                  </a:moveTo>
                  <a:cubicBezTo>
                    <a:pt x="481" y="1"/>
                    <a:pt x="1" y="480"/>
                    <a:pt x="1" y="1065"/>
                  </a:cubicBezTo>
                  <a:cubicBezTo>
                    <a:pt x="1" y="1709"/>
                    <a:pt x="526" y="2133"/>
                    <a:pt x="1072" y="2133"/>
                  </a:cubicBezTo>
                  <a:cubicBezTo>
                    <a:pt x="1333" y="2133"/>
                    <a:pt x="1598" y="2037"/>
                    <a:pt x="1814" y="1822"/>
                  </a:cubicBezTo>
                  <a:cubicBezTo>
                    <a:pt x="2489"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1964;p79">
              <a:extLst>
                <a:ext uri="{FF2B5EF4-FFF2-40B4-BE49-F238E27FC236}">
                  <a16:creationId xmlns:a16="http://schemas.microsoft.com/office/drawing/2014/main" id="{5AFF44B1-171F-E5B5-C09F-694429D2401E}"/>
                </a:ext>
              </a:extLst>
            </p:cNvPr>
            <p:cNvSpPr/>
            <p:nvPr/>
          </p:nvSpPr>
          <p:spPr>
            <a:xfrm>
              <a:off x="3666100" y="2104500"/>
              <a:ext cx="62200" cy="53325"/>
            </a:xfrm>
            <a:custGeom>
              <a:avLst/>
              <a:gdLst/>
              <a:ahLst/>
              <a:cxnLst/>
              <a:rect l="l" t="t" r="r" b="b"/>
              <a:pathLst>
                <a:path w="2488" h="2133"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1965;p79">
              <a:extLst>
                <a:ext uri="{FF2B5EF4-FFF2-40B4-BE49-F238E27FC236}">
                  <a16:creationId xmlns:a16="http://schemas.microsoft.com/office/drawing/2014/main" id="{02F2DED5-2C3A-C8C6-8119-2DB0FE04660F}"/>
                </a:ext>
              </a:extLst>
            </p:cNvPr>
            <p:cNvSpPr/>
            <p:nvPr/>
          </p:nvSpPr>
          <p:spPr>
            <a:xfrm>
              <a:off x="3666100" y="2028275"/>
              <a:ext cx="62200" cy="53450"/>
            </a:xfrm>
            <a:custGeom>
              <a:avLst/>
              <a:gdLst/>
              <a:ahLst/>
              <a:cxnLst/>
              <a:rect l="l" t="t" r="r" b="b"/>
              <a:pathLst>
                <a:path w="2488" h="2138" extrusionOk="0">
                  <a:moveTo>
                    <a:pt x="1065" y="1"/>
                  </a:moveTo>
                  <a:cubicBezTo>
                    <a:pt x="480" y="1"/>
                    <a:pt x="0" y="480"/>
                    <a:pt x="0" y="1065"/>
                  </a:cubicBezTo>
                  <a:cubicBezTo>
                    <a:pt x="0" y="1709"/>
                    <a:pt x="526" y="2137"/>
                    <a:pt x="1074" y="2137"/>
                  </a:cubicBezTo>
                  <a:cubicBezTo>
                    <a:pt x="1336" y="2137"/>
                    <a:pt x="1603" y="2040"/>
                    <a:pt x="1821" y="1821"/>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1966;p79">
              <a:extLst>
                <a:ext uri="{FF2B5EF4-FFF2-40B4-BE49-F238E27FC236}">
                  <a16:creationId xmlns:a16="http://schemas.microsoft.com/office/drawing/2014/main" id="{0E7FBB21-E88F-F84F-386D-8065AD2CF33C}"/>
                </a:ext>
              </a:extLst>
            </p:cNvPr>
            <p:cNvSpPr/>
            <p:nvPr/>
          </p:nvSpPr>
          <p:spPr>
            <a:xfrm>
              <a:off x="3666100" y="1876050"/>
              <a:ext cx="62200" cy="53275"/>
            </a:xfrm>
            <a:custGeom>
              <a:avLst/>
              <a:gdLst/>
              <a:ahLst/>
              <a:cxnLst/>
              <a:rect l="l" t="t" r="r" b="b"/>
              <a:pathLst>
                <a:path w="2488" h="2131" extrusionOk="0">
                  <a:moveTo>
                    <a:pt x="1065" y="1"/>
                  </a:moveTo>
                  <a:cubicBezTo>
                    <a:pt x="480" y="1"/>
                    <a:pt x="0" y="472"/>
                    <a:pt x="0" y="1066"/>
                  </a:cubicBezTo>
                  <a:cubicBezTo>
                    <a:pt x="0" y="1707"/>
                    <a:pt x="523" y="2131"/>
                    <a:pt x="1069" y="2131"/>
                  </a:cubicBezTo>
                  <a:cubicBezTo>
                    <a:pt x="1333" y="2131"/>
                    <a:pt x="1602" y="2033"/>
                    <a:pt x="1821"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1967;p79">
              <a:extLst>
                <a:ext uri="{FF2B5EF4-FFF2-40B4-BE49-F238E27FC236}">
                  <a16:creationId xmlns:a16="http://schemas.microsoft.com/office/drawing/2014/main" id="{C5DC516F-EBAC-6265-1848-BBF43780B274}"/>
                </a:ext>
              </a:extLst>
            </p:cNvPr>
            <p:cNvSpPr/>
            <p:nvPr/>
          </p:nvSpPr>
          <p:spPr>
            <a:xfrm>
              <a:off x="3666100" y="1647400"/>
              <a:ext cx="62200" cy="53450"/>
            </a:xfrm>
            <a:custGeom>
              <a:avLst/>
              <a:gdLst/>
              <a:ahLst/>
              <a:cxnLst/>
              <a:rect l="l" t="t" r="r" b="b"/>
              <a:pathLst>
                <a:path w="2488" h="2138" extrusionOk="0">
                  <a:moveTo>
                    <a:pt x="1065" y="1"/>
                  </a:moveTo>
                  <a:cubicBezTo>
                    <a:pt x="480" y="1"/>
                    <a:pt x="0" y="481"/>
                    <a:pt x="0" y="1066"/>
                  </a:cubicBezTo>
                  <a:cubicBezTo>
                    <a:pt x="0" y="1710"/>
                    <a:pt x="526" y="2138"/>
                    <a:pt x="1074" y="2138"/>
                  </a:cubicBezTo>
                  <a:cubicBezTo>
                    <a:pt x="1336" y="2138"/>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1968;p79">
              <a:extLst>
                <a:ext uri="{FF2B5EF4-FFF2-40B4-BE49-F238E27FC236}">
                  <a16:creationId xmlns:a16="http://schemas.microsoft.com/office/drawing/2014/main" id="{541135DE-E272-5B55-5B18-502A8692F5BC}"/>
                </a:ext>
              </a:extLst>
            </p:cNvPr>
            <p:cNvSpPr/>
            <p:nvPr/>
          </p:nvSpPr>
          <p:spPr>
            <a:xfrm>
              <a:off x="3666100" y="1571400"/>
              <a:ext cx="62150" cy="53250"/>
            </a:xfrm>
            <a:custGeom>
              <a:avLst/>
              <a:gdLst/>
              <a:ahLst/>
              <a:cxnLst/>
              <a:rect l="l" t="t" r="r" b="b"/>
              <a:pathLst>
                <a:path w="2486" h="2130" extrusionOk="0">
                  <a:moveTo>
                    <a:pt x="1075" y="1"/>
                  </a:moveTo>
                  <a:cubicBezTo>
                    <a:pt x="1072" y="1"/>
                    <a:pt x="1069" y="1"/>
                    <a:pt x="1065" y="1"/>
                  </a:cubicBezTo>
                  <a:cubicBezTo>
                    <a:pt x="480" y="1"/>
                    <a:pt x="0" y="472"/>
                    <a:pt x="0" y="1066"/>
                  </a:cubicBezTo>
                  <a:cubicBezTo>
                    <a:pt x="0" y="1703"/>
                    <a:pt x="525" y="2129"/>
                    <a:pt x="1073" y="2129"/>
                  </a:cubicBezTo>
                  <a:cubicBezTo>
                    <a:pt x="1335" y="2129"/>
                    <a:pt x="1603" y="2032"/>
                    <a:pt x="1821" y="1813"/>
                  </a:cubicBezTo>
                  <a:cubicBezTo>
                    <a:pt x="2486" y="1149"/>
                    <a:pt x="2020" y="1"/>
                    <a:pt x="107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1969;p79">
              <a:extLst>
                <a:ext uri="{FF2B5EF4-FFF2-40B4-BE49-F238E27FC236}">
                  <a16:creationId xmlns:a16="http://schemas.microsoft.com/office/drawing/2014/main" id="{F77B8FBA-57F0-8B53-83B3-6D32B77FAE50}"/>
                </a:ext>
              </a:extLst>
            </p:cNvPr>
            <p:cNvSpPr/>
            <p:nvPr/>
          </p:nvSpPr>
          <p:spPr>
            <a:xfrm>
              <a:off x="3589875" y="2180700"/>
              <a:ext cx="62225" cy="53350"/>
            </a:xfrm>
            <a:custGeom>
              <a:avLst/>
              <a:gdLst/>
              <a:ahLst/>
              <a:cxnLst/>
              <a:rect l="l" t="t" r="r" b="b"/>
              <a:pathLst>
                <a:path w="2489" h="2134" extrusionOk="0">
                  <a:moveTo>
                    <a:pt x="1066" y="1"/>
                  </a:moveTo>
                  <a:cubicBezTo>
                    <a:pt x="480" y="1"/>
                    <a:pt x="1" y="480"/>
                    <a:pt x="1" y="1066"/>
                  </a:cubicBezTo>
                  <a:cubicBezTo>
                    <a:pt x="1" y="1709"/>
                    <a:pt x="526" y="2133"/>
                    <a:pt x="1075" y="2133"/>
                  </a:cubicBezTo>
                  <a:cubicBezTo>
                    <a:pt x="1337" y="2133"/>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1970;p79">
              <a:extLst>
                <a:ext uri="{FF2B5EF4-FFF2-40B4-BE49-F238E27FC236}">
                  <a16:creationId xmlns:a16="http://schemas.microsoft.com/office/drawing/2014/main" id="{FCD81AA7-AFBA-F4CC-8887-5BC436B95C88}"/>
                </a:ext>
              </a:extLst>
            </p:cNvPr>
            <p:cNvSpPr/>
            <p:nvPr/>
          </p:nvSpPr>
          <p:spPr>
            <a:xfrm>
              <a:off x="3589875" y="2104500"/>
              <a:ext cx="62225" cy="53325"/>
            </a:xfrm>
            <a:custGeom>
              <a:avLst/>
              <a:gdLst/>
              <a:ahLst/>
              <a:cxnLst/>
              <a:rect l="l" t="t" r="r" b="b"/>
              <a:pathLst>
                <a:path w="2489" h="2133" extrusionOk="0">
                  <a:moveTo>
                    <a:pt x="1066" y="0"/>
                  </a:moveTo>
                  <a:cubicBezTo>
                    <a:pt x="480" y="0"/>
                    <a:pt x="1" y="480"/>
                    <a:pt x="1" y="1065"/>
                  </a:cubicBezTo>
                  <a:cubicBezTo>
                    <a:pt x="1" y="1709"/>
                    <a:pt x="526" y="2133"/>
                    <a:pt x="1075" y="2133"/>
                  </a:cubicBezTo>
                  <a:cubicBezTo>
                    <a:pt x="1337"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1971;p79">
              <a:extLst>
                <a:ext uri="{FF2B5EF4-FFF2-40B4-BE49-F238E27FC236}">
                  <a16:creationId xmlns:a16="http://schemas.microsoft.com/office/drawing/2014/main" id="{85F60E1F-0953-B6C2-5917-23BF3D738CC8}"/>
                </a:ext>
              </a:extLst>
            </p:cNvPr>
            <p:cNvSpPr/>
            <p:nvPr/>
          </p:nvSpPr>
          <p:spPr>
            <a:xfrm>
              <a:off x="3589875" y="2028275"/>
              <a:ext cx="62225" cy="53450"/>
            </a:xfrm>
            <a:custGeom>
              <a:avLst/>
              <a:gdLst/>
              <a:ahLst/>
              <a:cxnLst/>
              <a:rect l="l" t="t" r="r" b="b"/>
              <a:pathLst>
                <a:path w="2489" h="2138" extrusionOk="0">
                  <a:moveTo>
                    <a:pt x="1066" y="1"/>
                  </a:moveTo>
                  <a:cubicBezTo>
                    <a:pt x="480" y="1"/>
                    <a:pt x="1" y="480"/>
                    <a:pt x="1" y="1065"/>
                  </a:cubicBezTo>
                  <a:cubicBezTo>
                    <a:pt x="1" y="1709"/>
                    <a:pt x="526" y="2137"/>
                    <a:pt x="1075" y="2137"/>
                  </a:cubicBezTo>
                  <a:cubicBezTo>
                    <a:pt x="1337" y="2137"/>
                    <a:pt x="1604" y="2040"/>
                    <a:pt x="1822" y="1821"/>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1972;p79">
              <a:extLst>
                <a:ext uri="{FF2B5EF4-FFF2-40B4-BE49-F238E27FC236}">
                  <a16:creationId xmlns:a16="http://schemas.microsoft.com/office/drawing/2014/main" id="{C2B67B2E-6798-B096-7D75-7F26C6FF85DD}"/>
                </a:ext>
              </a:extLst>
            </p:cNvPr>
            <p:cNvSpPr/>
            <p:nvPr/>
          </p:nvSpPr>
          <p:spPr>
            <a:xfrm>
              <a:off x="3589875" y="1952050"/>
              <a:ext cx="62225" cy="53450"/>
            </a:xfrm>
            <a:custGeom>
              <a:avLst/>
              <a:gdLst/>
              <a:ahLst/>
              <a:cxnLst/>
              <a:rect l="l" t="t" r="r" b="b"/>
              <a:pathLst>
                <a:path w="2489" h="2138" extrusionOk="0">
                  <a:moveTo>
                    <a:pt x="1066" y="1"/>
                  </a:moveTo>
                  <a:cubicBezTo>
                    <a:pt x="480" y="9"/>
                    <a:pt x="1" y="481"/>
                    <a:pt x="1" y="1074"/>
                  </a:cubicBezTo>
                  <a:cubicBezTo>
                    <a:pt x="1" y="1712"/>
                    <a:pt x="525" y="2138"/>
                    <a:pt x="1073" y="2138"/>
                  </a:cubicBezTo>
                  <a:cubicBezTo>
                    <a:pt x="1336" y="2138"/>
                    <a:pt x="1603" y="2040"/>
                    <a:pt x="1822" y="1822"/>
                  </a:cubicBezTo>
                  <a:cubicBezTo>
                    <a:pt x="2488"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1973;p79">
              <a:extLst>
                <a:ext uri="{FF2B5EF4-FFF2-40B4-BE49-F238E27FC236}">
                  <a16:creationId xmlns:a16="http://schemas.microsoft.com/office/drawing/2014/main" id="{D06DBED4-EC56-B821-2738-D2A72DC0D7CD}"/>
                </a:ext>
              </a:extLst>
            </p:cNvPr>
            <p:cNvSpPr/>
            <p:nvPr/>
          </p:nvSpPr>
          <p:spPr>
            <a:xfrm>
              <a:off x="3589875" y="1647400"/>
              <a:ext cx="62225" cy="53450"/>
            </a:xfrm>
            <a:custGeom>
              <a:avLst/>
              <a:gdLst/>
              <a:ahLst/>
              <a:cxnLst/>
              <a:rect l="l" t="t" r="r" b="b"/>
              <a:pathLst>
                <a:path w="2489" h="2138" extrusionOk="0">
                  <a:moveTo>
                    <a:pt x="1066" y="1"/>
                  </a:moveTo>
                  <a:cubicBezTo>
                    <a:pt x="480" y="9"/>
                    <a:pt x="1" y="481"/>
                    <a:pt x="1" y="1066"/>
                  </a:cubicBezTo>
                  <a:cubicBezTo>
                    <a:pt x="1" y="1710"/>
                    <a:pt x="526" y="2138"/>
                    <a:pt x="1075" y="2138"/>
                  </a:cubicBezTo>
                  <a:cubicBezTo>
                    <a:pt x="1337" y="2138"/>
                    <a:pt x="1604"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1974;p79">
              <a:extLst>
                <a:ext uri="{FF2B5EF4-FFF2-40B4-BE49-F238E27FC236}">
                  <a16:creationId xmlns:a16="http://schemas.microsoft.com/office/drawing/2014/main" id="{92B10E8B-CA2D-1DBE-EC62-E92A04824A91}"/>
                </a:ext>
              </a:extLst>
            </p:cNvPr>
            <p:cNvSpPr/>
            <p:nvPr/>
          </p:nvSpPr>
          <p:spPr>
            <a:xfrm>
              <a:off x="3513675" y="2256925"/>
              <a:ext cx="62550" cy="53425"/>
            </a:xfrm>
            <a:custGeom>
              <a:avLst/>
              <a:gdLst/>
              <a:ahLst/>
              <a:cxnLst/>
              <a:rect l="l" t="t" r="r" b="b"/>
              <a:pathLst>
                <a:path w="2502" h="2137" extrusionOk="0">
                  <a:moveTo>
                    <a:pt x="1075" y="0"/>
                  </a:moveTo>
                  <a:cubicBezTo>
                    <a:pt x="1072" y="0"/>
                    <a:pt x="1069" y="0"/>
                    <a:pt x="1065" y="0"/>
                  </a:cubicBezTo>
                  <a:cubicBezTo>
                    <a:pt x="480" y="0"/>
                    <a:pt x="0" y="480"/>
                    <a:pt x="0" y="1065"/>
                  </a:cubicBezTo>
                  <a:cubicBezTo>
                    <a:pt x="0" y="1709"/>
                    <a:pt x="529" y="2137"/>
                    <a:pt x="1080" y="2137"/>
                  </a:cubicBezTo>
                  <a:cubicBezTo>
                    <a:pt x="1343" y="2137"/>
                    <a:pt x="1611" y="2039"/>
                    <a:pt x="1829" y="1821"/>
                  </a:cubicBezTo>
                  <a:cubicBezTo>
                    <a:pt x="2502" y="1149"/>
                    <a:pt x="2028" y="0"/>
                    <a:pt x="107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1975;p79">
              <a:extLst>
                <a:ext uri="{FF2B5EF4-FFF2-40B4-BE49-F238E27FC236}">
                  <a16:creationId xmlns:a16="http://schemas.microsoft.com/office/drawing/2014/main" id="{58A920F8-DA19-AC04-2E28-67514B6D5FA2}"/>
                </a:ext>
              </a:extLst>
            </p:cNvPr>
            <p:cNvSpPr/>
            <p:nvPr/>
          </p:nvSpPr>
          <p:spPr>
            <a:xfrm>
              <a:off x="3513675" y="2180700"/>
              <a:ext cx="62425" cy="53350"/>
            </a:xfrm>
            <a:custGeom>
              <a:avLst/>
              <a:gdLst/>
              <a:ahLst/>
              <a:cxnLst/>
              <a:rect l="l" t="t" r="r" b="b"/>
              <a:pathLst>
                <a:path w="2497" h="2134" extrusionOk="0">
                  <a:moveTo>
                    <a:pt x="1065" y="1"/>
                  </a:moveTo>
                  <a:cubicBezTo>
                    <a:pt x="480" y="1"/>
                    <a:pt x="0" y="480"/>
                    <a:pt x="0" y="1066"/>
                  </a:cubicBezTo>
                  <a:cubicBezTo>
                    <a:pt x="0" y="1709"/>
                    <a:pt x="526" y="2133"/>
                    <a:pt x="1074" y="2133"/>
                  </a:cubicBezTo>
                  <a:cubicBezTo>
                    <a:pt x="1336" y="2133"/>
                    <a:pt x="1603" y="2037"/>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1976;p79">
              <a:extLst>
                <a:ext uri="{FF2B5EF4-FFF2-40B4-BE49-F238E27FC236}">
                  <a16:creationId xmlns:a16="http://schemas.microsoft.com/office/drawing/2014/main" id="{45231176-CD31-846B-5B5D-894E4E41BF98}"/>
                </a:ext>
              </a:extLst>
            </p:cNvPr>
            <p:cNvSpPr/>
            <p:nvPr/>
          </p:nvSpPr>
          <p:spPr>
            <a:xfrm>
              <a:off x="3513675" y="2104500"/>
              <a:ext cx="62425" cy="53325"/>
            </a:xfrm>
            <a:custGeom>
              <a:avLst/>
              <a:gdLst/>
              <a:ahLst/>
              <a:cxnLst/>
              <a:rect l="l" t="t" r="r" b="b"/>
              <a:pathLst>
                <a:path w="2497" h="2133" extrusionOk="0">
                  <a:moveTo>
                    <a:pt x="1065" y="0"/>
                  </a:moveTo>
                  <a:cubicBezTo>
                    <a:pt x="480" y="0"/>
                    <a:pt x="0" y="480"/>
                    <a:pt x="0" y="1065"/>
                  </a:cubicBezTo>
                  <a:cubicBezTo>
                    <a:pt x="0" y="1709"/>
                    <a:pt x="526"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1977;p79">
              <a:extLst>
                <a:ext uri="{FF2B5EF4-FFF2-40B4-BE49-F238E27FC236}">
                  <a16:creationId xmlns:a16="http://schemas.microsoft.com/office/drawing/2014/main" id="{05DF2A74-675B-2913-7852-3F40BB042281}"/>
                </a:ext>
              </a:extLst>
            </p:cNvPr>
            <p:cNvSpPr/>
            <p:nvPr/>
          </p:nvSpPr>
          <p:spPr>
            <a:xfrm>
              <a:off x="3513675" y="2028275"/>
              <a:ext cx="62425" cy="53450"/>
            </a:xfrm>
            <a:custGeom>
              <a:avLst/>
              <a:gdLst/>
              <a:ahLst/>
              <a:cxnLst/>
              <a:rect l="l" t="t" r="r" b="b"/>
              <a:pathLst>
                <a:path w="2497" h="2138" extrusionOk="0">
                  <a:moveTo>
                    <a:pt x="1065" y="1"/>
                  </a:moveTo>
                  <a:cubicBezTo>
                    <a:pt x="480" y="1"/>
                    <a:pt x="0" y="480"/>
                    <a:pt x="0" y="1065"/>
                  </a:cubicBezTo>
                  <a:cubicBezTo>
                    <a:pt x="0" y="1709"/>
                    <a:pt x="525" y="2137"/>
                    <a:pt x="1074" y="2137"/>
                  </a:cubicBezTo>
                  <a:cubicBezTo>
                    <a:pt x="1336" y="2137"/>
                    <a:pt x="1603" y="2040"/>
                    <a:pt x="1821" y="1821"/>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1978;p79">
              <a:extLst>
                <a:ext uri="{FF2B5EF4-FFF2-40B4-BE49-F238E27FC236}">
                  <a16:creationId xmlns:a16="http://schemas.microsoft.com/office/drawing/2014/main" id="{21C043DC-0DEB-17AF-DFFD-E0BBACAED4D8}"/>
                </a:ext>
              </a:extLst>
            </p:cNvPr>
            <p:cNvSpPr/>
            <p:nvPr/>
          </p:nvSpPr>
          <p:spPr>
            <a:xfrm>
              <a:off x="3513675" y="1952050"/>
              <a:ext cx="62425" cy="53450"/>
            </a:xfrm>
            <a:custGeom>
              <a:avLst/>
              <a:gdLst/>
              <a:ahLst/>
              <a:cxnLst/>
              <a:rect l="l" t="t" r="r" b="b"/>
              <a:pathLst>
                <a:path w="2497" h="2138" extrusionOk="0">
                  <a:moveTo>
                    <a:pt x="1065" y="1"/>
                  </a:moveTo>
                  <a:cubicBezTo>
                    <a:pt x="480" y="9"/>
                    <a:pt x="0" y="481"/>
                    <a:pt x="0" y="1074"/>
                  </a:cubicBezTo>
                  <a:cubicBezTo>
                    <a:pt x="0" y="1712"/>
                    <a:pt x="525" y="2138"/>
                    <a:pt x="1073" y="2138"/>
                  </a:cubicBezTo>
                  <a:cubicBezTo>
                    <a:pt x="1335" y="2138"/>
                    <a:pt x="1603" y="2040"/>
                    <a:pt x="1821" y="1822"/>
                  </a:cubicBezTo>
                  <a:cubicBezTo>
                    <a:pt x="2496"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1979;p79">
              <a:extLst>
                <a:ext uri="{FF2B5EF4-FFF2-40B4-BE49-F238E27FC236}">
                  <a16:creationId xmlns:a16="http://schemas.microsoft.com/office/drawing/2014/main" id="{9625BC02-5BD0-BF79-0470-691AF6CE0FAF}"/>
                </a:ext>
              </a:extLst>
            </p:cNvPr>
            <p:cNvSpPr/>
            <p:nvPr/>
          </p:nvSpPr>
          <p:spPr>
            <a:xfrm>
              <a:off x="3513675" y="1876050"/>
              <a:ext cx="62425" cy="53275"/>
            </a:xfrm>
            <a:custGeom>
              <a:avLst/>
              <a:gdLst/>
              <a:ahLst/>
              <a:cxnLst/>
              <a:rect l="l" t="t" r="r" b="b"/>
              <a:pathLst>
                <a:path w="2497" h="2131" extrusionOk="0">
                  <a:moveTo>
                    <a:pt x="1065" y="1"/>
                  </a:moveTo>
                  <a:cubicBezTo>
                    <a:pt x="480" y="1"/>
                    <a:pt x="0" y="472"/>
                    <a:pt x="0" y="1066"/>
                  </a:cubicBezTo>
                  <a:cubicBezTo>
                    <a:pt x="0" y="1707"/>
                    <a:pt x="522" y="2131"/>
                    <a:pt x="1069" y="2131"/>
                  </a:cubicBezTo>
                  <a:cubicBezTo>
                    <a:pt x="1333" y="2131"/>
                    <a:pt x="1602" y="2033"/>
                    <a:pt x="1821" y="1813"/>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1980;p79">
              <a:extLst>
                <a:ext uri="{FF2B5EF4-FFF2-40B4-BE49-F238E27FC236}">
                  <a16:creationId xmlns:a16="http://schemas.microsoft.com/office/drawing/2014/main" id="{4D5F5AA7-636E-77B2-0C05-ECE536ABD88A}"/>
                </a:ext>
              </a:extLst>
            </p:cNvPr>
            <p:cNvSpPr/>
            <p:nvPr/>
          </p:nvSpPr>
          <p:spPr>
            <a:xfrm>
              <a:off x="3513675" y="1799850"/>
              <a:ext cx="62425" cy="53325"/>
            </a:xfrm>
            <a:custGeom>
              <a:avLst/>
              <a:gdLst/>
              <a:ahLst/>
              <a:cxnLst/>
              <a:rect l="l" t="t" r="r" b="b"/>
              <a:pathLst>
                <a:path w="2497" h="2133" extrusionOk="0">
                  <a:moveTo>
                    <a:pt x="1065" y="0"/>
                  </a:moveTo>
                  <a:cubicBezTo>
                    <a:pt x="480" y="0"/>
                    <a:pt x="0" y="480"/>
                    <a:pt x="0" y="1065"/>
                  </a:cubicBezTo>
                  <a:cubicBezTo>
                    <a:pt x="0" y="1709"/>
                    <a:pt x="526"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1981;p79">
              <a:extLst>
                <a:ext uri="{FF2B5EF4-FFF2-40B4-BE49-F238E27FC236}">
                  <a16:creationId xmlns:a16="http://schemas.microsoft.com/office/drawing/2014/main" id="{2401BA13-1462-2658-D5F5-370DA9FFE5A1}"/>
                </a:ext>
              </a:extLst>
            </p:cNvPr>
            <p:cNvSpPr/>
            <p:nvPr/>
          </p:nvSpPr>
          <p:spPr>
            <a:xfrm>
              <a:off x="3437450" y="2333125"/>
              <a:ext cx="62425" cy="53450"/>
            </a:xfrm>
            <a:custGeom>
              <a:avLst/>
              <a:gdLst/>
              <a:ahLst/>
              <a:cxnLst/>
              <a:rect l="l" t="t" r="r" b="b"/>
              <a:pathLst>
                <a:path w="2497" h="2138" extrusionOk="0">
                  <a:moveTo>
                    <a:pt x="1074" y="1"/>
                  </a:moveTo>
                  <a:cubicBezTo>
                    <a:pt x="480" y="1"/>
                    <a:pt x="9" y="480"/>
                    <a:pt x="1" y="1066"/>
                  </a:cubicBezTo>
                  <a:cubicBezTo>
                    <a:pt x="1" y="1709"/>
                    <a:pt x="530" y="2137"/>
                    <a:pt x="1078" y="2137"/>
                  </a:cubicBezTo>
                  <a:cubicBezTo>
                    <a:pt x="1340" y="2137"/>
                    <a:pt x="1606" y="2040"/>
                    <a:pt x="1822" y="1822"/>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1982;p79">
              <a:extLst>
                <a:ext uri="{FF2B5EF4-FFF2-40B4-BE49-F238E27FC236}">
                  <a16:creationId xmlns:a16="http://schemas.microsoft.com/office/drawing/2014/main" id="{B4C20854-EA9C-B7ED-F2A0-5824EC75A94E}"/>
                </a:ext>
              </a:extLst>
            </p:cNvPr>
            <p:cNvSpPr/>
            <p:nvPr/>
          </p:nvSpPr>
          <p:spPr>
            <a:xfrm>
              <a:off x="3437450" y="2256925"/>
              <a:ext cx="62575" cy="53425"/>
            </a:xfrm>
            <a:custGeom>
              <a:avLst/>
              <a:gdLst/>
              <a:ahLst/>
              <a:cxnLst/>
              <a:rect l="l" t="t" r="r" b="b"/>
              <a:pathLst>
                <a:path w="2503" h="2137" extrusionOk="0">
                  <a:moveTo>
                    <a:pt x="1084" y="0"/>
                  </a:moveTo>
                  <a:cubicBezTo>
                    <a:pt x="1080" y="0"/>
                    <a:pt x="1077" y="0"/>
                    <a:pt x="1074" y="0"/>
                  </a:cubicBezTo>
                  <a:cubicBezTo>
                    <a:pt x="480" y="0"/>
                    <a:pt x="9" y="480"/>
                    <a:pt x="1" y="1065"/>
                  </a:cubicBezTo>
                  <a:cubicBezTo>
                    <a:pt x="1" y="1709"/>
                    <a:pt x="530" y="2137"/>
                    <a:pt x="1081" y="2137"/>
                  </a:cubicBezTo>
                  <a:cubicBezTo>
                    <a:pt x="1344" y="2137"/>
                    <a:pt x="1612" y="2039"/>
                    <a:pt x="1830" y="1821"/>
                  </a:cubicBezTo>
                  <a:cubicBezTo>
                    <a:pt x="2502" y="1149"/>
                    <a:pt x="2028" y="0"/>
                    <a:pt x="108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1983;p79">
              <a:extLst>
                <a:ext uri="{FF2B5EF4-FFF2-40B4-BE49-F238E27FC236}">
                  <a16:creationId xmlns:a16="http://schemas.microsoft.com/office/drawing/2014/main" id="{EF8541C7-8CD2-BF7E-DBB4-1952BEF3CE43}"/>
                </a:ext>
              </a:extLst>
            </p:cNvPr>
            <p:cNvSpPr/>
            <p:nvPr/>
          </p:nvSpPr>
          <p:spPr>
            <a:xfrm>
              <a:off x="3437450" y="2180700"/>
              <a:ext cx="62425" cy="53350"/>
            </a:xfrm>
            <a:custGeom>
              <a:avLst/>
              <a:gdLst/>
              <a:ahLst/>
              <a:cxnLst/>
              <a:rect l="l" t="t" r="r" b="b"/>
              <a:pathLst>
                <a:path w="2497" h="2134" extrusionOk="0">
                  <a:moveTo>
                    <a:pt x="1074" y="1"/>
                  </a:moveTo>
                  <a:cubicBezTo>
                    <a:pt x="480" y="1"/>
                    <a:pt x="9" y="480"/>
                    <a:pt x="1" y="1066"/>
                  </a:cubicBezTo>
                  <a:cubicBezTo>
                    <a:pt x="1" y="1709"/>
                    <a:pt x="530" y="2133"/>
                    <a:pt x="1078" y="2133"/>
                  </a:cubicBezTo>
                  <a:cubicBezTo>
                    <a:pt x="1340" y="2133"/>
                    <a:pt x="1606" y="2037"/>
                    <a:pt x="1822" y="1822"/>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1984;p79">
              <a:extLst>
                <a:ext uri="{FF2B5EF4-FFF2-40B4-BE49-F238E27FC236}">
                  <a16:creationId xmlns:a16="http://schemas.microsoft.com/office/drawing/2014/main" id="{09747140-9D08-CAE2-0BB3-4BE81BBF3361}"/>
                </a:ext>
              </a:extLst>
            </p:cNvPr>
            <p:cNvSpPr/>
            <p:nvPr/>
          </p:nvSpPr>
          <p:spPr>
            <a:xfrm>
              <a:off x="3437450" y="2028275"/>
              <a:ext cx="62425" cy="53450"/>
            </a:xfrm>
            <a:custGeom>
              <a:avLst/>
              <a:gdLst/>
              <a:ahLst/>
              <a:cxnLst/>
              <a:rect l="l" t="t" r="r" b="b"/>
              <a:pathLst>
                <a:path w="2497" h="2138" extrusionOk="0">
                  <a:moveTo>
                    <a:pt x="1074" y="1"/>
                  </a:moveTo>
                  <a:cubicBezTo>
                    <a:pt x="480" y="1"/>
                    <a:pt x="9" y="480"/>
                    <a:pt x="1" y="1065"/>
                  </a:cubicBezTo>
                  <a:cubicBezTo>
                    <a:pt x="1" y="1709"/>
                    <a:pt x="530" y="2137"/>
                    <a:pt x="1078" y="2137"/>
                  </a:cubicBezTo>
                  <a:cubicBezTo>
                    <a:pt x="1340" y="2137"/>
                    <a:pt x="1606" y="2040"/>
                    <a:pt x="1822" y="1821"/>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1985;p79">
              <a:extLst>
                <a:ext uri="{FF2B5EF4-FFF2-40B4-BE49-F238E27FC236}">
                  <a16:creationId xmlns:a16="http://schemas.microsoft.com/office/drawing/2014/main" id="{E13648D3-73BB-5748-C330-7843AEA31C3E}"/>
                </a:ext>
              </a:extLst>
            </p:cNvPr>
            <p:cNvSpPr/>
            <p:nvPr/>
          </p:nvSpPr>
          <p:spPr>
            <a:xfrm>
              <a:off x="3437450" y="1876050"/>
              <a:ext cx="62425" cy="53275"/>
            </a:xfrm>
            <a:custGeom>
              <a:avLst/>
              <a:gdLst/>
              <a:ahLst/>
              <a:cxnLst/>
              <a:rect l="l" t="t" r="r" b="b"/>
              <a:pathLst>
                <a:path w="2497" h="2131" extrusionOk="0">
                  <a:moveTo>
                    <a:pt x="1074" y="1"/>
                  </a:moveTo>
                  <a:cubicBezTo>
                    <a:pt x="480" y="1"/>
                    <a:pt x="9" y="472"/>
                    <a:pt x="1" y="1066"/>
                  </a:cubicBezTo>
                  <a:cubicBezTo>
                    <a:pt x="1" y="1707"/>
                    <a:pt x="527" y="2131"/>
                    <a:pt x="1073" y="2131"/>
                  </a:cubicBezTo>
                  <a:cubicBezTo>
                    <a:pt x="1337" y="2131"/>
                    <a:pt x="1605" y="2033"/>
                    <a:pt x="1822" y="1813"/>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1986;p79">
              <a:extLst>
                <a:ext uri="{FF2B5EF4-FFF2-40B4-BE49-F238E27FC236}">
                  <a16:creationId xmlns:a16="http://schemas.microsoft.com/office/drawing/2014/main" id="{3A8AB875-304A-82CF-ACFD-AD3E9225599A}"/>
                </a:ext>
              </a:extLst>
            </p:cNvPr>
            <p:cNvSpPr/>
            <p:nvPr/>
          </p:nvSpPr>
          <p:spPr>
            <a:xfrm>
              <a:off x="3437450" y="1799850"/>
              <a:ext cx="62425" cy="53325"/>
            </a:xfrm>
            <a:custGeom>
              <a:avLst/>
              <a:gdLst/>
              <a:ahLst/>
              <a:cxnLst/>
              <a:rect l="l" t="t" r="r" b="b"/>
              <a:pathLst>
                <a:path w="2497" h="2133" extrusionOk="0">
                  <a:moveTo>
                    <a:pt x="1074" y="0"/>
                  </a:moveTo>
                  <a:cubicBezTo>
                    <a:pt x="480" y="0"/>
                    <a:pt x="9" y="480"/>
                    <a:pt x="1" y="1065"/>
                  </a:cubicBezTo>
                  <a:cubicBezTo>
                    <a:pt x="1" y="1709"/>
                    <a:pt x="530" y="2133"/>
                    <a:pt x="1078" y="2133"/>
                  </a:cubicBezTo>
                  <a:cubicBezTo>
                    <a:pt x="1340" y="2133"/>
                    <a:pt x="1606" y="2036"/>
                    <a:pt x="1822" y="1821"/>
                  </a:cubicBezTo>
                  <a:cubicBezTo>
                    <a:pt x="2496"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1987;p79">
              <a:extLst>
                <a:ext uri="{FF2B5EF4-FFF2-40B4-BE49-F238E27FC236}">
                  <a16:creationId xmlns:a16="http://schemas.microsoft.com/office/drawing/2014/main" id="{8EEBE73B-9C09-18CD-7C78-8663E7606016}"/>
                </a:ext>
              </a:extLst>
            </p:cNvPr>
            <p:cNvSpPr/>
            <p:nvPr/>
          </p:nvSpPr>
          <p:spPr>
            <a:xfrm>
              <a:off x="3437450" y="1723625"/>
              <a:ext cx="62425" cy="53350"/>
            </a:xfrm>
            <a:custGeom>
              <a:avLst/>
              <a:gdLst/>
              <a:ahLst/>
              <a:cxnLst/>
              <a:rect l="l" t="t" r="r" b="b"/>
              <a:pathLst>
                <a:path w="2497" h="2134" extrusionOk="0">
                  <a:moveTo>
                    <a:pt x="1074" y="1"/>
                  </a:moveTo>
                  <a:cubicBezTo>
                    <a:pt x="480" y="1"/>
                    <a:pt x="9" y="480"/>
                    <a:pt x="1" y="1065"/>
                  </a:cubicBezTo>
                  <a:cubicBezTo>
                    <a:pt x="1" y="1709"/>
                    <a:pt x="530" y="2133"/>
                    <a:pt x="1078" y="2133"/>
                  </a:cubicBezTo>
                  <a:cubicBezTo>
                    <a:pt x="1340" y="2133"/>
                    <a:pt x="1606" y="2037"/>
                    <a:pt x="1822" y="1822"/>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1988;p79">
              <a:extLst>
                <a:ext uri="{FF2B5EF4-FFF2-40B4-BE49-F238E27FC236}">
                  <a16:creationId xmlns:a16="http://schemas.microsoft.com/office/drawing/2014/main" id="{0D40F497-7719-8C4A-21B2-79AAE27D29EF}"/>
                </a:ext>
              </a:extLst>
            </p:cNvPr>
            <p:cNvSpPr/>
            <p:nvPr/>
          </p:nvSpPr>
          <p:spPr>
            <a:xfrm>
              <a:off x="3361450" y="2333125"/>
              <a:ext cx="62200" cy="53450"/>
            </a:xfrm>
            <a:custGeom>
              <a:avLst/>
              <a:gdLst/>
              <a:ahLst/>
              <a:cxnLst/>
              <a:rect l="l" t="t" r="r" b="b"/>
              <a:pathLst>
                <a:path w="2488" h="2138" extrusionOk="0">
                  <a:moveTo>
                    <a:pt x="1065" y="1"/>
                  </a:moveTo>
                  <a:cubicBezTo>
                    <a:pt x="472" y="1"/>
                    <a:pt x="0" y="480"/>
                    <a:pt x="0" y="1066"/>
                  </a:cubicBezTo>
                  <a:cubicBezTo>
                    <a:pt x="0" y="1709"/>
                    <a:pt x="525" y="2137"/>
                    <a:pt x="1072" y="2137"/>
                  </a:cubicBezTo>
                  <a:cubicBezTo>
                    <a:pt x="1332" y="2137"/>
                    <a:pt x="1598" y="2040"/>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1989;p79">
              <a:extLst>
                <a:ext uri="{FF2B5EF4-FFF2-40B4-BE49-F238E27FC236}">
                  <a16:creationId xmlns:a16="http://schemas.microsoft.com/office/drawing/2014/main" id="{6DC6A434-E5F6-7D46-69F6-8CE902650E5B}"/>
                </a:ext>
              </a:extLst>
            </p:cNvPr>
            <p:cNvSpPr/>
            <p:nvPr/>
          </p:nvSpPr>
          <p:spPr>
            <a:xfrm>
              <a:off x="3361450" y="2256925"/>
              <a:ext cx="62350" cy="53425"/>
            </a:xfrm>
            <a:custGeom>
              <a:avLst/>
              <a:gdLst/>
              <a:ahLst/>
              <a:cxnLst/>
              <a:rect l="l" t="t" r="r" b="b"/>
              <a:pathLst>
                <a:path w="2494" h="2137" extrusionOk="0">
                  <a:moveTo>
                    <a:pt x="1075" y="0"/>
                  </a:moveTo>
                  <a:cubicBezTo>
                    <a:pt x="1072" y="0"/>
                    <a:pt x="1069" y="0"/>
                    <a:pt x="1065" y="0"/>
                  </a:cubicBezTo>
                  <a:cubicBezTo>
                    <a:pt x="472" y="0"/>
                    <a:pt x="0" y="480"/>
                    <a:pt x="0" y="1065"/>
                  </a:cubicBezTo>
                  <a:cubicBezTo>
                    <a:pt x="0" y="1709"/>
                    <a:pt x="525" y="2137"/>
                    <a:pt x="1074" y="2137"/>
                  </a:cubicBezTo>
                  <a:cubicBezTo>
                    <a:pt x="1336" y="2137"/>
                    <a:pt x="1603" y="2039"/>
                    <a:pt x="1821" y="1821"/>
                  </a:cubicBezTo>
                  <a:cubicBezTo>
                    <a:pt x="2494" y="1149"/>
                    <a:pt x="2020" y="0"/>
                    <a:pt x="107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1990;p79">
              <a:extLst>
                <a:ext uri="{FF2B5EF4-FFF2-40B4-BE49-F238E27FC236}">
                  <a16:creationId xmlns:a16="http://schemas.microsoft.com/office/drawing/2014/main" id="{D61A0445-0AE6-32B5-1A36-06D137D00ACB}"/>
                </a:ext>
              </a:extLst>
            </p:cNvPr>
            <p:cNvSpPr/>
            <p:nvPr/>
          </p:nvSpPr>
          <p:spPr>
            <a:xfrm>
              <a:off x="3361450" y="2180700"/>
              <a:ext cx="62200" cy="53350"/>
            </a:xfrm>
            <a:custGeom>
              <a:avLst/>
              <a:gdLst/>
              <a:ahLst/>
              <a:cxnLst/>
              <a:rect l="l" t="t" r="r" b="b"/>
              <a:pathLst>
                <a:path w="2488" h="2134" extrusionOk="0">
                  <a:moveTo>
                    <a:pt x="1065" y="1"/>
                  </a:moveTo>
                  <a:cubicBezTo>
                    <a:pt x="472" y="1"/>
                    <a:pt x="0" y="480"/>
                    <a:pt x="0" y="1066"/>
                  </a:cubicBezTo>
                  <a:cubicBezTo>
                    <a:pt x="0" y="1709"/>
                    <a:pt x="526" y="2133"/>
                    <a:pt x="1072" y="2133"/>
                  </a:cubicBezTo>
                  <a:cubicBezTo>
                    <a:pt x="1332" y="2133"/>
                    <a:pt x="1598" y="2037"/>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1991;p79">
              <a:extLst>
                <a:ext uri="{FF2B5EF4-FFF2-40B4-BE49-F238E27FC236}">
                  <a16:creationId xmlns:a16="http://schemas.microsoft.com/office/drawing/2014/main" id="{186B4587-8196-952F-AB51-2DA48C4589D5}"/>
                </a:ext>
              </a:extLst>
            </p:cNvPr>
            <p:cNvSpPr/>
            <p:nvPr/>
          </p:nvSpPr>
          <p:spPr>
            <a:xfrm>
              <a:off x="3361450" y="1799850"/>
              <a:ext cx="62200" cy="53325"/>
            </a:xfrm>
            <a:custGeom>
              <a:avLst/>
              <a:gdLst/>
              <a:ahLst/>
              <a:cxnLst/>
              <a:rect l="l" t="t" r="r" b="b"/>
              <a:pathLst>
                <a:path w="2488" h="2133" extrusionOk="0">
                  <a:moveTo>
                    <a:pt x="1065" y="0"/>
                  </a:moveTo>
                  <a:cubicBezTo>
                    <a:pt x="472" y="0"/>
                    <a:pt x="0" y="480"/>
                    <a:pt x="0" y="1065"/>
                  </a:cubicBezTo>
                  <a:cubicBezTo>
                    <a:pt x="0" y="1709"/>
                    <a:pt x="526" y="2133"/>
                    <a:pt x="1072" y="2133"/>
                  </a:cubicBezTo>
                  <a:cubicBezTo>
                    <a:pt x="1332" y="2133"/>
                    <a:pt x="1598" y="2036"/>
                    <a:pt x="1813"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1992;p79">
              <a:extLst>
                <a:ext uri="{FF2B5EF4-FFF2-40B4-BE49-F238E27FC236}">
                  <a16:creationId xmlns:a16="http://schemas.microsoft.com/office/drawing/2014/main" id="{8F65710E-32C9-8884-8E53-F112FB38DAFB}"/>
                </a:ext>
              </a:extLst>
            </p:cNvPr>
            <p:cNvSpPr/>
            <p:nvPr/>
          </p:nvSpPr>
          <p:spPr>
            <a:xfrm>
              <a:off x="3285225" y="1876050"/>
              <a:ext cx="62225" cy="53275"/>
            </a:xfrm>
            <a:custGeom>
              <a:avLst/>
              <a:gdLst/>
              <a:ahLst/>
              <a:cxnLst/>
              <a:rect l="l" t="t" r="r" b="b"/>
              <a:pathLst>
                <a:path w="2489" h="2131" extrusionOk="0">
                  <a:moveTo>
                    <a:pt x="1066" y="1"/>
                  </a:moveTo>
                  <a:cubicBezTo>
                    <a:pt x="480" y="1"/>
                    <a:pt x="1" y="472"/>
                    <a:pt x="1" y="1066"/>
                  </a:cubicBezTo>
                  <a:cubicBezTo>
                    <a:pt x="1" y="1707"/>
                    <a:pt x="523" y="2131"/>
                    <a:pt x="1070" y="2131"/>
                  </a:cubicBezTo>
                  <a:cubicBezTo>
                    <a:pt x="1333" y="2131"/>
                    <a:pt x="1602" y="2033"/>
                    <a:pt x="1822" y="1813"/>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1993;p79">
              <a:extLst>
                <a:ext uri="{FF2B5EF4-FFF2-40B4-BE49-F238E27FC236}">
                  <a16:creationId xmlns:a16="http://schemas.microsoft.com/office/drawing/2014/main" id="{7D189865-00E9-16CD-342D-6502C0207518}"/>
                </a:ext>
              </a:extLst>
            </p:cNvPr>
            <p:cNvSpPr/>
            <p:nvPr/>
          </p:nvSpPr>
          <p:spPr>
            <a:xfrm>
              <a:off x="3132800" y="1647400"/>
              <a:ext cx="62425" cy="53450"/>
            </a:xfrm>
            <a:custGeom>
              <a:avLst/>
              <a:gdLst/>
              <a:ahLst/>
              <a:cxnLst/>
              <a:rect l="l" t="t" r="r" b="b"/>
              <a:pathLst>
                <a:path w="2497" h="2138" extrusionOk="0">
                  <a:moveTo>
                    <a:pt x="1066" y="1"/>
                  </a:moveTo>
                  <a:cubicBezTo>
                    <a:pt x="480" y="1"/>
                    <a:pt x="1" y="481"/>
                    <a:pt x="1" y="1066"/>
                  </a:cubicBezTo>
                  <a:cubicBezTo>
                    <a:pt x="1" y="1710"/>
                    <a:pt x="526" y="2138"/>
                    <a:pt x="1074" y="2138"/>
                  </a:cubicBezTo>
                  <a:cubicBezTo>
                    <a:pt x="1336" y="2138"/>
                    <a:pt x="1604" y="2040"/>
                    <a:pt x="1822" y="1822"/>
                  </a:cubicBezTo>
                  <a:cubicBezTo>
                    <a:pt x="2496"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1994;p79">
              <a:extLst>
                <a:ext uri="{FF2B5EF4-FFF2-40B4-BE49-F238E27FC236}">
                  <a16:creationId xmlns:a16="http://schemas.microsoft.com/office/drawing/2014/main" id="{3C2FBDD5-C25A-B8C9-57E1-C34CFCD679F3}"/>
                </a:ext>
              </a:extLst>
            </p:cNvPr>
            <p:cNvSpPr/>
            <p:nvPr/>
          </p:nvSpPr>
          <p:spPr>
            <a:xfrm>
              <a:off x="3056800" y="1723625"/>
              <a:ext cx="62200" cy="53350"/>
            </a:xfrm>
            <a:custGeom>
              <a:avLst/>
              <a:gdLst/>
              <a:ahLst/>
              <a:cxnLst/>
              <a:rect l="l" t="t" r="r" b="b"/>
              <a:pathLst>
                <a:path w="2488" h="2134" extrusionOk="0">
                  <a:moveTo>
                    <a:pt x="1065" y="1"/>
                  </a:moveTo>
                  <a:cubicBezTo>
                    <a:pt x="480" y="1"/>
                    <a:pt x="0" y="480"/>
                    <a:pt x="0" y="1065"/>
                  </a:cubicBezTo>
                  <a:cubicBezTo>
                    <a:pt x="0" y="1709"/>
                    <a:pt x="526"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1995;p79">
              <a:extLst>
                <a:ext uri="{FF2B5EF4-FFF2-40B4-BE49-F238E27FC236}">
                  <a16:creationId xmlns:a16="http://schemas.microsoft.com/office/drawing/2014/main" id="{88D1BACE-E330-2D34-0920-523F7BDBEB67}"/>
                </a:ext>
              </a:extLst>
            </p:cNvPr>
            <p:cNvSpPr/>
            <p:nvPr/>
          </p:nvSpPr>
          <p:spPr>
            <a:xfrm>
              <a:off x="3056800" y="1647400"/>
              <a:ext cx="62200" cy="53450"/>
            </a:xfrm>
            <a:custGeom>
              <a:avLst/>
              <a:gdLst/>
              <a:ahLst/>
              <a:cxnLst/>
              <a:rect l="l" t="t" r="r" b="b"/>
              <a:pathLst>
                <a:path w="2488" h="2138" extrusionOk="0">
                  <a:moveTo>
                    <a:pt x="1065" y="1"/>
                  </a:moveTo>
                  <a:cubicBezTo>
                    <a:pt x="480" y="1"/>
                    <a:pt x="0" y="481"/>
                    <a:pt x="0" y="1066"/>
                  </a:cubicBezTo>
                  <a:cubicBezTo>
                    <a:pt x="0" y="1710"/>
                    <a:pt x="525" y="2138"/>
                    <a:pt x="1074" y="2138"/>
                  </a:cubicBezTo>
                  <a:cubicBezTo>
                    <a:pt x="1336" y="2138"/>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1996;p79">
              <a:extLst>
                <a:ext uri="{FF2B5EF4-FFF2-40B4-BE49-F238E27FC236}">
                  <a16:creationId xmlns:a16="http://schemas.microsoft.com/office/drawing/2014/main" id="{3534C001-6AD3-C943-EED0-061082136DCB}"/>
                </a:ext>
              </a:extLst>
            </p:cNvPr>
            <p:cNvSpPr/>
            <p:nvPr/>
          </p:nvSpPr>
          <p:spPr>
            <a:xfrm>
              <a:off x="2980575" y="1723625"/>
              <a:ext cx="62225" cy="53350"/>
            </a:xfrm>
            <a:custGeom>
              <a:avLst/>
              <a:gdLst/>
              <a:ahLst/>
              <a:cxnLst/>
              <a:rect l="l" t="t" r="r" b="b"/>
              <a:pathLst>
                <a:path w="2489" h="2134" extrusionOk="0">
                  <a:moveTo>
                    <a:pt x="1066" y="1"/>
                  </a:moveTo>
                  <a:cubicBezTo>
                    <a:pt x="480" y="1"/>
                    <a:pt x="1" y="480"/>
                    <a:pt x="1" y="1065"/>
                  </a:cubicBezTo>
                  <a:cubicBezTo>
                    <a:pt x="1" y="1709"/>
                    <a:pt x="526" y="2133"/>
                    <a:pt x="1075" y="2133"/>
                  </a:cubicBezTo>
                  <a:cubicBezTo>
                    <a:pt x="1337" y="2133"/>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1997;p79">
              <a:extLst>
                <a:ext uri="{FF2B5EF4-FFF2-40B4-BE49-F238E27FC236}">
                  <a16:creationId xmlns:a16="http://schemas.microsoft.com/office/drawing/2014/main" id="{8F1B7EFB-D66A-0DEE-93B3-CFDC355F2CA7}"/>
                </a:ext>
              </a:extLst>
            </p:cNvPr>
            <p:cNvSpPr/>
            <p:nvPr/>
          </p:nvSpPr>
          <p:spPr>
            <a:xfrm>
              <a:off x="2980575" y="1647400"/>
              <a:ext cx="62225" cy="53450"/>
            </a:xfrm>
            <a:custGeom>
              <a:avLst/>
              <a:gdLst/>
              <a:ahLst/>
              <a:cxnLst/>
              <a:rect l="l" t="t" r="r" b="b"/>
              <a:pathLst>
                <a:path w="2489" h="2138" extrusionOk="0">
                  <a:moveTo>
                    <a:pt x="1066" y="1"/>
                  </a:moveTo>
                  <a:cubicBezTo>
                    <a:pt x="480" y="9"/>
                    <a:pt x="1" y="481"/>
                    <a:pt x="1" y="1066"/>
                  </a:cubicBezTo>
                  <a:cubicBezTo>
                    <a:pt x="1" y="1710"/>
                    <a:pt x="526" y="2138"/>
                    <a:pt x="1075" y="2138"/>
                  </a:cubicBezTo>
                  <a:cubicBezTo>
                    <a:pt x="1336" y="2138"/>
                    <a:pt x="1604"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1998;p79">
              <a:extLst>
                <a:ext uri="{FF2B5EF4-FFF2-40B4-BE49-F238E27FC236}">
                  <a16:creationId xmlns:a16="http://schemas.microsoft.com/office/drawing/2014/main" id="{CECA2BF5-C50D-4C6E-1829-84EF0DD2A344}"/>
                </a:ext>
              </a:extLst>
            </p:cNvPr>
            <p:cNvSpPr/>
            <p:nvPr/>
          </p:nvSpPr>
          <p:spPr>
            <a:xfrm>
              <a:off x="2980575" y="1342750"/>
              <a:ext cx="62225" cy="53450"/>
            </a:xfrm>
            <a:custGeom>
              <a:avLst/>
              <a:gdLst/>
              <a:ahLst/>
              <a:cxnLst/>
              <a:rect l="l" t="t" r="r" b="b"/>
              <a:pathLst>
                <a:path w="2489" h="2138" extrusionOk="0">
                  <a:moveTo>
                    <a:pt x="1066" y="1"/>
                  </a:moveTo>
                  <a:cubicBezTo>
                    <a:pt x="480" y="1"/>
                    <a:pt x="1" y="481"/>
                    <a:pt x="1" y="1066"/>
                  </a:cubicBezTo>
                  <a:cubicBezTo>
                    <a:pt x="1" y="1710"/>
                    <a:pt x="526" y="2138"/>
                    <a:pt x="1075" y="2138"/>
                  </a:cubicBezTo>
                  <a:cubicBezTo>
                    <a:pt x="1336" y="2138"/>
                    <a:pt x="1604"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1999;p79">
              <a:extLst>
                <a:ext uri="{FF2B5EF4-FFF2-40B4-BE49-F238E27FC236}">
                  <a16:creationId xmlns:a16="http://schemas.microsoft.com/office/drawing/2014/main" id="{AC84B4F5-8770-0F0E-5D4C-9DC86E3E94EB}"/>
                </a:ext>
              </a:extLst>
            </p:cNvPr>
            <p:cNvSpPr/>
            <p:nvPr/>
          </p:nvSpPr>
          <p:spPr>
            <a:xfrm>
              <a:off x="2980575" y="1266550"/>
              <a:ext cx="62225" cy="53450"/>
            </a:xfrm>
            <a:custGeom>
              <a:avLst/>
              <a:gdLst/>
              <a:ahLst/>
              <a:cxnLst/>
              <a:rect l="l" t="t" r="r" b="b"/>
              <a:pathLst>
                <a:path w="2489" h="2138" extrusionOk="0">
                  <a:moveTo>
                    <a:pt x="1066" y="0"/>
                  </a:moveTo>
                  <a:cubicBezTo>
                    <a:pt x="480" y="9"/>
                    <a:pt x="1" y="480"/>
                    <a:pt x="1" y="1074"/>
                  </a:cubicBezTo>
                  <a:cubicBezTo>
                    <a:pt x="1" y="1711"/>
                    <a:pt x="525" y="2137"/>
                    <a:pt x="1073" y="2137"/>
                  </a:cubicBezTo>
                  <a:cubicBezTo>
                    <a:pt x="1336" y="2137"/>
                    <a:pt x="1603" y="2040"/>
                    <a:pt x="1822" y="1821"/>
                  </a:cubicBezTo>
                  <a:cubicBezTo>
                    <a:pt x="2488" y="1155"/>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2000;p79">
              <a:extLst>
                <a:ext uri="{FF2B5EF4-FFF2-40B4-BE49-F238E27FC236}">
                  <a16:creationId xmlns:a16="http://schemas.microsoft.com/office/drawing/2014/main" id="{48772CFD-ECB7-3B4D-6392-E8ACB5A4C224}"/>
                </a:ext>
              </a:extLst>
            </p:cNvPr>
            <p:cNvSpPr/>
            <p:nvPr/>
          </p:nvSpPr>
          <p:spPr>
            <a:xfrm>
              <a:off x="2980575" y="1190550"/>
              <a:ext cx="62225" cy="53325"/>
            </a:xfrm>
            <a:custGeom>
              <a:avLst/>
              <a:gdLst/>
              <a:ahLst/>
              <a:cxnLst/>
              <a:rect l="l" t="t" r="r" b="b"/>
              <a:pathLst>
                <a:path w="2489" h="2133" extrusionOk="0">
                  <a:moveTo>
                    <a:pt x="1066" y="0"/>
                  </a:moveTo>
                  <a:cubicBezTo>
                    <a:pt x="480" y="0"/>
                    <a:pt x="1" y="480"/>
                    <a:pt x="1" y="1065"/>
                  </a:cubicBezTo>
                  <a:cubicBezTo>
                    <a:pt x="1" y="1709"/>
                    <a:pt x="526" y="2133"/>
                    <a:pt x="1075" y="2133"/>
                  </a:cubicBezTo>
                  <a:cubicBezTo>
                    <a:pt x="1337"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2001;p79">
              <a:extLst>
                <a:ext uri="{FF2B5EF4-FFF2-40B4-BE49-F238E27FC236}">
                  <a16:creationId xmlns:a16="http://schemas.microsoft.com/office/drawing/2014/main" id="{2CA291BF-D190-28B8-4E85-8116C6674FE8}"/>
                </a:ext>
              </a:extLst>
            </p:cNvPr>
            <p:cNvSpPr/>
            <p:nvPr/>
          </p:nvSpPr>
          <p:spPr>
            <a:xfrm>
              <a:off x="2980575" y="1114325"/>
              <a:ext cx="62225" cy="53350"/>
            </a:xfrm>
            <a:custGeom>
              <a:avLst/>
              <a:gdLst/>
              <a:ahLst/>
              <a:cxnLst/>
              <a:rect l="l" t="t" r="r" b="b"/>
              <a:pathLst>
                <a:path w="2489" h="2134" extrusionOk="0">
                  <a:moveTo>
                    <a:pt x="1066" y="1"/>
                  </a:moveTo>
                  <a:cubicBezTo>
                    <a:pt x="480" y="1"/>
                    <a:pt x="1" y="480"/>
                    <a:pt x="1" y="1065"/>
                  </a:cubicBezTo>
                  <a:cubicBezTo>
                    <a:pt x="1" y="1709"/>
                    <a:pt x="526" y="2133"/>
                    <a:pt x="1075" y="2133"/>
                  </a:cubicBezTo>
                  <a:cubicBezTo>
                    <a:pt x="1337" y="2133"/>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2002;p79">
              <a:extLst>
                <a:ext uri="{FF2B5EF4-FFF2-40B4-BE49-F238E27FC236}">
                  <a16:creationId xmlns:a16="http://schemas.microsoft.com/office/drawing/2014/main" id="{DB8FC970-662C-34BD-E46B-3A988DBD5B5D}"/>
                </a:ext>
              </a:extLst>
            </p:cNvPr>
            <p:cNvSpPr/>
            <p:nvPr/>
          </p:nvSpPr>
          <p:spPr>
            <a:xfrm>
              <a:off x="2904375" y="1495200"/>
              <a:ext cx="62200" cy="53325"/>
            </a:xfrm>
            <a:custGeom>
              <a:avLst/>
              <a:gdLst/>
              <a:ahLst/>
              <a:cxnLst/>
              <a:rect l="l" t="t" r="r" b="b"/>
              <a:pathLst>
                <a:path w="2488" h="2133"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2003;p79">
              <a:extLst>
                <a:ext uri="{FF2B5EF4-FFF2-40B4-BE49-F238E27FC236}">
                  <a16:creationId xmlns:a16="http://schemas.microsoft.com/office/drawing/2014/main" id="{F591EE53-6045-AD6D-7E6C-E17B7CD5F84C}"/>
                </a:ext>
              </a:extLst>
            </p:cNvPr>
            <p:cNvSpPr/>
            <p:nvPr/>
          </p:nvSpPr>
          <p:spPr>
            <a:xfrm>
              <a:off x="2904375" y="1418975"/>
              <a:ext cx="62200" cy="53350"/>
            </a:xfrm>
            <a:custGeom>
              <a:avLst/>
              <a:gdLst/>
              <a:ahLst/>
              <a:cxnLst/>
              <a:rect l="l" t="t" r="r" b="b"/>
              <a:pathLst>
                <a:path w="2488" h="2134" extrusionOk="0">
                  <a:moveTo>
                    <a:pt x="1065" y="1"/>
                  </a:moveTo>
                  <a:cubicBezTo>
                    <a:pt x="480" y="1"/>
                    <a:pt x="0" y="480"/>
                    <a:pt x="0" y="1065"/>
                  </a:cubicBezTo>
                  <a:cubicBezTo>
                    <a:pt x="0" y="1709"/>
                    <a:pt x="525"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2004;p79">
              <a:extLst>
                <a:ext uri="{FF2B5EF4-FFF2-40B4-BE49-F238E27FC236}">
                  <a16:creationId xmlns:a16="http://schemas.microsoft.com/office/drawing/2014/main" id="{C628EFD9-0C05-31D2-0C62-679B15463BBC}"/>
                </a:ext>
              </a:extLst>
            </p:cNvPr>
            <p:cNvSpPr/>
            <p:nvPr/>
          </p:nvSpPr>
          <p:spPr>
            <a:xfrm>
              <a:off x="2904375" y="1342750"/>
              <a:ext cx="62200" cy="53450"/>
            </a:xfrm>
            <a:custGeom>
              <a:avLst/>
              <a:gdLst/>
              <a:ahLst/>
              <a:cxnLst/>
              <a:rect l="l" t="t" r="r" b="b"/>
              <a:pathLst>
                <a:path w="2488" h="2138" extrusionOk="0">
                  <a:moveTo>
                    <a:pt x="1065" y="1"/>
                  </a:moveTo>
                  <a:cubicBezTo>
                    <a:pt x="480" y="1"/>
                    <a:pt x="0" y="481"/>
                    <a:pt x="0" y="1066"/>
                  </a:cubicBezTo>
                  <a:cubicBezTo>
                    <a:pt x="0" y="1710"/>
                    <a:pt x="525" y="2138"/>
                    <a:pt x="1074" y="2138"/>
                  </a:cubicBezTo>
                  <a:cubicBezTo>
                    <a:pt x="1336" y="2138"/>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2005;p79">
              <a:extLst>
                <a:ext uri="{FF2B5EF4-FFF2-40B4-BE49-F238E27FC236}">
                  <a16:creationId xmlns:a16="http://schemas.microsoft.com/office/drawing/2014/main" id="{4677573F-FC99-D5AB-61DE-1703B0599DB4}"/>
                </a:ext>
              </a:extLst>
            </p:cNvPr>
            <p:cNvSpPr/>
            <p:nvPr/>
          </p:nvSpPr>
          <p:spPr>
            <a:xfrm>
              <a:off x="2904375" y="1266550"/>
              <a:ext cx="62200" cy="53450"/>
            </a:xfrm>
            <a:custGeom>
              <a:avLst/>
              <a:gdLst/>
              <a:ahLst/>
              <a:cxnLst/>
              <a:rect l="l" t="t" r="r" b="b"/>
              <a:pathLst>
                <a:path w="2488" h="2138" extrusionOk="0">
                  <a:moveTo>
                    <a:pt x="1065" y="0"/>
                  </a:moveTo>
                  <a:cubicBezTo>
                    <a:pt x="480" y="9"/>
                    <a:pt x="0" y="480"/>
                    <a:pt x="0" y="1074"/>
                  </a:cubicBezTo>
                  <a:cubicBezTo>
                    <a:pt x="0" y="1711"/>
                    <a:pt x="525" y="2137"/>
                    <a:pt x="1073" y="2137"/>
                  </a:cubicBezTo>
                  <a:cubicBezTo>
                    <a:pt x="1335" y="2137"/>
                    <a:pt x="1603" y="2040"/>
                    <a:pt x="1821" y="1821"/>
                  </a:cubicBezTo>
                  <a:cubicBezTo>
                    <a:pt x="2488" y="1155"/>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2006;p79">
              <a:extLst>
                <a:ext uri="{FF2B5EF4-FFF2-40B4-BE49-F238E27FC236}">
                  <a16:creationId xmlns:a16="http://schemas.microsoft.com/office/drawing/2014/main" id="{AF873113-B512-0B60-CBA0-75448B43327E}"/>
                </a:ext>
              </a:extLst>
            </p:cNvPr>
            <p:cNvSpPr/>
            <p:nvPr/>
          </p:nvSpPr>
          <p:spPr>
            <a:xfrm>
              <a:off x="2904375" y="1190550"/>
              <a:ext cx="62200" cy="53325"/>
            </a:xfrm>
            <a:custGeom>
              <a:avLst/>
              <a:gdLst/>
              <a:ahLst/>
              <a:cxnLst/>
              <a:rect l="l" t="t" r="r" b="b"/>
              <a:pathLst>
                <a:path w="2488" h="2133"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2007;p79">
              <a:extLst>
                <a:ext uri="{FF2B5EF4-FFF2-40B4-BE49-F238E27FC236}">
                  <a16:creationId xmlns:a16="http://schemas.microsoft.com/office/drawing/2014/main" id="{18467FA5-CC55-D57B-0250-08A634E90740}"/>
                </a:ext>
              </a:extLst>
            </p:cNvPr>
            <p:cNvSpPr/>
            <p:nvPr/>
          </p:nvSpPr>
          <p:spPr>
            <a:xfrm>
              <a:off x="2904375" y="1114325"/>
              <a:ext cx="62200" cy="53350"/>
            </a:xfrm>
            <a:custGeom>
              <a:avLst/>
              <a:gdLst/>
              <a:ahLst/>
              <a:cxnLst/>
              <a:rect l="l" t="t" r="r" b="b"/>
              <a:pathLst>
                <a:path w="2488" h="2134" extrusionOk="0">
                  <a:moveTo>
                    <a:pt x="1065" y="1"/>
                  </a:moveTo>
                  <a:cubicBezTo>
                    <a:pt x="480" y="1"/>
                    <a:pt x="0" y="480"/>
                    <a:pt x="0" y="1065"/>
                  </a:cubicBezTo>
                  <a:cubicBezTo>
                    <a:pt x="0" y="1709"/>
                    <a:pt x="525"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2008;p79">
              <a:extLst>
                <a:ext uri="{FF2B5EF4-FFF2-40B4-BE49-F238E27FC236}">
                  <a16:creationId xmlns:a16="http://schemas.microsoft.com/office/drawing/2014/main" id="{41BE3B20-E779-5888-6600-D9FBCC4F87B7}"/>
                </a:ext>
              </a:extLst>
            </p:cNvPr>
            <p:cNvSpPr/>
            <p:nvPr/>
          </p:nvSpPr>
          <p:spPr>
            <a:xfrm>
              <a:off x="2904375" y="1038125"/>
              <a:ext cx="62200" cy="53325"/>
            </a:xfrm>
            <a:custGeom>
              <a:avLst/>
              <a:gdLst/>
              <a:ahLst/>
              <a:cxnLst/>
              <a:rect l="l" t="t" r="r" b="b"/>
              <a:pathLst>
                <a:path w="2488" h="2133"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2009;p79">
              <a:extLst>
                <a:ext uri="{FF2B5EF4-FFF2-40B4-BE49-F238E27FC236}">
                  <a16:creationId xmlns:a16="http://schemas.microsoft.com/office/drawing/2014/main" id="{A9BE24FB-1DA6-AE40-90B8-2C8F5D3E07C5}"/>
                </a:ext>
              </a:extLst>
            </p:cNvPr>
            <p:cNvSpPr/>
            <p:nvPr/>
          </p:nvSpPr>
          <p:spPr>
            <a:xfrm>
              <a:off x="2828150" y="1571400"/>
              <a:ext cx="62150" cy="53250"/>
            </a:xfrm>
            <a:custGeom>
              <a:avLst/>
              <a:gdLst/>
              <a:ahLst/>
              <a:cxnLst/>
              <a:rect l="l" t="t" r="r" b="b"/>
              <a:pathLst>
                <a:path w="2486" h="2130" extrusionOk="0">
                  <a:moveTo>
                    <a:pt x="1076" y="1"/>
                  </a:moveTo>
                  <a:cubicBezTo>
                    <a:pt x="1072" y="1"/>
                    <a:pt x="1069" y="1"/>
                    <a:pt x="1066" y="1"/>
                  </a:cubicBezTo>
                  <a:cubicBezTo>
                    <a:pt x="480" y="1"/>
                    <a:pt x="1" y="472"/>
                    <a:pt x="1" y="1066"/>
                  </a:cubicBezTo>
                  <a:cubicBezTo>
                    <a:pt x="1" y="1703"/>
                    <a:pt x="525" y="2129"/>
                    <a:pt x="1073" y="2129"/>
                  </a:cubicBezTo>
                  <a:cubicBezTo>
                    <a:pt x="1336" y="2129"/>
                    <a:pt x="1603" y="2032"/>
                    <a:pt x="1822" y="1813"/>
                  </a:cubicBezTo>
                  <a:cubicBezTo>
                    <a:pt x="2486" y="1149"/>
                    <a:pt x="2020" y="1"/>
                    <a:pt x="107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2010;p79">
              <a:extLst>
                <a:ext uri="{FF2B5EF4-FFF2-40B4-BE49-F238E27FC236}">
                  <a16:creationId xmlns:a16="http://schemas.microsoft.com/office/drawing/2014/main" id="{981ECAFD-34FD-D166-32E0-8EF0F8401C0F}"/>
                </a:ext>
              </a:extLst>
            </p:cNvPr>
            <p:cNvSpPr/>
            <p:nvPr/>
          </p:nvSpPr>
          <p:spPr>
            <a:xfrm>
              <a:off x="2828150" y="1495200"/>
              <a:ext cx="62225" cy="53325"/>
            </a:xfrm>
            <a:custGeom>
              <a:avLst/>
              <a:gdLst/>
              <a:ahLst/>
              <a:cxnLst/>
              <a:rect l="l" t="t" r="r" b="b"/>
              <a:pathLst>
                <a:path w="2489" h="2133" extrusionOk="0">
                  <a:moveTo>
                    <a:pt x="1066" y="0"/>
                  </a:moveTo>
                  <a:cubicBezTo>
                    <a:pt x="480" y="0"/>
                    <a:pt x="1" y="480"/>
                    <a:pt x="1" y="1065"/>
                  </a:cubicBezTo>
                  <a:cubicBezTo>
                    <a:pt x="1" y="1709"/>
                    <a:pt x="526" y="2133"/>
                    <a:pt x="1075" y="2133"/>
                  </a:cubicBezTo>
                  <a:cubicBezTo>
                    <a:pt x="1336"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2011;p79">
              <a:extLst>
                <a:ext uri="{FF2B5EF4-FFF2-40B4-BE49-F238E27FC236}">
                  <a16:creationId xmlns:a16="http://schemas.microsoft.com/office/drawing/2014/main" id="{04B29917-64DE-7D85-0962-D4698D7C6FAB}"/>
                </a:ext>
              </a:extLst>
            </p:cNvPr>
            <p:cNvSpPr/>
            <p:nvPr/>
          </p:nvSpPr>
          <p:spPr>
            <a:xfrm>
              <a:off x="2828150" y="1418975"/>
              <a:ext cx="62225" cy="53350"/>
            </a:xfrm>
            <a:custGeom>
              <a:avLst/>
              <a:gdLst/>
              <a:ahLst/>
              <a:cxnLst/>
              <a:rect l="l" t="t" r="r" b="b"/>
              <a:pathLst>
                <a:path w="2489" h="2134" extrusionOk="0">
                  <a:moveTo>
                    <a:pt x="1066" y="1"/>
                  </a:moveTo>
                  <a:cubicBezTo>
                    <a:pt x="480" y="1"/>
                    <a:pt x="1" y="480"/>
                    <a:pt x="1" y="1065"/>
                  </a:cubicBezTo>
                  <a:cubicBezTo>
                    <a:pt x="1" y="1709"/>
                    <a:pt x="526" y="2133"/>
                    <a:pt x="1075" y="2133"/>
                  </a:cubicBezTo>
                  <a:cubicBezTo>
                    <a:pt x="1336" y="2133"/>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2012;p79">
              <a:extLst>
                <a:ext uri="{FF2B5EF4-FFF2-40B4-BE49-F238E27FC236}">
                  <a16:creationId xmlns:a16="http://schemas.microsoft.com/office/drawing/2014/main" id="{A97751CD-E249-BA7B-FD75-AA2E1765E864}"/>
                </a:ext>
              </a:extLst>
            </p:cNvPr>
            <p:cNvSpPr/>
            <p:nvPr/>
          </p:nvSpPr>
          <p:spPr>
            <a:xfrm>
              <a:off x="2828150" y="1342750"/>
              <a:ext cx="62225" cy="53450"/>
            </a:xfrm>
            <a:custGeom>
              <a:avLst/>
              <a:gdLst/>
              <a:ahLst/>
              <a:cxnLst/>
              <a:rect l="l" t="t" r="r" b="b"/>
              <a:pathLst>
                <a:path w="2489" h="2138" extrusionOk="0">
                  <a:moveTo>
                    <a:pt x="1066" y="1"/>
                  </a:moveTo>
                  <a:cubicBezTo>
                    <a:pt x="480" y="1"/>
                    <a:pt x="1" y="481"/>
                    <a:pt x="1" y="1066"/>
                  </a:cubicBezTo>
                  <a:cubicBezTo>
                    <a:pt x="1" y="1710"/>
                    <a:pt x="526" y="2138"/>
                    <a:pt x="1074" y="2138"/>
                  </a:cubicBezTo>
                  <a:cubicBezTo>
                    <a:pt x="1336" y="2138"/>
                    <a:pt x="1604"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2013;p79">
              <a:extLst>
                <a:ext uri="{FF2B5EF4-FFF2-40B4-BE49-F238E27FC236}">
                  <a16:creationId xmlns:a16="http://schemas.microsoft.com/office/drawing/2014/main" id="{7A1A9CC5-1DFA-BC82-807B-55EE8E6FBD21}"/>
                </a:ext>
              </a:extLst>
            </p:cNvPr>
            <p:cNvSpPr/>
            <p:nvPr/>
          </p:nvSpPr>
          <p:spPr>
            <a:xfrm>
              <a:off x="2828150" y="1266550"/>
              <a:ext cx="62225" cy="53450"/>
            </a:xfrm>
            <a:custGeom>
              <a:avLst/>
              <a:gdLst/>
              <a:ahLst/>
              <a:cxnLst/>
              <a:rect l="l" t="t" r="r" b="b"/>
              <a:pathLst>
                <a:path w="2489" h="2138" extrusionOk="0">
                  <a:moveTo>
                    <a:pt x="1066" y="0"/>
                  </a:moveTo>
                  <a:cubicBezTo>
                    <a:pt x="480" y="9"/>
                    <a:pt x="1" y="480"/>
                    <a:pt x="1" y="1074"/>
                  </a:cubicBezTo>
                  <a:cubicBezTo>
                    <a:pt x="1" y="1711"/>
                    <a:pt x="525" y="2137"/>
                    <a:pt x="1073" y="2137"/>
                  </a:cubicBezTo>
                  <a:cubicBezTo>
                    <a:pt x="1336" y="2137"/>
                    <a:pt x="1603" y="2040"/>
                    <a:pt x="1822" y="1821"/>
                  </a:cubicBezTo>
                  <a:cubicBezTo>
                    <a:pt x="2488" y="1155"/>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2014;p79">
              <a:extLst>
                <a:ext uri="{FF2B5EF4-FFF2-40B4-BE49-F238E27FC236}">
                  <a16:creationId xmlns:a16="http://schemas.microsoft.com/office/drawing/2014/main" id="{93FB2442-A6C5-3EC6-31F1-034D4C2E5277}"/>
                </a:ext>
              </a:extLst>
            </p:cNvPr>
            <p:cNvSpPr/>
            <p:nvPr/>
          </p:nvSpPr>
          <p:spPr>
            <a:xfrm>
              <a:off x="2828150" y="1190550"/>
              <a:ext cx="62225" cy="53325"/>
            </a:xfrm>
            <a:custGeom>
              <a:avLst/>
              <a:gdLst/>
              <a:ahLst/>
              <a:cxnLst/>
              <a:rect l="l" t="t" r="r" b="b"/>
              <a:pathLst>
                <a:path w="2489" h="2133" extrusionOk="0">
                  <a:moveTo>
                    <a:pt x="1066" y="0"/>
                  </a:moveTo>
                  <a:cubicBezTo>
                    <a:pt x="480" y="0"/>
                    <a:pt x="1" y="480"/>
                    <a:pt x="1" y="1065"/>
                  </a:cubicBezTo>
                  <a:cubicBezTo>
                    <a:pt x="1" y="1709"/>
                    <a:pt x="526" y="2133"/>
                    <a:pt x="1075" y="2133"/>
                  </a:cubicBezTo>
                  <a:cubicBezTo>
                    <a:pt x="1336"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2015;p79">
              <a:extLst>
                <a:ext uri="{FF2B5EF4-FFF2-40B4-BE49-F238E27FC236}">
                  <a16:creationId xmlns:a16="http://schemas.microsoft.com/office/drawing/2014/main" id="{0C19A510-4756-8926-1907-A74ACDBBBC72}"/>
                </a:ext>
              </a:extLst>
            </p:cNvPr>
            <p:cNvSpPr/>
            <p:nvPr/>
          </p:nvSpPr>
          <p:spPr>
            <a:xfrm>
              <a:off x="2828150" y="1114325"/>
              <a:ext cx="62225" cy="53350"/>
            </a:xfrm>
            <a:custGeom>
              <a:avLst/>
              <a:gdLst/>
              <a:ahLst/>
              <a:cxnLst/>
              <a:rect l="l" t="t" r="r" b="b"/>
              <a:pathLst>
                <a:path w="2489" h="2134" extrusionOk="0">
                  <a:moveTo>
                    <a:pt x="1066" y="1"/>
                  </a:moveTo>
                  <a:cubicBezTo>
                    <a:pt x="480" y="1"/>
                    <a:pt x="1" y="480"/>
                    <a:pt x="1" y="1065"/>
                  </a:cubicBezTo>
                  <a:cubicBezTo>
                    <a:pt x="1" y="1709"/>
                    <a:pt x="526" y="2133"/>
                    <a:pt x="1075" y="2133"/>
                  </a:cubicBezTo>
                  <a:cubicBezTo>
                    <a:pt x="1336" y="2133"/>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2016;p79">
              <a:extLst>
                <a:ext uri="{FF2B5EF4-FFF2-40B4-BE49-F238E27FC236}">
                  <a16:creationId xmlns:a16="http://schemas.microsoft.com/office/drawing/2014/main" id="{DABC93EF-D1C3-7868-DAAB-7D45F7A497C1}"/>
                </a:ext>
              </a:extLst>
            </p:cNvPr>
            <p:cNvSpPr/>
            <p:nvPr/>
          </p:nvSpPr>
          <p:spPr>
            <a:xfrm>
              <a:off x="2828150" y="1038125"/>
              <a:ext cx="62225" cy="53325"/>
            </a:xfrm>
            <a:custGeom>
              <a:avLst/>
              <a:gdLst/>
              <a:ahLst/>
              <a:cxnLst/>
              <a:rect l="l" t="t" r="r" b="b"/>
              <a:pathLst>
                <a:path w="2489" h="2133" extrusionOk="0">
                  <a:moveTo>
                    <a:pt x="1066" y="0"/>
                  </a:moveTo>
                  <a:cubicBezTo>
                    <a:pt x="480" y="0"/>
                    <a:pt x="1" y="480"/>
                    <a:pt x="1" y="1065"/>
                  </a:cubicBezTo>
                  <a:cubicBezTo>
                    <a:pt x="1" y="1709"/>
                    <a:pt x="526" y="2133"/>
                    <a:pt x="1075" y="2133"/>
                  </a:cubicBezTo>
                  <a:cubicBezTo>
                    <a:pt x="1336"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2017;p79">
              <a:extLst>
                <a:ext uri="{FF2B5EF4-FFF2-40B4-BE49-F238E27FC236}">
                  <a16:creationId xmlns:a16="http://schemas.microsoft.com/office/drawing/2014/main" id="{AF453536-1215-856A-3135-38AC12BEEB19}"/>
                </a:ext>
              </a:extLst>
            </p:cNvPr>
            <p:cNvSpPr/>
            <p:nvPr/>
          </p:nvSpPr>
          <p:spPr>
            <a:xfrm>
              <a:off x="2751950" y="1571400"/>
              <a:ext cx="62200" cy="53250"/>
            </a:xfrm>
            <a:custGeom>
              <a:avLst/>
              <a:gdLst/>
              <a:ahLst/>
              <a:cxnLst/>
              <a:rect l="l" t="t" r="r" b="b"/>
              <a:pathLst>
                <a:path w="2488" h="2130" extrusionOk="0">
                  <a:moveTo>
                    <a:pt x="1065" y="1"/>
                  </a:moveTo>
                  <a:cubicBezTo>
                    <a:pt x="480" y="1"/>
                    <a:pt x="0" y="472"/>
                    <a:pt x="0" y="1066"/>
                  </a:cubicBezTo>
                  <a:cubicBezTo>
                    <a:pt x="0" y="1703"/>
                    <a:pt x="525" y="2129"/>
                    <a:pt x="1073" y="2129"/>
                  </a:cubicBezTo>
                  <a:cubicBezTo>
                    <a:pt x="1335" y="2129"/>
                    <a:pt x="1603" y="2032"/>
                    <a:pt x="1821"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2018;p79">
              <a:extLst>
                <a:ext uri="{FF2B5EF4-FFF2-40B4-BE49-F238E27FC236}">
                  <a16:creationId xmlns:a16="http://schemas.microsoft.com/office/drawing/2014/main" id="{A031E0EC-2127-F9C2-CDAE-C4ED74B3F349}"/>
                </a:ext>
              </a:extLst>
            </p:cNvPr>
            <p:cNvSpPr/>
            <p:nvPr/>
          </p:nvSpPr>
          <p:spPr>
            <a:xfrm>
              <a:off x="2751950" y="1495200"/>
              <a:ext cx="62200" cy="53325"/>
            </a:xfrm>
            <a:custGeom>
              <a:avLst/>
              <a:gdLst/>
              <a:ahLst/>
              <a:cxnLst/>
              <a:rect l="l" t="t" r="r" b="b"/>
              <a:pathLst>
                <a:path w="2488" h="2133"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2019;p79">
              <a:extLst>
                <a:ext uri="{FF2B5EF4-FFF2-40B4-BE49-F238E27FC236}">
                  <a16:creationId xmlns:a16="http://schemas.microsoft.com/office/drawing/2014/main" id="{A60934B0-3811-D9B0-D829-B0672DD8FA08}"/>
                </a:ext>
              </a:extLst>
            </p:cNvPr>
            <p:cNvSpPr/>
            <p:nvPr/>
          </p:nvSpPr>
          <p:spPr>
            <a:xfrm>
              <a:off x="2751950" y="1418975"/>
              <a:ext cx="62200" cy="53350"/>
            </a:xfrm>
            <a:custGeom>
              <a:avLst/>
              <a:gdLst/>
              <a:ahLst/>
              <a:cxnLst/>
              <a:rect l="l" t="t" r="r" b="b"/>
              <a:pathLst>
                <a:path w="2488" h="2134" extrusionOk="0">
                  <a:moveTo>
                    <a:pt x="1065" y="1"/>
                  </a:moveTo>
                  <a:cubicBezTo>
                    <a:pt x="480" y="1"/>
                    <a:pt x="0" y="480"/>
                    <a:pt x="0" y="1065"/>
                  </a:cubicBezTo>
                  <a:cubicBezTo>
                    <a:pt x="0" y="1709"/>
                    <a:pt x="525"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2020;p79">
              <a:extLst>
                <a:ext uri="{FF2B5EF4-FFF2-40B4-BE49-F238E27FC236}">
                  <a16:creationId xmlns:a16="http://schemas.microsoft.com/office/drawing/2014/main" id="{BEB27367-7FE4-5DF7-8053-AB176333C479}"/>
                </a:ext>
              </a:extLst>
            </p:cNvPr>
            <p:cNvSpPr/>
            <p:nvPr/>
          </p:nvSpPr>
          <p:spPr>
            <a:xfrm>
              <a:off x="2751950" y="1342750"/>
              <a:ext cx="62200" cy="53450"/>
            </a:xfrm>
            <a:custGeom>
              <a:avLst/>
              <a:gdLst/>
              <a:ahLst/>
              <a:cxnLst/>
              <a:rect l="l" t="t" r="r" b="b"/>
              <a:pathLst>
                <a:path w="2488" h="2138" extrusionOk="0">
                  <a:moveTo>
                    <a:pt x="1065" y="1"/>
                  </a:moveTo>
                  <a:cubicBezTo>
                    <a:pt x="480" y="1"/>
                    <a:pt x="0" y="481"/>
                    <a:pt x="0" y="1066"/>
                  </a:cubicBezTo>
                  <a:cubicBezTo>
                    <a:pt x="0" y="1710"/>
                    <a:pt x="525" y="2138"/>
                    <a:pt x="1074" y="2138"/>
                  </a:cubicBezTo>
                  <a:cubicBezTo>
                    <a:pt x="1336" y="2138"/>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2021;p79">
              <a:extLst>
                <a:ext uri="{FF2B5EF4-FFF2-40B4-BE49-F238E27FC236}">
                  <a16:creationId xmlns:a16="http://schemas.microsoft.com/office/drawing/2014/main" id="{591DA11A-87ED-0BF2-F890-145F5241946E}"/>
                </a:ext>
              </a:extLst>
            </p:cNvPr>
            <p:cNvSpPr/>
            <p:nvPr/>
          </p:nvSpPr>
          <p:spPr>
            <a:xfrm>
              <a:off x="2751950" y="1266550"/>
              <a:ext cx="62200" cy="53450"/>
            </a:xfrm>
            <a:custGeom>
              <a:avLst/>
              <a:gdLst/>
              <a:ahLst/>
              <a:cxnLst/>
              <a:rect l="l" t="t" r="r" b="b"/>
              <a:pathLst>
                <a:path w="2488" h="2138" extrusionOk="0">
                  <a:moveTo>
                    <a:pt x="1065" y="0"/>
                  </a:moveTo>
                  <a:cubicBezTo>
                    <a:pt x="480" y="9"/>
                    <a:pt x="0" y="480"/>
                    <a:pt x="0" y="1074"/>
                  </a:cubicBezTo>
                  <a:cubicBezTo>
                    <a:pt x="0" y="1711"/>
                    <a:pt x="525" y="2137"/>
                    <a:pt x="1073" y="2137"/>
                  </a:cubicBezTo>
                  <a:cubicBezTo>
                    <a:pt x="1335" y="2137"/>
                    <a:pt x="1603" y="2040"/>
                    <a:pt x="1821" y="1821"/>
                  </a:cubicBezTo>
                  <a:cubicBezTo>
                    <a:pt x="2488" y="1155"/>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2022;p79">
              <a:extLst>
                <a:ext uri="{FF2B5EF4-FFF2-40B4-BE49-F238E27FC236}">
                  <a16:creationId xmlns:a16="http://schemas.microsoft.com/office/drawing/2014/main" id="{EE9C9F94-DEF3-87AA-5E68-BE8A8CF58D40}"/>
                </a:ext>
              </a:extLst>
            </p:cNvPr>
            <p:cNvSpPr/>
            <p:nvPr/>
          </p:nvSpPr>
          <p:spPr>
            <a:xfrm>
              <a:off x="2751950" y="1190550"/>
              <a:ext cx="62200" cy="53325"/>
            </a:xfrm>
            <a:custGeom>
              <a:avLst/>
              <a:gdLst/>
              <a:ahLst/>
              <a:cxnLst/>
              <a:rect l="l" t="t" r="r" b="b"/>
              <a:pathLst>
                <a:path w="2488" h="2133"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2023;p79">
              <a:extLst>
                <a:ext uri="{FF2B5EF4-FFF2-40B4-BE49-F238E27FC236}">
                  <a16:creationId xmlns:a16="http://schemas.microsoft.com/office/drawing/2014/main" id="{1B3807BC-65D6-ECE5-E7F6-90195F97F8AA}"/>
                </a:ext>
              </a:extLst>
            </p:cNvPr>
            <p:cNvSpPr/>
            <p:nvPr/>
          </p:nvSpPr>
          <p:spPr>
            <a:xfrm>
              <a:off x="2751950" y="1114325"/>
              <a:ext cx="62200" cy="53350"/>
            </a:xfrm>
            <a:custGeom>
              <a:avLst/>
              <a:gdLst/>
              <a:ahLst/>
              <a:cxnLst/>
              <a:rect l="l" t="t" r="r" b="b"/>
              <a:pathLst>
                <a:path w="2488" h="2134" extrusionOk="0">
                  <a:moveTo>
                    <a:pt x="1065" y="1"/>
                  </a:moveTo>
                  <a:cubicBezTo>
                    <a:pt x="480" y="1"/>
                    <a:pt x="0" y="480"/>
                    <a:pt x="0" y="1065"/>
                  </a:cubicBezTo>
                  <a:cubicBezTo>
                    <a:pt x="0" y="1709"/>
                    <a:pt x="525"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2024;p79">
              <a:extLst>
                <a:ext uri="{FF2B5EF4-FFF2-40B4-BE49-F238E27FC236}">
                  <a16:creationId xmlns:a16="http://schemas.microsoft.com/office/drawing/2014/main" id="{F6DCE169-126E-F2DB-DA23-AE3F607FC32B}"/>
                </a:ext>
              </a:extLst>
            </p:cNvPr>
            <p:cNvSpPr/>
            <p:nvPr/>
          </p:nvSpPr>
          <p:spPr>
            <a:xfrm>
              <a:off x="2751950" y="1038125"/>
              <a:ext cx="62200" cy="53325"/>
            </a:xfrm>
            <a:custGeom>
              <a:avLst/>
              <a:gdLst/>
              <a:ahLst/>
              <a:cxnLst/>
              <a:rect l="l" t="t" r="r" b="b"/>
              <a:pathLst>
                <a:path w="2488" h="2133"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2025;p79">
              <a:extLst>
                <a:ext uri="{FF2B5EF4-FFF2-40B4-BE49-F238E27FC236}">
                  <a16:creationId xmlns:a16="http://schemas.microsoft.com/office/drawing/2014/main" id="{3C21F9AB-9B2B-41C2-8E7D-158F717037C2}"/>
                </a:ext>
              </a:extLst>
            </p:cNvPr>
            <p:cNvSpPr/>
            <p:nvPr/>
          </p:nvSpPr>
          <p:spPr>
            <a:xfrm>
              <a:off x="2675925" y="1571400"/>
              <a:ext cx="62225" cy="53250"/>
            </a:xfrm>
            <a:custGeom>
              <a:avLst/>
              <a:gdLst/>
              <a:ahLst/>
              <a:cxnLst/>
              <a:rect l="l" t="t" r="r" b="b"/>
              <a:pathLst>
                <a:path w="2489" h="2130" extrusionOk="0">
                  <a:moveTo>
                    <a:pt x="1066" y="1"/>
                  </a:moveTo>
                  <a:cubicBezTo>
                    <a:pt x="472" y="1"/>
                    <a:pt x="1" y="472"/>
                    <a:pt x="1" y="1066"/>
                  </a:cubicBezTo>
                  <a:cubicBezTo>
                    <a:pt x="1" y="1703"/>
                    <a:pt x="525" y="2129"/>
                    <a:pt x="1071" y="2129"/>
                  </a:cubicBezTo>
                  <a:cubicBezTo>
                    <a:pt x="1332" y="2129"/>
                    <a:pt x="1598" y="2032"/>
                    <a:pt x="1814" y="1813"/>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2026;p79">
              <a:extLst>
                <a:ext uri="{FF2B5EF4-FFF2-40B4-BE49-F238E27FC236}">
                  <a16:creationId xmlns:a16="http://schemas.microsoft.com/office/drawing/2014/main" id="{534A1C18-28D7-F553-9FFF-AC93A68BC067}"/>
                </a:ext>
              </a:extLst>
            </p:cNvPr>
            <p:cNvSpPr/>
            <p:nvPr/>
          </p:nvSpPr>
          <p:spPr>
            <a:xfrm>
              <a:off x="2675925" y="1495200"/>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4"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2027;p79">
              <a:extLst>
                <a:ext uri="{FF2B5EF4-FFF2-40B4-BE49-F238E27FC236}">
                  <a16:creationId xmlns:a16="http://schemas.microsoft.com/office/drawing/2014/main" id="{A30D8E48-CC89-8CCF-B36E-A3064D88758D}"/>
                </a:ext>
              </a:extLst>
            </p:cNvPr>
            <p:cNvSpPr/>
            <p:nvPr/>
          </p:nvSpPr>
          <p:spPr>
            <a:xfrm>
              <a:off x="2675925" y="1418975"/>
              <a:ext cx="62225" cy="53350"/>
            </a:xfrm>
            <a:custGeom>
              <a:avLst/>
              <a:gdLst/>
              <a:ahLst/>
              <a:cxnLst/>
              <a:rect l="l" t="t" r="r" b="b"/>
              <a:pathLst>
                <a:path w="2489" h="2134" extrusionOk="0">
                  <a:moveTo>
                    <a:pt x="1066" y="1"/>
                  </a:moveTo>
                  <a:cubicBezTo>
                    <a:pt x="472" y="1"/>
                    <a:pt x="1" y="480"/>
                    <a:pt x="1" y="1065"/>
                  </a:cubicBezTo>
                  <a:cubicBezTo>
                    <a:pt x="1" y="1709"/>
                    <a:pt x="526" y="2133"/>
                    <a:pt x="1072" y="2133"/>
                  </a:cubicBezTo>
                  <a:cubicBezTo>
                    <a:pt x="1333" y="2133"/>
                    <a:pt x="1598" y="2037"/>
                    <a:pt x="1814"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2028;p79">
              <a:extLst>
                <a:ext uri="{FF2B5EF4-FFF2-40B4-BE49-F238E27FC236}">
                  <a16:creationId xmlns:a16="http://schemas.microsoft.com/office/drawing/2014/main" id="{7250DF8D-5829-E09A-90C9-6068CFDBC126}"/>
                </a:ext>
              </a:extLst>
            </p:cNvPr>
            <p:cNvSpPr/>
            <p:nvPr/>
          </p:nvSpPr>
          <p:spPr>
            <a:xfrm>
              <a:off x="2675925" y="1342750"/>
              <a:ext cx="62225" cy="53450"/>
            </a:xfrm>
            <a:custGeom>
              <a:avLst/>
              <a:gdLst/>
              <a:ahLst/>
              <a:cxnLst/>
              <a:rect l="l" t="t" r="r" b="b"/>
              <a:pathLst>
                <a:path w="2489" h="2138" extrusionOk="0">
                  <a:moveTo>
                    <a:pt x="1066" y="1"/>
                  </a:moveTo>
                  <a:cubicBezTo>
                    <a:pt x="472" y="1"/>
                    <a:pt x="1" y="481"/>
                    <a:pt x="1" y="1066"/>
                  </a:cubicBezTo>
                  <a:cubicBezTo>
                    <a:pt x="1" y="1710"/>
                    <a:pt x="526" y="2138"/>
                    <a:pt x="1072" y="2138"/>
                  </a:cubicBezTo>
                  <a:cubicBezTo>
                    <a:pt x="1333" y="2138"/>
                    <a:pt x="1598" y="2040"/>
                    <a:pt x="1814"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2029;p79">
              <a:extLst>
                <a:ext uri="{FF2B5EF4-FFF2-40B4-BE49-F238E27FC236}">
                  <a16:creationId xmlns:a16="http://schemas.microsoft.com/office/drawing/2014/main" id="{B4CB6D59-DA84-2E37-70F6-20EFBC95EABA}"/>
                </a:ext>
              </a:extLst>
            </p:cNvPr>
            <p:cNvSpPr/>
            <p:nvPr/>
          </p:nvSpPr>
          <p:spPr>
            <a:xfrm>
              <a:off x="2675925" y="1266550"/>
              <a:ext cx="62225" cy="53450"/>
            </a:xfrm>
            <a:custGeom>
              <a:avLst/>
              <a:gdLst/>
              <a:ahLst/>
              <a:cxnLst/>
              <a:rect l="l" t="t" r="r" b="b"/>
              <a:pathLst>
                <a:path w="2489" h="2138" extrusionOk="0">
                  <a:moveTo>
                    <a:pt x="1066" y="0"/>
                  </a:moveTo>
                  <a:cubicBezTo>
                    <a:pt x="472" y="9"/>
                    <a:pt x="1" y="480"/>
                    <a:pt x="1" y="1074"/>
                  </a:cubicBezTo>
                  <a:cubicBezTo>
                    <a:pt x="1" y="1711"/>
                    <a:pt x="525" y="2137"/>
                    <a:pt x="1071" y="2137"/>
                  </a:cubicBezTo>
                  <a:cubicBezTo>
                    <a:pt x="1332" y="2137"/>
                    <a:pt x="1598" y="2040"/>
                    <a:pt x="1814" y="1821"/>
                  </a:cubicBezTo>
                  <a:cubicBezTo>
                    <a:pt x="2488" y="1155"/>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2030;p79">
              <a:extLst>
                <a:ext uri="{FF2B5EF4-FFF2-40B4-BE49-F238E27FC236}">
                  <a16:creationId xmlns:a16="http://schemas.microsoft.com/office/drawing/2014/main" id="{71975747-C118-22A3-F560-EE041BE80B93}"/>
                </a:ext>
              </a:extLst>
            </p:cNvPr>
            <p:cNvSpPr/>
            <p:nvPr/>
          </p:nvSpPr>
          <p:spPr>
            <a:xfrm>
              <a:off x="2675925" y="1190550"/>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4"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2031;p79">
              <a:extLst>
                <a:ext uri="{FF2B5EF4-FFF2-40B4-BE49-F238E27FC236}">
                  <a16:creationId xmlns:a16="http://schemas.microsoft.com/office/drawing/2014/main" id="{A8C309C6-9EC2-9F46-55FC-2C7625256A40}"/>
                </a:ext>
              </a:extLst>
            </p:cNvPr>
            <p:cNvSpPr/>
            <p:nvPr/>
          </p:nvSpPr>
          <p:spPr>
            <a:xfrm>
              <a:off x="2675925" y="1114325"/>
              <a:ext cx="62225" cy="53350"/>
            </a:xfrm>
            <a:custGeom>
              <a:avLst/>
              <a:gdLst/>
              <a:ahLst/>
              <a:cxnLst/>
              <a:rect l="l" t="t" r="r" b="b"/>
              <a:pathLst>
                <a:path w="2489" h="2134" extrusionOk="0">
                  <a:moveTo>
                    <a:pt x="1066" y="1"/>
                  </a:moveTo>
                  <a:cubicBezTo>
                    <a:pt x="472" y="1"/>
                    <a:pt x="1" y="480"/>
                    <a:pt x="1" y="1065"/>
                  </a:cubicBezTo>
                  <a:cubicBezTo>
                    <a:pt x="1" y="1709"/>
                    <a:pt x="526" y="2133"/>
                    <a:pt x="1072" y="2133"/>
                  </a:cubicBezTo>
                  <a:cubicBezTo>
                    <a:pt x="1333" y="2133"/>
                    <a:pt x="1598" y="2037"/>
                    <a:pt x="1814"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2032;p79">
              <a:extLst>
                <a:ext uri="{FF2B5EF4-FFF2-40B4-BE49-F238E27FC236}">
                  <a16:creationId xmlns:a16="http://schemas.microsoft.com/office/drawing/2014/main" id="{982FF35F-6F97-3C9F-0B56-D3C619B95CC9}"/>
                </a:ext>
              </a:extLst>
            </p:cNvPr>
            <p:cNvSpPr/>
            <p:nvPr/>
          </p:nvSpPr>
          <p:spPr>
            <a:xfrm>
              <a:off x="2675925" y="1038125"/>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4"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2033;p79">
              <a:extLst>
                <a:ext uri="{FF2B5EF4-FFF2-40B4-BE49-F238E27FC236}">
                  <a16:creationId xmlns:a16="http://schemas.microsoft.com/office/drawing/2014/main" id="{3A420613-B144-8A0A-1B34-569DFC2314C5}"/>
                </a:ext>
              </a:extLst>
            </p:cNvPr>
            <p:cNvSpPr/>
            <p:nvPr/>
          </p:nvSpPr>
          <p:spPr>
            <a:xfrm>
              <a:off x="2599725" y="1647400"/>
              <a:ext cx="62200" cy="53450"/>
            </a:xfrm>
            <a:custGeom>
              <a:avLst/>
              <a:gdLst/>
              <a:ahLst/>
              <a:cxnLst/>
              <a:rect l="l" t="t" r="r" b="b"/>
              <a:pathLst>
                <a:path w="2488" h="2138" extrusionOk="0">
                  <a:moveTo>
                    <a:pt x="1065" y="1"/>
                  </a:moveTo>
                  <a:cubicBezTo>
                    <a:pt x="480" y="9"/>
                    <a:pt x="0" y="481"/>
                    <a:pt x="0" y="1066"/>
                  </a:cubicBezTo>
                  <a:cubicBezTo>
                    <a:pt x="0" y="1710"/>
                    <a:pt x="525" y="2138"/>
                    <a:pt x="1074" y="2138"/>
                  </a:cubicBezTo>
                  <a:cubicBezTo>
                    <a:pt x="1336" y="2138"/>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2034;p79">
              <a:extLst>
                <a:ext uri="{FF2B5EF4-FFF2-40B4-BE49-F238E27FC236}">
                  <a16:creationId xmlns:a16="http://schemas.microsoft.com/office/drawing/2014/main" id="{5701043F-3065-E3EF-6CF2-A308EE3C850C}"/>
                </a:ext>
              </a:extLst>
            </p:cNvPr>
            <p:cNvSpPr/>
            <p:nvPr/>
          </p:nvSpPr>
          <p:spPr>
            <a:xfrm>
              <a:off x="2599725" y="1571400"/>
              <a:ext cx="62200" cy="53250"/>
            </a:xfrm>
            <a:custGeom>
              <a:avLst/>
              <a:gdLst/>
              <a:ahLst/>
              <a:cxnLst/>
              <a:rect l="l" t="t" r="r" b="b"/>
              <a:pathLst>
                <a:path w="2488" h="2130" extrusionOk="0">
                  <a:moveTo>
                    <a:pt x="1065" y="1"/>
                  </a:moveTo>
                  <a:cubicBezTo>
                    <a:pt x="480" y="1"/>
                    <a:pt x="0" y="472"/>
                    <a:pt x="0" y="1066"/>
                  </a:cubicBezTo>
                  <a:cubicBezTo>
                    <a:pt x="0" y="1703"/>
                    <a:pt x="525" y="2129"/>
                    <a:pt x="1073" y="2129"/>
                  </a:cubicBezTo>
                  <a:cubicBezTo>
                    <a:pt x="1335" y="2129"/>
                    <a:pt x="1603" y="2032"/>
                    <a:pt x="1821"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2035;p79">
              <a:extLst>
                <a:ext uri="{FF2B5EF4-FFF2-40B4-BE49-F238E27FC236}">
                  <a16:creationId xmlns:a16="http://schemas.microsoft.com/office/drawing/2014/main" id="{544C97CC-AFAE-8110-8A12-757B4B3FCC4D}"/>
                </a:ext>
              </a:extLst>
            </p:cNvPr>
            <p:cNvSpPr/>
            <p:nvPr/>
          </p:nvSpPr>
          <p:spPr>
            <a:xfrm>
              <a:off x="2599725" y="1495200"/>
              <a:ext cx="62200" cy="53325"/>
            </a:xfrm>
            <a:custGeom>
              <a:avLst/>
              <a:gdLst/>
              <a:ahLst/>
              <a:cxnLst/>
              <a:rect l="l" t="t" r="r" b="b"/>
              <a:pathLst>
                <a:path w="2488" h="2133"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2036;p79">
              <a:extLst>
                <a:ext uri="{FF2B5EF4-FFF2-40B4-BE49-F238E27FC236}">
                  <a16:creationId xmlns:a16="http://schemas.microsoft.com/office/drawing/2014/main" id="{63CB8BD5-0E39-1A0D-56A1-FC30924A402B}"/>
                </a:ext>
              </a:extLst>
            </p:cNvPr>
            <p:cNvSpPr/>
            <p:nvPr/>
          </p:nvSpPr>
          <p:spPr>
            <a:xfrm>
              <a:off x="2599725" y="1418975"/>
              <a:ext cx="62200" cy="53350"/>
            </a:xfrm>
            <a:custGeom>
              <a:avLst/>
              <a:gdLst/>
              <a:ahLst/>
              <a:cxnLst/>
              <a:rect l="l" t="t" r="r" b="b"/>
              <a:pathLst>
                <a:path w="2488" h="2134" extrusionOk="0">
                  <a:moveTo>
                    <a:pt x="1065" y="1"/>
                  </a:moveTo>
                  <a:cubicBezTo>
                    <a:pt x="480" y="1"/>
                    <a:pt x="0" y="480"/>
                    <a:pt x="0" y="1065"/>
                  </a:cubicBezTo>
                  <a:cubicBezTo>
                    <a:pt x="0" y="1709"/>
                    <a:pt x="525"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2037;p79">
              <a:extLst>
                <a:ext uri="{FF2B5EF4-FFF2-40B4-BE49-F238E27FC236}">
                  <a16:creationId xmlns:a16="http://schemas.microsoft.com/office/drawing/2014/main" id="{D02DED44-F8B9-301D-91D6-37899D59902B}"/>
                </a:ext>
              </a:extLst>
            </p:cNvPr>
            <p:cNvSpPr/>
            <p:nvPr/>
          </p:nvSpPr>
          <p:spPr>
            <a:xfrm>
              <a:off x="2599725" y="1342750"/>
              <a:ext cx="62200" cy="53450"/>
            </a:xfrm>
            <a:custGeom>
              <a:avLst/>
              <a:gdLst/>
              <a:ahLst/>
              <a:cxnLst/>
              <a:rect l="l" t="t" r="r" b="b"/>
              <a:pathLst>
                <a:path w="2488" h="2138" extrusionOk="0">
                  <a:moveTo>
                    <a:pt x="1065" y="1"/>
                  </a:moveTo>
                  <a:cubicBezTo>
                    <a:pt x="480" y="1"/>
                    <a:pt x="0" y="481"/>
                    <a:pt x="0" y="1066"/>
                  </a:cubicBezTo>
                  <a:cubicBezTo>
                    <a:pt x="0" y="1710"/>
                    <a:pt x="525" y="2138"/>
                    <a:pt x="1074" y="2138"/>
                  </a:cubicBezTo>
                  <a:cubicBezTo>
                    <a:pt x="1336" y="2138"/>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2038;p79">
              <a:extLst>
                <a:ext uri="{FF2B5EF4-FFF2-40B4-BE49-F238E27FC236}">
                  <a16:creationId xmlns:a16="http://schemas.microsoft.com/office/drawing/2014/main" id="{735490C3-967D-9745-01AE-C34DDBF77C5E}"/>
                </a:ext>
              </a:extLst>
            </p:cNvPr>
            <p:cNvSpPr/>
            <p:nvPr/>
          </p:nvSpPr>
          <p:spPr>
            <a:xfrm>
              <a:off x="2599725" y="1266550"/>
              <a:ext cx="62200" cy="53450"/>
            </a:xfrm>
            <a:custGeom>
              <a:avLst/>
              <a:gdLst/>
              <a:ahLst/>
              <a:cxnLst/>
              <a:rect l="l" t="t" r="r" b="b"/>
              <a:pathLst>
                <a:path w="2488" h="2138" extrusionOk="0">
                  <a:moveTo>
                    <a:pt x="1065" y="0"/>
                  </a:moveTo>
                  <a:cubicBezTo>
                    <a:pt x="480" y="9"/>
                    <a:pt x="0" y="480"/>
                    <a:pt x="0" y="1074"/>
                  </a:cubicBezTo>
                  <a:cubicBezTo>
                    <a:pt x="0" y="1711"/>
                    <a:pt x="525" y="2137"/>
                    <a:pt x="1073" y="2137"/>
                  </a:cubicBezTo>
                  <a:cubicBezTo>
                    <a:pt x="1335" y="2137"/>
                    <a:pt x="1603" y="2040"/>
                    <a:pt x="1821" y="1821"/>
                  </a:cubicBezTo>
                  <a:cubicBezTo>
                    <a:pt x="2488" y="1155"/>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2039;p79">
              <a:extLst>
                <a:ext uri="{FF2B5EF4-FFF2-40B4-BE49-F238E27FC236}">
                  <a16:creationId xmlns:a16="http://schemas.microsoft.com/office/drawing/2014/main" id="{180BB37B-220E-030F-13BE-3B50B889CF99}"/>
                </a:ext>
              </a:extLst>
            </p:cNvPr>
            <p:cNvSpPr/>
            <p:nvPr/>
          </p:nvSpPr>
          <p:spPr>
            <a:xfrm>
              <a:off x="2599725" y="1190550"/>
              <a:ext cx="62200" cy="53325"/>
            </a:xfrm>
            <a:custGeom>
              <a:avLst/>
              <a:gdLst/>
              <a:ahLst/>
              <a:cxnLst/>
              <a:rect l="l" t="t" r="r" b="b"/>
              <a:pathLst>
                <a:path w="2488" h="2133"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2040;p79">
              <a:extLst>
                <a:ext uri="{FF2B5EF4-FFF2-40B4-BE49-F238E27FC236}">
                  <a16:creationId xmlns:a16="http://schemas.microsoft.com/office/drawing/2014/main" id="{E4C1D95A-80EE-97B7-D184-B07073156120}"/>
                </a:ext>
              </a:extLst>
            </p:cNvPr>
            <p:cNvSpPr/>
            <p:nvPr/>
          </p:nvSpPr>
          <p:spPr>
            <a:xfrm>
              <a:off x="2599725" y="1114325"/>
              <a:ext cx="62200" cy="53350"/>
            </a:xfrm>
            <a:custGeom>
              <a:avLst/>
              <a:gdLst/>
              <a:ahLst/>
              <a:cxnLst/>
              <a:rect l="l" t="t" r="r" b="b"/>
              <a:pathLst>
                <a:path w="2488" h="2134" extrusionOk="0">
                  <a:moveTo>
                    <a:pt x="1065" y="1"/>
                  </a:moveTo>
                  <a:cubicBezTo>
                    <a:pt x="480" y="1"/>
                    <a:pt x="0" y="480"/>
                    <a:pt x="0" y="1065"/>
                  </a:cubicBezTo>
                  <a:cubicBezTo>
                    <a:pt x="0" y="1709"/>
                    <a:pt x="525"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2041;p79">
              <a:extLst>
                <a:ext uri="{FF2B5EF4-FFF2-40B4-BE49-F238E27FC236}">
                  <a16:creationId xmlns:a16="http://schemas.microsoft.com/office/drawing/2014/main" id="{139E0B1C-ACB7-AAB1-69B5-A5CC23309284}"/>
                </a:ext>
              </a:extLst>
            </p:cNvPr>
            <p:cNvSpPr/>
            <p:nvPr/>
          </p:nvSpPr>
          <p:spPr>
            <a:xfrm>
              <a:off x="2599725" y="1038125"/>
              <a:ext cx="62200" cy="53325"/>
            </a:xfrm>
            <a:custGeom>
              <a:avLst/>
              <a:gdLst/>
              <a:ahLst/>
              <a:cxnLst/>
              <a:rect l="l" t="t" r="r" b="b"/>
              <a:pathLst>
                <a:path w="2488" h="2133"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 name="Google Shape;2042;p79">
              <a:extLst>
                <a:ext uri="{FF2B5EF4-FFF2-40B4-BE49-F238E27FC236}">
                  <a16:creationId xmlns:a16="http://schemas.microsoft.com/office/drawing/2014/main" id="{CE67E5A7-4657-7E2C-764C-CEBC5D785CED}"/>
                </a:ext>
              </a:extLst>
            </p:cNvPr>
            <p:cNvSpPr/>
            <p:nvPr/>
          </p:nvSpPr>
          <p:spPr>
            <a:xfrm>
              <a:off x="2523500" y="1723625"/>
              <a:ext cx="62225" cy="53350"/>
            </a:xfrm>
            <a:custGeom>
              <a:avLst/>
              <a:gdLst/>
              <a:ahLst/>
              <a:cxnLst/>
              <a:rect l="l" t="t" r="r" b="b"/>
              <a:pathLst>
                <a:path w="2489" h="2134" extrusionOk="0">
                  <a:moveTo>
                    <a:pt x="1066" y="1"/>
                  </a:moveTo>
                  <a:cubicBezTo>
                    <a:pt x="480" y="1"/>
                    <a:pt x="1" y="480"/>
                    <a:pt x="1" y="1065"/>
                  </a:cubicBezTo>
                  <a:cubicBezTo>
                    <a:pt x="1" y="1709"/>
                    <a:pt x="526" y="2133"/>
                    <a:pt x="1075" y="2133"/>
                  </a:cubicBezTo>
                  <a:cubicBezTo>
                    <a:pt x="1336" y="2133"/>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2043;p79">
              <a:extLst>
                <a:ext uri="{FF2B5EF4-FFF2-40B4-BE49-F238E27FC236}">
                  <a16:creationId xmlns:a16="http://schemas.microsoft.com/office/drawing/2014/main" id="{078C0522-210F-80A3-83AE-2F11C419C7FA}"/>
                </a:ext>
              </a:extLst>
            </p:cNvPr>
            <p:cNvSpPr/>
            <p:nvPr/>
          </p:nvSpPr>
          <p:spPr>
            <a:xfrm>
              <a:off x="2523500" y="1647400"/>
              <a:ext cx="62225" cy="53450"/>
            </a:xfrm>
            <a:custGeom>
              <a:avLst/>
              <a:gdLst/>
              <a:ahLst/>
              <a:cxnLst/>
              <a:rect l="l" t="t" r="r" b="b"/>
              <a:pathLst>
                <a:path w="2489" h="2138" extrusionOk="0">
                  <a:moveTo>
                    <a:pt x="1066" y="1"/>
                  </a:moveTo>
                  <a:cubicBezTo>
                    <a:pt x="480" y="1"/>
                    <a:pt x="1" y="481"/>
                    <a:pt x="1" y="1066"/>
                  </a:cubicBezTo>
                  <a:cubicBezTo>
                    <a:pt x="1" y="1710"/>
                    <a:pt x="526" y="2138"/>
                    <a:pt x="1074" y="2138"/>
                  </a:cubicBezTo>
                  <a:cubicBezTo>
                    <a:pt x="1336" y="2138"/>
                    <a:pt x="1604"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2044;p79">
              <a:extLst>
                <a:ext uri="{FF2B5EF4-FFF2-40B4-BE49-F238E27FC236}">
                  <a16:creationId xmlns:a16="http://schemas.microsoft.com/office/drawing/2014/main" id="{1847ECB1-0934-0441-BB2E-828427C0F1FB}"/>
                </a:ext>
              </a:extLst>
            </p:cNvPr>
            <p:cNvSpPr/>
            <p:nvPr/>
          </p:nvSpPr>
          <p:spPr>
            <a:xfrm>
              <a:off x="2523500" y="1571400"/>
              <a:ext cx="62225" cy="53250"/>
            </a:xfrm>
            <a:custGeom>
              <a:avLst/>
              <a:gdLst/>
              <a:ahLst/>
              <a:cxnLst/>
              <a:rect l="l" t="t" r="r" b="b"/>
              <a:pathLst>
                <a:path w="2489" h="2130" extrusionOk="0">
                  <a:moveTo>
                    <a:pt x="1066" y="1"/>
                  </a:moveTo>
                  <a:cubicBezTo>
                    <a:pt x="480" y="1"/>
                    <a:pt x="1" y="472"/>
                    <a:pt x="1" y="1066"/>
                  </a:cubicBezTo>
                  <a:cubicBezTo>
                    <a:pt x="1" y="1703"/>
                    <a:pt x="525" y="2129"/>
                    <a:pt x="1073" y="2129"/>
                  </a:cubicBezTo>
                  <a:cubicBezTo>
                    <a:pt x="1336" y="2129"/>
                    <a:pt x="1603" y="2032"/>
                    <a:pt x="1822" y="1813"/>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2045;p79">
              <a:extLst>
                <a:ext uri="{FF2B5EF4-FFF2-40B4-BE49-F238E27FC236}">
                  <a16:creationId xmlns:a16="http://schemas.microsoft.com/office/drawing/2014/main" id="{B8E089A0-883B-9B55-C20C-66370CD8F7E6}"/>
                </a:ext>
              </a:extLst>
            </p:cNvPr>
            <p:cNvSpPr/>
            <p:nvPr/>
          </p:nvSpPr>
          <p:spPr>
            <a:xfrm>
              <a:off x="2523500" y="1495200"/>
              <a:ext cx="62225" cy="53325"/>
            </a:xfrm>
            <a:custGeom>
              <a:avLst/>
              <a:gdLst/>
              <a:ahLst/>
              <a:cxnLst/>
              <a:rect l="l" t="t" r="r" b="b"/>
              <a:pathLst>
                <a:path w="2489" h="2133" extrusionOk="0">
                  <a:moveTo>
                    <a:pt x="1066" y="0"/>
                  </a:moveTo>
                  <a:cubicBezTo>
                    <a:pt x="480" y="0"/>
                    <a:pt x="1" y="480"/>
                    <a:pt x="1" y="1065"/>
                  </a:cubicBezTo>
                  <a:cubicBezTo>
                    <a:pt x="1" y="1709"/>
                    <a:pt x="526" y="2133"/>
                    <a:pt x="1075" y="2133"/>
                  </a:cubicBezTo>
                  <a:cubicBezTo>
                    <a:pt x="1336"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2046;p79">
              <a:extLst>
                <a:ext uri="{FF2B5EF4-FFF2-40B4-BE49-F238E27FC236}">
                  <a16:creationId xmlns:a16="http://schemas.microsoft.com/office/drawing/2014/main" id="{66224C67-A9BB-9698-92B1-D19710038FFB}"/>
                </a:ext>
              </a:extLst>
            </p:cNvPr>
            <p:cNvSpPr/>
            <p:nvPr/>
          </p:nvSpPr>
          <p:spPr>
            <a:xfrm>
              <a:off x="2523500" y="1418975"/>
              <a:ext cx="62225" cy="53350"/>
            </a:xfrm>
            <a:custGeom>
              <a:avLst/>
              <a:gdLst/>
              <a:ahLst/>
              <a:cxnLst/>
              <a:rect l="l" t="t" r="r" b="b"/>
              <a:pathLst>
                <a:path w="2489" h="2134" extrusionOk="0">
                  <a:moveTo>
                    <a:pt x="1066" y="1"/>
                  </a:moveTo>
                  <a:cubicBezTo>
                    <a:pt x="480" y="1"/>
                    <a:pt x="1" y="480"/>
                    <a:pt x="1" y="1065"/>
                  </a:cubicBezTo>
                  <a:cubicBezTo>
                    <a:pt x="1" y="1709"/>
                    <a:pt x="526" y="2133"/>
                    <a:pt x="1075" y="2133"/>
                  </a:cubicBezTo>
                  <a:cubicBezTo>
                    <a:pt x="1336" y="2133"/>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2047;p79">
              <a:extLst>
                <a:ext uri="{FF2B5EF4-FFF2-40B4-BE49-F238E27FC236}">
                  <a16:creationId xmlns:a16="http://schemas.microsoft.com/office/drawing/2014/main" id="{5A2D52A9-96B6-490C-DBDE-14712893BCB4}"/>
                </a:ext>
              </a:extLst>
            </p:cNvPr>
            <p:cNvSpPr/>
            <p:nvPr/>
          </p:nvSpPr>
          <p:spPr>
            <a:xfrm>
              <a:off x="2523500" y="1342750"/>
              <a:ext cx="62225" cy="53450"/>
            </a:xfrm>
            <a:custGeom>
              <a:avLst/>
              <a:gdLst/>
              <a:ahLst/>
              <a:cxnLst/>
              <a:rect l="l" t="t" r="r" b="b"/>
              <a:pathLst>
                <a:path w="2489" h="2138" extrusionOk="0">
                  <a:moveTo>
                    <a:pt x="1066" y="1"/>
                  </a:moveTo>
                  <a:cubicBezTo>
                    <a:pt x="480" y="1"/>
                    <a:pt x="1" y="481"/>
                    <a:pt x="1" y="1066"/>
                  </a:cubicBezTo>
                  <a:cubicBezTo>
                    <a:pt x="1" y="1710"/>
                    <a:pt x="526" y="2138"/>
                    <a:pt x="1074" y="2138"/>
                  </a:cubicBezTo>
                  <a:cubicBezTo>
                    <a:pt x="1336" y="2138"/>
                    <a:pt x="1604"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2048;p79">
              <a:extLst>
                <a:ext uri="{FF2B5EF4-FFF2-40B4-BE49-F238E27FC236}">
                  <a16:creationId xmlns:a16="http://schemas.microsoft.com/office/drawing/2014/main" id="{CA5E3968-89FE-2631-A9CF-05352FE41A27}"/>
                </a:ext>
              </a:extLst>
            </p:cNvPr>
            <p:cNvSpPr/>
            <p:nvPr/>
          </p:nvSpPr>
          <p:spPr>
            <a:xfrm>
              <a:off x="2523500" y="1266550"/>
              <a:ext cx="62225" cy="53450"/>
            </a:xfrm>
            <a:custGeom>
              <a:avLst/>
              <a:gdLst/>
              <a:ahLst/>
              <a:cxnLst/>
              <a:rect l="l" t="t" r="r" b="b"/>
              <a:pathLst>
                <a:path w="2489" h="2138" extrusionOk="0">
                  <a:moveTo>
                    <a:pt x="1066" y="0"/>
                  </a:moveTo>
                  <a:cubicBezTo>
                    <a:pt x="480" y="9"/>
                    <a:pt x="1" y="480"/>
                    <a:pt x="1" y="1074"/>
                  </a:cubicBezTo>
                  <a:cubicBezTo>
                    <a:pt x="1" y="1711"/>
                    <a:pt x="525" y="2137"/>
                    <a:pt x="1073" y="2137"/>
                  </a:cubicBezTo>
                  <a:cubicBezTo>
                    <a:pt x="1336" y="2137"/>
                    <a:pt x="1603" y="2040"/>
                    <a:pt x="1822" y="1821"/>
                  </a:cubicBezTo>
                  <a:cubicBezTo>
                    <a:pt x="2488" y="1155"/>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2049;p79">
              <a:extLst>
                <a:ext uri="{FF2B5EF4-FFF2-40B4-BE49-F238E27FC236}">
                  <a16:creationId xmlns:a16="http://schemas.microsoft.com/office/drawing/2014/main" id="{23A44DB8-DB49-3176-2DEF-7AB5A80900E2}"/>
                </a:ext>
              </a:extLst>
            </p:cNvPr>
            <p:cNvSpPr/>
            <p:nvPr/>
          </p:nvSpPr>
          <p:spPr>
            <a:xfrm>
              <a:off x="2523500" y="1190550"/>
              <a:ext cx="62225" cy="53425"/>
            </a:xfrm>
            <a:custGeom>
              <a:avLst/>
              <a:gdLst/>
              <a:ahLst/>
              <a:cxnLst/>
              <a:rect l="l" t="t" r="r" b="b"/>
              <a:pathLst>
                <a:path w="2489" h="2137" extrusionOk="0">
                  <a:moveTo>
                    <a:pt x="1066" y="0"/>
                  </a:moveTo>
                  <a:cubicBezTo>
                    <a:pt x="480" y="0"/>
                    <a:pt x="1" y="480"/>
                    <a:pt x="1" y="1065"/>
                  </a:cubicBezTo>
                  <a:cubicBezTo>
                    <a:pt x="1" y="1709"/>
                    <a:pt x="526" y="2137"/>
                    <a:pt x="1074" y="2137"/>
                  </a:cubicBezTo>
                  <a:cubicBezTo>
                    <a:pt x="1336" y="2137"/>
                    <a:pt x="1604" y="2039"/>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2050;p79">
              <a:extLst>
                <a:ext uri="{FF2B5EF4-FFF2-40B4-BE49-F238E27FC236}">
                  <a16:creationId xmlns:a16="http://schemas.microsoft.com/office/drawing/2014/main" id="{B4A9592B-F8AC-3411-E8B2-08759E858F97}"/>
                </a:ext>
              </a:extLst>
            </p:cNvPr>
            <p:cNvSpPr/>
            <p:nvPr/>
          </p:nvSpPr>
          <p:spPr>
            <a:xfrm>
              <a:off x="2523500" y="1114325"/>
              <a:ext cx="62225" cy="53350"/>
            </a:xfrm>
            <a:custGeom>
              <a:avLst/>
              <a:gdLst/>
              <a:ahLst/>
              <a:cxnLst/>
              <a:rect l="l" t="t" r="r" b="b"/>
              <a:pathLst>
                <a:path w="2489" h="2134" extrusionOk="0">
                  <a:moveTo>
                    <a:pt x="1066" y="1"/>
                  </a:moveTo>
                  <a:cubicBezTo>
                    <a:pt x="480" y="1"/>
                    <a:pt x="1" y="480"/>
                    <a:pt x="1" y="1065"/>
                  </a:cubicBezTo>
                  <a:cubicBezTo>
                    <a:pt x="1" y="1709"/>
                    <a:pt x="526" y="2133"/>
                    <a:pt x="1075" y="2133"/>
                  </a:cubicBezTo>
                  <a:cubicBezTo>
                    <a:pt x="1336" y="2133"/>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2051;p79">
              <a:extLst>
                <a:ext uri="{FF2B5EF4-FFF2-40B4-BE49-F238E27FC236}">
                  <a16:creationId xmlns:a16="http://schemas.microsoft.com/office/drawing/2014/main" id="{7113A88F-8888-CEED-E96A-686443275190}"/>
                </a:ext>
              </a:extLst>
            </p:cNvPr>
            <p:cNvSpPr/>
            <p:nvPr/>
          </p:nvSpPr>
          <p:spPr>
            <a:xfrm>
              <a:off x="2523500" y="1038125"/>
              <a:ext cx="62225" cy="53325"/>
            </a:xfrm>
            <a:custGeom>
              <a:avLst/>
              <a:gdLst/>
              <a:ahLst/>
              <a:cxnLst/>
              <a:rect l="l" t="t" r="r" b="b"/>
              <a:pathLst>
                <a:path w="2489" h="2133" extrusionOk="0">
                  <a:moveTo>
                    <a:pt x="1066" y="0"/>
                  </a:moveTo>
                  <a:cubicBezTo>
                    <a:pt x="480" y="0"/>
                    <a:pt x="1" y="480"/>
                    <a:pt x="1" y="1065"/>
                  </a:cubicBezTo>
                  <a:cubicBezTo>
                    <a:pt x="1" y="1709"/>
                    <a:pt x="526" y="2133"/>
                    <a:pt x="1075" y="2133"/>
                  </a:cubicBezTo>
                  <a:cubicBezTo>
                    <a:pt x="1336"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 name="Google Shape;2052;p79">
              <a:extLst>
                <a:ext uri="{FF2B5EF4-FFF2-40B4-BE49-F238E27FC236}">
                  <a16:creationId xmlns:a16="http://schemas.microsoft.com/office/drawing/2014/main" id="{D68CB344-C753-027A-995F-D25FBF3DF9C7}"/>
                </a:ext>
              </a:extLst>
            </p:cNvPr>
            <p:cNvSpPr/>
            <p:nvPr/>
          </p:nvSpPr>
          <p:spPr>
            <a:xfrm>
              <a:off x="2447300" y="1723625"/>
              <a:ext cx="62400" cy="53350"/>
            </a:xfrm>
            <a:custGeom>
              <a:avLst/>
              <a:gdLst/>
              <a:ahLst/>
              <a:cxnLst/>
              <a:rect l="l" t="t" r="r" b="b"/>
              <a:pathLst>
                <a:path w="2496" h="2134" extrusionOk="0">
                  <a:moveTo>
                    <a:pt x="1065" y="1"/>
                  </a:moveTo>
                  <a:cubicBezTo>
                    <a:pt x="480" y="1"/>
                    <a:pt x="0" y="480"/>
                    <a:pt x="0" y="1065"/>
                  </a:cubicBezTo>
                  <a:cubicBezTo>
                    <a:pt x="0" y="1709"/>
                    <a:pt x="525" y="2133"/>
                    <a:pt x="1074" y="2133"/>
                  </a:cubicBezTo>
                  <a:cubicBezTo>
                    <a:pt x="1336" y="2133"/>
                    <a:pt x="1603" y="2037"/>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 name="Google Shape;2053;p79">
              <a:extLst>
                <a:ext uri="{FF2B5EF4-FFF2-40B4-BE49-F238E27FC236}">
                  <a16:creationId xmlns:a16="http://schemas.microsoft.com/office/drawing/2014/main" id="{3A9A1890-4DB6-B938-02C3-441BDC520C10}"/>
                </a:ext>
              </a:extLst>
            </p:cNvPr>
            <p:cNvSpPr/>
            <p:nvPr/>
          </p:nvSpPr>
          <p:spPr>
            <a:xfrm>
              <a:off x="2447300" y="1647400"/>
              <a:ext cx="62400" cy="53450"/>
            </a:xfrm>
            <a:custGeom>
              <a:avLst/>
              <a:gdLst/>
              <a:ahLst/>
              <a:cxnLst/>
              <a:rect l="l" t="t" r="r" b="b"/>
              <a:pathLst>
                <a:path w="2496" h="2138" extrusionOk="0">
                  <a:moveTo>
                    <a:pt x="1065" y="1"/>
                  </a:moveTo>
                  <a:cubicBezTo>
                    <a:pt x="480" y="9"/>
                    <a:pt x="8" y="481"/>
                    <a:pt x="0" y="1066"/>
                  </a:cubicBezTo>
                  <a:cubicBezTo>
                    <a:pt x="0" y="1710"/>
                    <a:pt x="525" y="2138"/>
                    <a:pt x="1074" y="2138"/>
                  </a:cubicBezTo>
                  <a:cubicBezTo>
                    <a:pt x="1336" y="2138"/>
                    <a:pt x="1603" y="2040"/>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2054;p79">
              <a:extLst>
                <a:ext uri="{FF2B5EF4-FFF2-40B4-BE49-F238E27FC236}">
                  <a16:creationId xmlns:a16="http://schemas.microsoft.com/office/drawing/2014/main" id="{278DBC87-08FA-4686-B434-B2932779722F}"/>
                </a:ext>
              </a:extLst>
            </p:cNvPr>
            <p:cNvSpPr/>
            <p:nvPr/>
          </p:nvSpPr>
          <p:spPr>
            <a:xfrm>
              <a:off x="2447300" y="1571400"/>
              <a:ext cx="62400" cy="53250"/>
            </a:xfrm>
            <a:custGeom>
              <a:avLst/>
              <a:gdLst/>
              <a:ahLst/>
              <a:cxnLst/>
              <a:rect l="l" t="t" r="r" b="b"/>
              <a:pathLst>
                <a:path w="2496" h="2130" extrusionOk="0">
                  <a:moveTo>
                    <a:pt x="1065" y="1"/>
                  </a:moveTo>
                  <a:cubicBezTo>
                    <a:pt x="480" y="1"/>
                    <a:pt x="8" y="472"/>
                    <a:pt x="0" y="1066"/>
                  </a:cubicBezTo>
                  <a:cubicBezTo>
                    <a:pt x="0" y="1703"/>
                    <a:pt x="525" y="2129"/>
                    <a:pt x="1073" y="2129"/>
                  </a:cubicBezTo>
                  <a:cubicBezTo>
                    <a:pt x="1335" y="2129"/>
                    <a:pt x="1603" y="2032"/>
                    <a:pt x="1821" y="1813"/>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2055;p79">
              <a:extLst>
                <a:ext uri="{FF2B5EF4-FFF2-40B4-BE49-F238E27FC236}">
                  <a16:creationId xmlns:a16="http://schemas.microsoft.com/office/drawing/2014/main" id="{020F5485-8FA0-BA1F-234E-7D9D91115C3E}"/>
                </a:ext>
              </a:extLst>
            </p:cNvPr>
            <p:cNvSpPr/>
            <p:nvPr/>
          </p:nvSpPr>
          <p:spPr>
            <a:xfrm>
              <a:off x="2447300" y="1495200"/>
              <a:ext cx="62400" cy="53325"/>
            </a:xfrm>
            <a:custGeom>
              <a:avLst/>
              <a:gdLst/>
              <a:ahLst/>
              <a:cxnLst/>
              <a:rect l="l" t="t" r="r" b="b"/>
              <a:pathLst>
                <a:path w="2496" h="2133" extrusionOk="0">
                  <a:moveTo>
                    <a:pt x="1065" y="0"/>
                  </a:moveTo>
                  <a:cubicBezTo>
                    <a:pt x="480" y="0"/>
                    <a:pt x="0" y="480"/>
                    <a:pt x="0" y="1065"/>
                  </a:cubicBezTo>
                  <a:cubicBezTo>
                    <a:pt x="0" y="1709"/>
                    <a:pt x="525"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2056;p79">
              <a:extLst>
                <a:ext uri="{FF2B5EF4-FFF2-40B4-BE49-F238E27FC236}">
                  <a16:creationId xmlns:a16="http://schemas.microsoft.com/office/drawing/2014/main" id="{DA501DDF-0CCF-E9AC-B74D-639F80F09504}"/>
                </a:ext>
              </a:extLst>
            </p:cNvPr>
            <p:cNvSpPr/>
            <p:nvPr/>
          </p:nvSpPr>
          <p:spPr>
            <a:xfrm>
              <a:off x="2447300" y="1418975"/>
              <a:ext cx="62400" cy="53350"/>
            </a:xfrm>
            <a:custGeom>
              <a:avLst/>
              <a:gdLst/>
              <a:ahLst/>
              <a:cxnLst/>
              <a:rect l="l" t="t" r="r" b="b"/>
              <a:pathLst>
                <a:path w="2496" h="2134" extrusionOk="0">
                  <a:moveTo>
                    <a:pt x="1065" y="1"/>
                  </a:moveTo>
                  <a:cubicBezTo>
                    <a:pt x="480" y="1"/>
                    <a:pt x="8" y="480"/>
                    <a:pt x="0" y="1065"/>
                  </a:cubicBezTo>
                  <a:cubicBezTo>
                    <a:pt x="0" y="1709"/>
                    <a:pt x="525" y="2133"/>
                    <a:pt x="1074" y="2133"/>
                  </a:cubicBezTo>
                  <a:cubicBezTo>
                    <a:pt x="1336" y="2133"/>
                    <a:pt x="1603" y="2037"/>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 name="Google Shape;2057;p79">
              <a:extLst>
                <a:ext uri="{FF2B5EF4-FFF2-40B4-BE49-F238E27FC236}">
                  <a16:creationId xmlns:a16="http://schemas.microsoft.com/office/drawing/2014/main" id="{E251972F-E67A-5831-E2D5-96ED76BECD31}"/>
                </a:ext>
              </a:extLst>
            </p:cNvPr>
            <p:cNvSpPr/>
            <p:nvPr/>
          </p:nvSpPr>
          <p:spPr>
            <a:xfrm>
              <a:off x="2447300" y="1342750"/>
              <a:ext cx="62400" cy="53450"/>
            </a:xfrm>
            <a:custGeom>
              <a:avLst/>
              <a:gdLst/>
              <a:ahLst/>
              <a:cxnLst/>
              <a:rect l="l" t="t" r="r" b="b"/>
              <a:pathLst>
                <a:path w="2496" h="2138" extrusionOk="0">
                  <a:moveTo>
                    <a:pt x="1065" y="1"/>
                  </a:moveTo>
                  <a:cubicBezTo>
                    <a:pt x="480" y="1"/>
                    <a:pt x="0" y="481"/>
                    <a:pt x="0" y="1066"/>
                  </a:cubicBezTo>
                  <a:cubicBezTo>
                    <a:pt x="0" y="1710"/>
                    <a:pt x="525" y="2138"/>
                    <a:pt x="1074" y="2138"/>
                  </a:cubicBezTo>
                  <a:cubicBezTo>
                    <a:pt x="1336" y="2138"/>
                    <a:pt x="1603" y="2040"/>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2058;p79">
              <a:extLst>
                <a:ext uri="{FF2B5EF4-FFF2-40B4-BE49-F238E27FC236}">
                  <a16:creationId xmlns:a16="http://schemas.microsoft.com/office/drawing/2014/main" id="{81961CBD-E162-BE01-689F-C081CD0A5FB6}"/>
                </a:ext>
              </a:extLst>
            </p:cNvPr>
            <p:cNvSpPr/>
            <p:nvPr/>
          </p:nvSpPr>
          <p:spPr>
            <a:xfrm>
              <a:off x="2447300" y="1266550"/>
              <a:ext cx="62400" cy="53450"/>
            </a:xfrm>
            <a:custGeom>
              <a:avLst/>
              <a:gdLst/>
              <a:ahLst/>
              <a:cxnLst/>
              <a:rect l="l" t="t" r="r" b="b"/>
              <a:pathLst>
                <a:path w="2496" h="2138" extrusionOk="0">
                  <a:moveTo>
                    <a:pt x="1065" y="0"/>
                  </a:moveTo>
                  <a:cubicBezTo>
                    <a:pt x="480" y="9"/>
                    <a:pt x="8" y="480"/>
                    <a:pt x="0" y="1074"/>
                  </a:cubicBezTo>
                  <a:cubicBezTo>
                    <a:pt x="0" y="1711"/>
                    <a:pt x="525" y="2137"/>
                    <a:pt x="1073" y="2137"/>
                  </a:cubicBezTo>
                  <a:cubicBezTo>
                    <a:pt x="1335" y="2137"/>
                    <a:pt x="1603" y="2040"/>
                    <a:pt x="1821" y="1821"/>
                  </a:cubicBezTo>
                  <a:cubicBezTo>
                    <a:pt x="2496" y="1155"/>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2059;p79">
              <a:extLst>
                <a:ext uri="{FF2B5EF4-FFF2-40B4-BE49-F238E27FC236}">
                  <a16:creationId xmlns:a16="http://schemas.microsoft.com/office/drawing/2014/main" id="{D9FDAA7B-8DE4-31AC-26BC-E93B770CB1B1}"/>
                </a:ext>
              </a:extLst>
            </p:cNvPr>
            <p:cNvSpPr/>
            <p:nvPr/>
          </p:nvSpPr>
          <p:spPr>
            <a:xfrm>
              <a:off x="2447300" y="1190550"/>
              <a:ext cx="62400" cy="53325"/>
            </a:xfrm>
            <a:custGeom>
              <a:avLst/>
              <a:gdLst/>
              <a:ahLst/>
              <a:cxnLst/>
              <a:rect l="l" t="t" r="r" b="b"/>
              <a:pathLst>
                <a:path w="2496" h="2133" extrusionOk="0">
                  <a:moveTo>
                    <a:pt x="1065" y="0"/>
                  </a:moveTo>
                  <a:cubicBezTo>
                    <a:pt x="480" y="0"/>
                    <a:pt x="8" y="480"/>
                    <a:pt x="0" y="1065"/>
                  </a:cubicBezTo>
                  <a:cubicBezTo>
                    <a:pt x="0" y="1709"/>
                    <a:pt x="525"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2060;p79">
              <a:extLst>
                <a:ext uri="{FF2B5EF4-FFF2-40B4-BE49-F238E27FC236}">
                  <a16:creationId xmlns:a16="http://schemas.microsoft.com/office/drawing/2014/main" id="{B9D38C6B-D25A-3FFE-90A4-CEDAA9DBDB2C}"/>
                </a:ext>
              </a:extLst>
            </p:cNvPr>
            <p:cNvSpPr/>
            <p:nvPr/>
          </p:nvSpPr>
          <p:spPr>
            <a:xfrm>
              <a:off x="2447300" y="1114325"/>
              <a:ext cx="62400" cy="53350"/>
            </a:xfrm>
            <a:custGeom>
              <a:avLst/>
              <a:gdLst/>
              <a:ahLst/>
              <a:cxnLst/>
              <a:rect l="l" t="t" r="r" b="b"/>
              <a:pathLst>
                <a:path w="2496" h="2134" extrusionOk="0">
                  <a:moveTo>
                    <a:pt x="1065" y="1"/>
                  </a:moveTo>
                  <a:cubicBezTo>
                    <a:pt x="480" y="1"/>
                    <a:pt x="0" y="480"/>
                    <a:pt x="0" y="1065"/>
                  </a:cubicBezTo>
                  <a:cubicBezTo>
                    <a:pt x="0" y="1709"/>
                    <a:pt x="525" y="2133"/>
                    <a:pt x="1074" y="2133"/>
                  </a:cubicBezTo>
                  <a:cubicBezTo>
                    <a:pt x="1336" y="2133"/>
                    <a:pt x="1603" y="2037"/>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 name="Google Shape;2061;p79">
              <a:extLst>
                <a:ext uri="{FF2B5EF4-FFF2-40B4-BE49-F238E27FC236}">
                  <a16:creationId xmlns:a16="http://schemas.microsoft.com/office/drawing/2014/main" id="{847F9274-6BD4-6624-6B1B-3EA3C71930BC}"/>
                </a:ext>
              </a:extLst>
            </p:cNvPr>
            <p:cNvSpPr/>
            <p:nvPr/>
          </p:nvSpPr>
          <p:spPr>
            <a:xfrm>
              <a:off x="2447300" y="1038125"/>
              <a:ext cx="62400" cy="53325"/>
            </a:xfrm>
            <a:custGeom>
              <a:avLst/>
              <a:gdLst/>
              <a:ahLst/>
              <a:cxnLst/>
              <a:rect l="l" t="t" r="r" b="b"/>
              <a:pathLst>
                <a:path w="2496" h="2133" extrusionOk="0">
                  <a:moveTo>
                    <a:pt x="1065" y="0"/>
                  </a:moveTo>
                  <a:cubicBezTo>
                    <a:pt x="480" y="0"/>
                    <a:pt x="8" y="480"/>
                    <a:pt x="0" y="1065"/>
                  </a:cubicBezTo>
                  <a:cubicBezTo>
                    <a:pt x="0" y="1709"/>
                    <a:pt x="525"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2062;p79">
              <a:extLst>
                <a:ext uri="{FF2B5EF4-FFF2-40B4-BE49-F238E27FC236}">
                  <a16:creationId xmlns:a16="http://schemas.microsoft.com/office/drawing/2014/main" id="{5A7A3564-9BE7-F4A2-ACAC-80485541A3F9}"/>
                </a:ext>
              </a:extLst>
            </p:cNvPr>
            <p:cNvSpPr/>
            <p:nvPr/>
          </p:nvSpPr>
          <p:spPr>
            <a:xfrm>
              <a:off x="2371275" y="1647400"/>
              <a:ext cx="62225" cy="53450"/>
            </a:xfrm>
            <a:custGeom>
              <a:avLst/>
              <a:gdLst/>
              <a:ahLst/>
              <a:cxnLst/>
              <a:rect l="l" t="t" r="r" b="b"/>
              <a:pathLst>
                <a:path w="2489" h="2138" extrusionOk="0">
                  <a:moveTo>
                    <a:pt x="1066" y="1"/>
                  </a:moveTo>
                  <a:cubicBezTo>
                    <a:pt x="472" y="1"/>
                    <a:pt x="1" y="481"/>
                    <a:pt x="1" y="1066"/>
                  </a:cubicBezTo>
                  <a:cubicBezTo>
                    <a:pt x="1" y="1710"/>
                    <a:pt x="526" y="2138"/>
                    <a:pt x="1072" y="2138"/>
                  </a:cubicBezTo>
                  <a:cubicBezTo>
                    <a:pt x="1333" y="2138"/>
                    <a:pt x="1598" y="2040"/>
                    <a:pt x="1814"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2063;p79">
              <a:extLst>
                <a:ext uri="{FF2B5EF4-FFF2-40B4-BE49-F238E27FC236}">
                  <a16:creationId xmlns:a16="http://schemas.microsoft.com/office/drawing/2014/main" id="{A8EC35C4-1A82-1B15-8130-A5AD92E6FE32}"/>
                </a:ext>
              </a:extLst>
            </p:cNvPr>
            <p:cNvSpPr/>
            <p:nvPr/>
          </p:nvSpPr>
          <p:spPr>
            <a:xfrm>
              <a:off x="2371275" y="1571400"/>
              <a:ext cx="62225" cy="53250"/>
            </a:xfrm>
            <a:custGeom>
              <a:avLst/>
              <a:gdLst/>
              <a:ahLst/>
              <a:cxnLst/>
              <a:rect l="l" t="t" r="r" b="b"/>
              <a:pathLst>
                <a:path w="2489" h="2130" extrusionOk="0">
                  <a:moveTo>
                    <a:pt x="1066" y="1"/>
                  </a:moveTo>
                  <a:cubicBezTo>
                    <a:pt x="472" y="1"/>
                    <a:pt x="1" y="472"/>
                    <a:pt x="1" y="1066"/>
                  </a:cubicBezTo>
                  <a:cubicBezTo>
                    <a:pt x="1" y="1703"/>
                    <a:pt x="525" y="2129"/>
                    <a:pt x="1071" y="2129"/>
                  </a:cubicBezTo>
                  <a:cubicBezTo>
                    <a:pt x="1332" y="2129"/>
                    <a:pt x="1598" y="2032"/>
                    <a:pt x="1814" y="1813"/>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2064;p79">
              <a:extLst>
                <a:ext uri="{FF2B5EF4-FFF2-40B4-BE49-F238E27FC236}">
                  <a16:creationId xmlns:a16="http://schemas.microsoft.com/office/drawing/2014/main" id="{255B1E44-394C-1411-A7C3-E4E36B4B7FE8}"/>
                </a:ext>
              </a:extLst>
            </p:cNvPr>
            <p:cNvSpPr/>
            <p:nvPr/>
          </p:nvSpPr>
          <p:spPr>
            <a:xfrm>
              <a:off x="2371275" y="1495200"/>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4" y="1821"/>
                  </a:cubicBezTo>
                  <a:cubicBezTo>
                    <a:pt x="2488" y="1146"/>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2065;p79">
              <a:extLst>
                <a:ext uri="{FF2B5EF4-FFF2-40B4-BE49-F238E27FC236}">
                  <a16:creationId xmlns:a16="http://schemas.microsoft.com/office/drawing/2014/main" id="{ED784D21-8B32-630A-4FF0-E5EE5E6D1273}"/>
                </a:ext>
              </a:extLst>
            </p:cNvPr>
            <p:cNvSpPr/>
            <p:nvPr/>
          </p:nvSpPr>
          <p:spPr>
            <a:xfrm>
              <a:off x="2371275" y="1418975"/>
              <a:ext cx="62225" cy="53350"/>
            </a:xfrm>
            <a:custGeom>
              <a:avLst/>
              <a:gdLst/>
              <a:ahLst/>
              <a:cxnLst/>
              <a:rect l="l" t="t" r="r" b="b"/>
              <a:pathLst>
                <a:path w="2489" h="2134" extrusionOk="0">
                  <a:moveTo>
                    <a:pt x="1066" y="1"/>
                  </a:moveTo>
                  <a:cubicBezTo>
                    <a:pt x="472" y="1"/>
                    <a:pt x="1" y="480"/>
                    <a:pt x="1" y="1065"/>
                  </a:cubicBezTo>
                  <a:cubicBezTo>
                    <a:pt x="1" y="1709"/>
                    <a:pt x="526" y="2133"/>
                    <a:pt x="1072" y="2133"/>
                  </a:cubicBezTo>
                  <a:cubicBezTo>
                    <a:pt x="1333" y="2133"/>
                    <a:pt x="1598" y="2037"/>
                    <a:pt x="1814"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2066;p79">
              <a:extLst>
                <a:ext uri="{FF2B5EF4-FFF2-40B4-BE49-F238E27FC236}">
                  <a16:creationId xmlns:a16="http://schemas.microsoft.com/office/drawing/2014/main" id="{1EC2803E-85E9-45A3-8C88-34C67DA00718}"/>
                </a:ext>
              </a:extLst>
            </p:cNvPr>
            <p:cNvSpPr/>
            <p:nvPr/>
          </p:nvSpPr>
          <p:spPr>
            <a:xfrm>
              <a:off x="2371275" y="1342750"/>
              <a:ext cx="62225" cy="53450"/>
            </a:xfrm>
            <a:custGeom>
              <a:avLst/>
              <a:gdLst/>
              <a:ahLst/>
              <a:cxnLst/>
              <a:rect l="l" t="t" r="r" b="b"/>
              <a:pathLst>
                <a:path w="2489" h="2138" extrusionOk="0">
                  <a:moveTo>
                    <a:pt x="1066" y="1"/>
                  </a:moveTo>
                  <a:cubicBezTo>
                    <a:pt x="472" y="1"/>
                    <a:pt x="1" y="481"/>
                    <a:pt x="1" y="1066"/>
                  </a:cubicBezTo>
                  <a:cubicBezTo>
                    <a:pt x="1" y="1710"/>
                    <a:pt x="526" y="2138"/>
                    <a:pt x="1072" y="2138"/>
                  </a:cubicBezTo>
                  <a:cubicBezTo>
                    <a:pt x="1333" y="2138"/>
                    <a:pt x="1598" y="2040"/>
                    <a:pt x="1814"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2067;p79">
              <a:extLst>
                <a:ext uri="{FF2B5EF4-FFF2-40B4-BE49-F238E27FC236}">
                  <a16:creationId xmlns:a16="http://schemas.microsoft.com/office/drawing/2014/main" id="{08B0A4E1-579E-48E5-0538-09951D13496B}"/>
                </a:ext>
              </a:extLst>
            </p:cNvPr>
            <p:cNvSpPr/>
            <p:nvPr/>
          </p:nvSpPr>
          <p:spPr>
            <a:xfrm>
              <a:off x="2371275" y="1266550"/>
              <a:ext cx="62225" cy="53450"/>
            </a:xfrm>
            <a:custGeom>
              <a:avLst/>
              <a:gdLst/>
              <a:ahLst/>
              <a:cxnLst/>
              <a:rect l="l" t="t" r="r" b="b"/>
              <a:pathLst>
                <a:path w="2489" h="2138" extrusionOk="0">
                  <a:moveTo>
                    <a:pt x="1066" y="0"/>
                  </a:moveTo>
                  <a:cubicBezTo>
                    <a:pt x="472" y="9"/>
                    <a:pt x="1" y="480"/>
                    <a:pt x="1" y="1074"/>
                  </a:cubicBezTo>
                  <a:cubicBezTo>
                    <a:pt x="1" y="1711"/>
                    <a:pt x="525" y="2137"/>
                    <a:pt x="1071" y="2137"/>
                  </a:cubicBezTo>
                  <a:cubicBezTo>
                    <a:pt x="1332" y="2137"/>
                    <a:pt x="1598" y="2040"/>
                    <a:pt x="1814" y="1821"/>
                  </a:cubicBezTo>
                  <a:cubicBezTo>
                    <a:pt x="2488" y="1155"/>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2068;p79">
              <a:extLst>
                <a:ext uri="{FF2B5EF4-FFF2-40B4-BE49-F238E27FC236}">
                  <a16:creationId xmlns:a16="http://schemas.microsoft.com/office/drawing/2014/main" id="{39C4EE37-2AA8-2A7D-FA86-91267999455D}"/>
                </a:ext>
              </a:extLst>
            </p:cNvPr>
            <p:cNvSpPr/>
            <p:nvPr/>
          </p:nvSpPr>
          <p:spPr>
            <a:xfrm>
              <a:off x="2371275" y="1190550"/>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4" y="1821"/>
                  </a:cubicBezTo>
                  <a:cubicBezTo>
                    <a:pt x="2488" y="1146"/>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2069;p79">
              <a:extLst>
                <a:ext uri="{FF2B5EF4-FFF2-40B4-BE49-F238E27FC236}">
                  <a16:creationId xmlns:a16="http://schemas.microsoft.com/office/drawing/2014/main" id="{4DF67B4C-2067-2183-4367-DEA549803F05}"/>
                </a:ext>
              </a:extLst>
            </p:cNvPr>
            <p:cNvSpPr/>
            <p:nvPr/>
          </p:nvSpPr>
          <p:spPr>
            <a:xfrm>
              <a:off x="2371275" y="1114325"/>
              <a:ext cx="62225" cy="53350"/>
            </a:xfrm>
            <a:custGeom>
              <a:avLst/>
              <a:gdLst/>
              <a:ahLst/>
              <a:cxnLst/>
              <a:rect l="l" t="t" r="r" b="b"/>
              <a:pathLst>
                <a:path w="2489" h="2134" extrusionOk="0">
                  <a:moveTo>
                    <a:pt x="1066" y="1"/>
                  </a:moveTo>
                  <a:cubicBezTo>
                    <a:pt x="472" y="1"/>
                    <a:pt x="1" y="480"/>
                    <a:pt x="1" y="1065"/>
                  </a:cubicBezTo>
                  <a:cubicBezTo>
                    <a:pt x="1" y="1709"/>
                    <a:pt x="526" y="2133"/>
                    <a:pt x="1072" y="2133"/>
                  </a:cubicBezTo>
                  <a:cubicBezTo>
                    <a:pt x="1333" y="2133"/>
                    <a:pt x="1598" y="2037"/>
                    <a:pt x="1814"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2070;p79">
              <a:extLst>
                <a:ext uri="{FF2B5EF4-FFF2-40B4-BE49-F238E27FC236}">
                  <a16:creationId xmlns:a16="http://schemas.microsoft.com/office/drawing/2014/main" id="{176A763E-FF8E-BECE-2DDA-E33908E66F37}"/>
                </a:ext>
              </a:extLst>
            </p:cNvPr>
            <p:cNvSpPr/>
            <p:nvPr/>
          </p:nvSpPr>
          <p:spPr>
            <a:xfrm>
              <a:off x="2371275" y="1038125"/>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4" y="1821"/>
                  </a:cubicBezTo>
                  <a:cubicBezTo>
                    <a:pt x="2488" y="1146"/>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2071;p79">
              <a:extLst>
                <a:ext uri="{FF2B5EF4-FFF2-40B4-BE49-F238E27FC236}">
                  <a16:creationId xmlns:a16="http://schemas.microsoft.com/office/drawing/2014/main" id="{4AC24153-43B7-2FF9-0160-7AF249671F4D}"/>
                </a:ext>
              </a:extLst>
            </p:cNvPr>
            <p:cNvSpPr/>
            <p:nvPr/>
          </p:nvSpPr>
          <p:spPr>
            <a:xfrm>
              <a:off x="2295075" y="1342750"/>
              <a:ext cx="62200" cy="53450"/>
            </a:xfrm>
            <a:custGeom>
              <a:avLst/>
              <a:gdLst/>
              <a:ahLst/>
              <a:cxnLst/>
              <a:rect l="l" t="t" r="r" b="b"/>
              <a:pathLst>
                <a:path w="2488" h="2138" extrusionOk="0">
                  <a:moveTo>
                    <a:pt x="1065" y="1"/>
                  </a:moveTo>
                  <a:cubicBezTo>
                    <a:pt x="472" y="1"/>
                    <a:pt x="0" y="481"/>
                    <a:pt x="0" y="1066"/>
                  </a:cubicBezTo>
                  <a:cubicBezTo>
                    <a:pt x="0" y="1710"/>
                    <a:pt x="525" y="2138"/>
                    <a:pt x="1071" y="2138"/>
                  </a:cubicBezTo>
                  <a:cubicBezTo>
                    <a:pt x="1332" y="2138"/>
                    <a:pt x="1598" y="2040"/>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6" name="Google Shape;2072;p79">
              <a:extLst>
                <a:ext uri="{FF2B5EF4-FFF2-40B4-BE49-F238E27FC236}">
                  <a16:creationId xmlns:a16="http://schemas.microsoft.com/office/drawing/2014/main" id="{A9F6F8D3-DE50-016A-D167-E911FFDB2B17}"/>
                </a:ext>
              </a:extLst>
            </p:cNvPr>
            <p:cNvSpPr/>
            <p:nvPr/>
          </p:nvSpPr>
          <p:spPr>
            <a:xfrm>
              <a:off x="2295075" y="1266550"/>
              <a:ext cx="62200" cy="53450"/>
            </a:xfrm>
            <a:custGeom>
              <a:avLst/>
              <a:gdLst/>
              <a:ahLst/>
              <a:cxnLst/>
              <a:rect l="l" t="t" r="r" b="b"/>
              <a:pathLst>
                <a:path w="2488" h="2138" extrusionOk="0">
                  <a:moveTo>
                    <a:pt x="1065" y="0"/>
                  </a:moveTo>
                  <a:cubicBezTo>
                    <a:pt x="472" y="9"/>
                    <a:pt x="0" y="480"/>
                    <a:pt x="0" y="1074"/>
                  </a:cubicBezTo>
                  <a:cubicBezTo>
                    <a:pt x="0" y="1711"/>
                    <a:pt x="525" y="2137"/>
                    <a:pt x="1070" y="2137"/>
                  </a:cubicBezTo>
                  <a:cubicBezTo>
                    <a:pt x="1331" y="2137"/>
                    <a:pt x="1597" y="2040"/>
                    <a:pt x="1813" y="1821"/>
                  </a:cubicBezTo>
                  <a:cubicBezTo>
                    <a:pt x="2488" y="1155"/>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7" name="Google Shape;2073;p79">
              <a:extLst>
                <a:ext uri="{FF2B5EF4-FFF2-40B4-BE49-F238E27FC236}">
                  <a16:creationId xmlns:a16="http://schemas.microsoft.com/office/drawing/2014/main" id="{54DF47BA-BC97-33D7-9E3E-2181DB1934A7}"/>
                </a:ext>
              </a:extLst>
            </p:cNvPr>
            <p:cNvSpPr/>
            <p:nvPr/>
          </p:nvSpPr>
          <p:spPr>
            <a:xfrm>
              <a:off x="2295075" y="1190550"/>
              <a:ext cx="62200" cy="53325"/>
            </a:xfrm>
            <a:custGeom>
              <a:avLst/>
              <a:gdLst/>
              <a:ahLst/>
              <a:cxnLst/>
              <a:rect l="l" t="t" r="r" b="b"/>
              <a:pathLst>
                <a:path w="2488" h="2133" extrusionOk="0">
                  <a:moveTo>
                    <a:pt x="1065" y="0"/>
                  </a:moveTo>
                  <a:cubicBezTo>
                    <a:pt x="472" y="0"/>
                    <a:pt x="0" y="480"/>
                    <a:pt x="0" y="1065"/>
                  </a:cubicBezTo>
                  <a:cubicBezTo>
                    <a:pt x="0" y="1709"/>
                    <a:pt x="525" y="2133"/>
                    <a:pt x="1072" y="2133"/>
                  </a:cubicBezTo>
                  <a:cubicBezTo>
                    <a:pt x="1332" y="2133"/>
                    <a:pt x="1598" y="2036"/>
                    <a:pt x="1813"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2074;p79">
              <a:extLst>
                <a:ext uri="{FF2B5EF4-FFF2-40B4-BE49-F238E27FC236}">
                  <a16:creationId xmlns:a16="http://schemas.microsoft.com/office/drawing/2014/main" id="{A03FA649-2696-04A7-F005-46CC73D8D6D1}"/>
                </a:ext>
              </a:extLst>
            </p:cNvPr>
            <p:cNvSpPr/>
            <p:nvPr/>
          </p:nvSpPr>
          <p:spPr>
            <a:xfrm>
              <a:off x="2295075" y="1114325"/>
              <a:ext cx="62200" cy="53350"/>
            </a:xfrm>
            <a:custGeom>
              <a:avLst/>
              <a:gdLst/>
              <a:ahLst/>
              <a:cxnLst/>
              <a:rect l="l" t="t" r="r" b="b"/>
              <a:pathLst>
                <a:path w="2488" h="2134" extrusionOk="0">
                  <a:moveTo>
                    <a:pt x="1065" y="1"/>
                  </a:moveTo>
                  <a:cubicBezTo>
                    <a:pt x="472" y="1"/>
                    <a:pt x="0" y="480"/>
                    <a:pt x="0" y="1065"/>
                  </a:cubicBezTo>
                  <a:cubicBezTo>
                    <a:pt x="0" y="1709"/>
                    <a:pt x="525" y="2133"/>
                    <a:pt x="1072" y="2133"/>
                  </a:cubicBezTo>
                  <a:cubicBezTo>
                    <a:pt x="1332" y="2133"/>
                    <a:pt x="1598" y="2037"/>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2075;p79">
              <a:extLst>
                <a:ext uri="{FF2B5EF4-FFF2-40B4-BE49-F238E27FC236}">
                  <a16:creationId xmlns:a16="http://schemas.microsoft.com/office/drawing/2014/main" id="{EF48D85A-A86A-AD89-BD1D-C780641FF13C}"/>
                </a:ext>
              </a:extLst>
            </p:cNvPr>
            <p:cNvSpPr/>
            <p:nvPr/>
          </p:nvSpPr>
          <p:spPr>
            <a:xfrm>
              <a:off x="2218650" y="1266550"/>
              <a:ext cx="62225" cy="53450"/>
            </a:xfrm>
            <a:custGeom>
              <a:avLst/>
              <a:gdLst/>
              <a:ahLst/>
              <a:cxnLst/>
              <a:rect l="l" t="t" r="r" b="b"/>
              <a:pathLst>
                <a:path w="2489" h="2138" extrusionOk="0">
                  <a:moveTo>
                    <a:pt x="1074" y="0"/>
                  </a:moveTo>
                  <a:cubicBezTo>
                    <a:pt x="480" y="9"/>
                    <a:pt x="0" y="480"/>
                    <a:pt x="0" y="1074"/>
                  </a:cubicBezTo>
                  <a:cubicBezTo>
                    <a:pt x="0" y="1711"/>
                    <a:pt x="525" y="2137"/>
                    <a:pt x="1073" y="2137"/>
                  </a:cubicBezTo>
                  <a:cubicBezTo>
                    <a:pt x="1335" y="2137"/>
                    <a:pt x="1603" y="2040"/>
                    <a:pt x="1821" y="1821"/>
                  </a:cubicBezTo>
                  <a:cubicBezTo>
                    <a:pt x="2488" y="1155"/>
                    <a:pt x="2017" y="9"/>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2076;p79">
              <a:extLst>
                <a:ext uri="{FF2B5EF4-FFF2-40B4-BE49-F238E27FC236}">
                  <a16:creationId xmlns:a16="http://schemas.microsoft.com/office/drawing/2014/main" id="{EEE8A64E-56E2-654B-13C1-B2FAAD29AD48}"/>
                </a:ext>
              </a:extLst>
            </p:cNvPr>
            <p:cNvSpPr/>
            <p:nvPr/>
          </p:nvSpPr>
          <p:spPr>
            <a:xfrm>
              <a:off x="2218650" y="1190550"/>
              <a:ext cx="62225" cy="53325"/>
            </a:xfrm>
            <a:custGeom>
              <a:avLst/>
              <a:gdLst/>
              <a:ahLst/>
              <a:cxnLst/>
              <a:rect l="l" t="t" r="r" b="b"/>
              <a:pathLst>
                <a:path w="2489" h="2133" extrusionOk="0">
                  <a:moveTo>
                    <a:pt x="1074" y="0"/>
                  </a:moveTo>
                  <a:cubicBezTo>
                    <a:pt x="480" y="0"/>
                    <a:pt x="0" y="480"/>
                    <a:pt x="0" y="1065"/>
                  </a:cubicBezTo>
                  <a:cubicBezTo>
                    <a:pt x="0" y="1709"/>
                    <a:pt x="526" y="2133"/>
                    <a:pt x="1074" y="2133"/>
                  </a:cubicBezTo>
                  <a:cubicBezTo>
                    <a:pt x="1336" y="2133"/>
                    <a:pt x="1603" y="2036"/>
                    <a:pt x="1821" y="1821"/>
                  </a:cubicBezTo>
                  <a:cubicBezTo>
                    <a:pt x="2488" y="1154"/>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2077;p79">
              <a:extLst>
                <a:ext uri="{FF2B5EF4-FFF2-40B4-BE49-F238E27FC236}">
                  <a16:creationId xmlns:a16="http://schemas.microsoft.com/office/drawing/2014/main" id="{8890CA0F-9142-4141-9E0F-C665BD3F8B83}"/>
                </a:ext>
              </a:extLst>
            </p:cNvPr>
            <p:cNvSpPr/>
            <p:nvPr/>
          </p:nvSpPr>
          <p:spPr>
            <a:xfrm>
              <a:off x="2218650" y="1114325"/>
              <a:ext cx="62225" cy="53350"/>
            </a:xfrm>
            <a:custGeom>
              <a:avLst/>
              <a:gdLst/>
              <a:ahLst/>
              <a:cxnLst/>
              <a:rect l="l" t="t" r="r" b="b"/>
              <a:pathLst>
                <a:path w="2489" h="2134" extrusionOk="0">
                  <a:moveTo>
                    <a:pt x="1074" y="1"/>
                  </a:moveTo>
                  <a:cubicBezTo>
                    <a:pt x="480" y="1"/>
                    <a:pt x="0" y="480"/>
                    <a:pt x="0" y="1065"/>
                  </a:cubicBezTo>
                  <a:cubicBezTo>
                    <a:pt x="0" y="1709"/>
                    <a:pt x="526" y="2133"/>
                    <a:pt x="1074" y="2133"/>
                  </a:cubicBezTo>
                  <a:cubicBezTo>
                    <a:pt x="1336" y="2133"/>
                    <a:pt x="1603" y="2037"/>
                    <a:pt x="1821" y="1822"/>
                  </a:cubicBezTo>
                  <a:cubicBezTo>
                    <a:pt x="2488" y="1155"/>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2078;p79">
              <a:extLst>
                <a:ext uri="{FF2B5EF4-FFF2-40B4-BE49-F238E27FC236}">
                  <a16:creationId xmlns:a16="http://schemas.microsoft.com/office/drawing/2014/main" id="{E0E4DCFE-870A-6BDB-4CBC-EAC3BE078661}"/>
                </a:ext>
              </a:extLst>
            </p:cNvPr>
            <p:cNvSpPr/>
            <p:nvPr/>
          </p:nvSpPr>
          <p:spPr>
            <a:xfrm>
              <a:off x="2142425" y="1266550"/>
              <a:ext cx="62425" cy="53450"/>
            </a:xfrm>
            <a:custGeom>
              <a:avLst/>
              <a:gdLst/>
              <a:ahLst/>
              <a:cxnLst/>
              <a:rect l="l" t="t" r="r" b="b"/>
              <a:pathLst>
                <a:path w="2497" h="2138" extrusionOk="0">
                  <a:moveTo>
                    <a:pt x="1074" y="0"/>
                  </a:moveTo>
                  <a:cubicBezTo>
                    <a:pt x="481" y="9"/>
                    <a:pt x="9" y="480"/>
                    <a:pt x="1" y="1074"/>
                  </a:cubicBezTo>
                  <a:cubicBezTo>
                    <a:pt x="1" y="1711"/>
                    <a:pt x="529" y="2137"/>
                    <a:pt x="1077" y="2137"/>
                  </a:cubicBezTo>
                  <a:cubicBezTo>
                    <a:pt x="1339" y="2137"/>
                    <a:pt x="1606" y="2040"/>
                    <a:pt x="1822" y="1821"/>
                  </a:cubicBezTo>
                  <a:cubicBezTo>
                    <a:pt x="2497" y="1155"/>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2079;p79">
              <a:extLst>
                <a:ext uri="{FF2B5EF4-FFF2-40B4-BE49-F238E27FC236}">
                  <a16:creationId xmlns:a16="http://schemas.microsoft.com/office/drawing/2014/main" id="{A8226D18-BDDF-B3A0-9584-6288A61758EC}"/>
                </a:ext>
              </a:extLst>
            </p:cNvPr>
            <p:cNvSpPr/>
            <p:nvPr/>
          </p:nvSpPr>
          <p:spPr>
            <a:xfrm>
              <a:off x="2142425" y="1190550"/>
              <a:ext cx="62425" cy="53325"/>
            </a:xfrm>
            <a:custGeom>
              <a:avLst/>
              <a:gdLst/>
              <a:ahLst/>
              <a:cxnLst/>
              <a:rect l="l" t="t" r="r" b="b"/>
              <a:pathLst>
                <a:path w="2497" h="2133" extrusionOk="0">
                  <a:moveTo>
                    <a:pt x="1074" y="0"/>
                  </a:moveTo>
                  <a:cubicBezTo>
                    <a:pt x="481" y="0"/>
                    <a:pt x="9" y="480"/>
                    <a:pt x="1" y="1065"/>
                  </a:cubicBezTo>
                  <a:cubicBezTo>
                    <a:pt x="1" y="1709"/>
                    <a:pt x="530" y="2133"/>
                    <a:pt x="1079" y="2133"/>
                  </a:cubicBezTo>
                  <a:cubicBezTo>
                    <a:pt x="1340" y="2133"/>
                    <a:pt x="1607" y="2036"/>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2080;p79">
              <a:extLst>
                <a:ext uri="{FF2B5EF4-FFF2-40B4-BE49-F238E27FC236}">
                  <a16:creationId xmlns:a16="http://schemas.microsoft.com/office/drawing/2014/main" id="{B59682B9-2F2A-4B2D-D008-07AA3E79BC89}"/>
                </a:ext>
              </a:extLst>
            </p:cNvPr>
            <p:cNvSpPr/>
            <p:nvPr/>
          </p:nvSpPr>
          <p:spPr>
            <a:xfrm>
              <a:off x="2751950" y="3627950"/>
              <a:ext cx="62200" cy="53425"/>
            </a:xfrm>
            <a:custGeom>
              <a:avLst/>
              <a:gdLst/>
              <a:ahLst/>
              <a:cxnLst/>
              <a:rect l="l" t="t" r="r" b="b"/>
              <a:pathLst>
                <a:path w="2488" h="2137" extrusionOk="0">
                  <a:moveTo>
                    <a:pt x="1065" y="0"/>
                  </a:moveTo>
                  <a:cubicBezTo>
                    <a:pt x="480" y="8"/>
                    <a:pt x="0" y="480"/>
                    <a:pt x="0" y="1073"/>
                  </a:cubicBezTo>
                  <a:cubicBezTo>
                    <a:pt x="0" y="1711"/>
                    <a:pt x="525" y="2137"/>
                    <a:pt x="1073" y="2137"/>
                  </a:cubicBezTo>
                  <a:cubicBezTo>
                    <a:pt x="1335" y="2137"/>
                    <a:pt x="1603" y="2039"/>
                    <a:pt x="1821" y="1821"/>
                  </a:cubicBezTo>
                  <a:cubicBezTo>
                    <a:pt x="2488" y="1154"/>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5" name="Google Shape;2081;p79">
              <a:extLst>
                <a:ext uri="{FF2B5EF4-FFF2-40B4-BE49-F238E27FC236}">
                  <a16:creationId xmlns:a16="http://schemas.microsoft.com/office/drawing/2014/main" id="{62078A84-F771-F4AC-3B2C-574BDD7985DD}"/>
                </a:ext>
              </a:extLst>
            </p:cNvPr>
            <p:cNvSpPr/>
            <p:nvPr/>
          </p:nvSpPr>
          <p:spPr>
            <a:xfrm>
              <a:off x="2751950" y="3551925"/>
              <a:ext cx="62350" cy="53300"/>
            </a:xfrm>
            <a:custGeom>
              <a:avLst/>
              <a:gdLst/>
              <a:ahLst/>
              <a:cxnLst/>
              <a:rect l="l" t="t" r="r" b="b"/>
              <a:pathLst>
                <a:path w="2494" h="2132" extrusionOk="0">
                  <a:moveTo>
                    <a:pt x="1075" y="1"/>
                  </a:moveTo>
                  <a:cubicBezTo>
                    <a:pt x="1072" y="1"/>
                    <a:pt x="1068" y="1"/>
                    <a:pt x="1065" y="1"/>
                  </a:cubicBezTo>
                  <a:cubicBezTo>
                    <a:pt x="480" y="1"/>
                    <a:pt x="0" y="480"/>
                    <a:pt x="0" y="1066"/>
                  </a:cubicBezTo>
                  <a:cubicBezTo>
                    <a:pt x="6" y="1708"/>
                    <a:pt x="530" y="2131"/>
                    <a:pt x="1075" y="2131"/>
                  </a:cubicBezTo>
                  <a:cubicBezTo>
                    <a:pt x="1337" y="2131"/>
                    <a:pt x="1604" y="2033"/>
                    <a:pt x="1821" y="1814"/>
                  </a:cubicBezTo>
                  <a:cubicBezTo>
                    <a:pt x="2493" y="1141"/>
                    <a:pt x="2020" y="1"/>
                    <a:pt x="107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6" name="Google Shape;2082;p79">
              <a:extLst>
                <a:ext uri="{FF2B5EF4-FFF2-40B4-BE49-F238E27FC236}">
                  <a16:creationId xmlns:a16="http://schemas.microsoft.com/office/drawing/2014/main" id="{998B460F-2A16-0665-0990-76D685874E18}"/>
                </a:ext>
              </a:extLst>
            </p:cNvPr>
            <p:cNvSpPr/>
            <p:nvPr/>
          </p:nvSpPr>
          <p:spPr>
            <a:xfrm>
              <a:off x="2751950" y="3475725"/>
              <a:ext cx="62350" cy="53275"/>
            </a:xfrm>
            <a:custGeom>
              <a:avLst/>
              <a:gdLst/>
              <a:ahLst/>
              <a:cxnLst/>
              <a:rect l="l" t="t" r="r" b="b"/>
              <a:pathLst>
                <a:path w="2494" h="2131" extrusionOk="0">
                  <a:moveTo>
                    <a:pt x="1075" y="0"/>
                  </a:moveTo>
                  <a:cubicBezTo>
                    <a:pt x="1072" y="0"/>
                    <a:pt x="1068" y="0"/>
                    <a:pt x="1065" y="0"/>
                  </a:cubicBezTo>
                  <a:cubicBezTo>
                    <a:pt x="480" y="0"/>
                    <a:pt x="0" y="480"/>
                    <a:pt x="0" y="1065"/>
                  </a:cubicBezTo>
                  <a:cubicBezTo>
                    <a:pt x="0" y="1707"/>
                    <a:pt x="526" y="2131"/>
                    <a:pt x="1073" y="2131"/>
                  </a:cubicBezTo>
                  <a:cubicBezTo>
                    <a:pt x="1336" y="2131"/>
                    <a:pt x="1604" y="2032"/>
                    <a:pt x="1821" y="1813"/>
                  </a:cubicBezTo>
                  <a:cubicBezTo>
                    <a:pt x="2493" y="1149"/>
                    <a:pt x="2020" y="0"/>
                    <a:pt x="107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7" name="Google Shape;2083;p79">
              <a:extLst>
                <a:ext uri="{FF2B5EF4-FFF2-40B4-BE49-F238E27FC236}">
                  <a16:creationId xmlns:a16="http://schemas.microsoft.com/office/drawing/2014/main" id="{6148694D-8250-4845-69BE-70976EA97E79}"/>
                </a:ext>
              </a:extLst>
            </p:cNvPr>
            <p:cNvSpPr/>
            <p:nvPr/>
          </p:nvSpPr>
          <p:spPr>
            <a:xfrm>
              <a:off x="2675925" y="3856775"/>
              <a:ext cx="62225" cy="53300"/>
            </a:xfrm>
            <a:custGeom>
              <a:avLst/>
              <a:gdLst/>
              <a:ahLst/>
              <a:cxnLst/>
              <a:rect l="l" t="t" r="r" b="b"/>
              <a:pathLst>
                <a:path w="2489" h="2132" extrusionOk="0">
                  <a:moveTo>
                    <a:pt x="1066" y="1"/>
                  </a:moveTo>
                  <a:cubicBezTo>
                    <a:pt x="472" y="1"/>
                    <a:pt x="1" y="480"/>
                    <a:pt x="1" y="1066"/>
                  </a:cubicBezTo>
                  <a:cubicBezTo>
                    <a:pt x="1" y="1708"/>
                    <a:pt x="523" y="2131"/>
                    <a:pt x="1067" y="2131"/>
                  </a:cubicBezTo>
                  <a:cubicBezTo>
                    <a:pt x="1330" y="2131"/>
                    <a:pt x="1597" y="2033"/>
                    <a:pt x="1814" y="1814"/>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8" name="Google Shape;2084;p79">
              <a:extLst>
                <a:ext uri="{FF2B5EF4-FFF2-40B4-BE49-F238E27FC236}">
                  <a16:creationId xmlns:a16="http://schemas.microsoft.com/office/drawing/2014/main" id="{B3F43018-A1D5-2605-79BC-77DB23ABE889}"/>
                </a:ext>
              </a:extLst>
            </p:cNvPr>
            <p:cNvSpPr/>
            <p:nvPr/>
          </p:nvSpPr>
          <p:spPr>
            <a:xfrm>
              <a:off x="2675725" y="3780375"/>
              <a:ext cx="62425" cy="53475"/>
            </a:xfrm>
            <a:custGeom>
              <a:avLst/>
              <a:gdLst/>
              <a:ahLst/>
              <a:cxnLst/>
              <a:rect l="l" t="t" r="r" b="b"/>
              <a:pathLst>
                <a:path w="2497" h="2139" extrusionOk="0">
                  <a:moveTo>
                    <a:pt x="1074" y="0"/>
                  </a:moveTo>
                  <a:cubicBezTo>
                    <a:pt x="480" y="0"/>
                    <a:pt x="1" y="480"/>
                    <a:pt x="9" y="1073"/>
                  </a:cubicBezTo>
                  <a:cubicBezTo>
                    <a:pt x="9" y="1715"/>
                    <a:pt x="535" y="2139"/>
                    <a:pt x="1081" y="2139"/>
                  </a:cubicBezTo>
                  <a:cubicBezTo>
                    <a:pt x="1345" y="2139"/>
                    <a:pt x="1613" y="2040"/>
                    <a:pt x="1830" y="1821"/>
                  </a:cubicBezTo>
                  <a:cubicBezTo>
                    <a:pt x="2496" y="1146"/>
                    <a:pt x="2025"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9" name="Google Shape;2085;p79">
              <a:extLst>
                <a:ext uri="{FF2B5EF4-FFF2-40B4-BE49-F238E27FC236}">
                  <a16:creationId xmlns:a16="http://schemas.microsoft.com/office/drawing/2014/main" id="{3560A8C6-2009-A7CF-8C90-D8A9F3184AFC}"/>
                </a:ext>
              </a:extLst>
            </p:cNvPr>
            <p:cNvSpPr/>
            <p:nvPr/>
          </p:nvSpPr>
          <p:spPr>
            <a:xfrm>
              <a:off x="2675925" y="3704150"/>
              <a:ext cx="62225" cy="53450"/>
            </a:xfrm>
            <a:custGeom>
              <a:avLst/>
              <a:gdLst/>
              <a:ahLst/>
              <a:cxnLst/>
              <a:rect l="l" t="t" r="r" b="b"/>
              <a:pathLst>
                <a:path w="2489" h="2138" extrusionOk="0">
                  <a:moveTo>
                    <a:pt x="1066" y="1"/>
                  </a:moveTo>
                  <a:cubicBezTo>
                    <a:pt x="472" y="1"/>
                    <a:pt x="1" y="480"/>
                    <a:pt x="1" y="1066"/>
                  </a:cubicBezTo>
                  <a:cubicBezTo>
                    <a:pt x="1" y="1709"/>
                    <a:pt x="526" y="2137"/>
                    <a:pt x="1072" y="2137"/>
                  </a:cubicBezTo>
                  <a:cubicBezTo>
                    <a:pt x="1333" y="2137"/>
                    <a:pt x="1598" y="2040"/>
                    <a:pt x="1814"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0" name="Google Shape;2086;p79">
              <a:extLst>
                <a:ext uri="{FF2B5EF4-FFF2-40B4-BE49-F238E27FC236}">
                  <a16:creationId xmlns:a16="http://schemas.microsoft.com/office/drawing/2014/main" id="{875D8653-DC7F-6C69-5B0B-F1C342CAB2B4}"/>
                </a:ext>
              </a:extLst>
            </p:cNvPr>
            <p:cNvSpPr/>
            <p:nvPr/>
          </p:nvSpPr>
          <p:spPr>
            <a:xfrm>
              <a:off x="2675925" y="3627950"/>
              <a:ext cx="62225" cy="53425"/>
            </a:xfrm>
            <a:custGeom>
              <a:avLst/>
              <a:gdLst/>
              <a:ahLst/>
              <a:cxnLst/>
              <a:rect l="l" t="t" r="r" b="b"/>
              <a:pathLst>
                <a:path w="2489" h="2137" extrusionOk="0">
                  <a:moveTo>
                    <a:pt x="1066" y="0"/>
                  </a:moveTo>
                  <a:cubicBezTo>
                    <a:pt x="472" y="8"/>
                    <a:pt x="1" y="480"/>
                    <a:pt x="1" y="1073"/>
                  </a:cubicBezTo>
                  <a:cubicBezTo>
                    <a:pt x="1" y="1711"/>
                    <a:pt x="525" y="2137"/>
                    <a:pt x="1073" y="2137"/>
                  </a:cubicBezTo>
                  <a:cubicBezTo>
                    <a:pt x="1336" y="2137"/>
                    <a:pt x="1603" y="2039"/>
                    <a:pt x="1822" y="1821"/>
                  </a:cubicBezTo>
                  <a:cubicBezTo>
                    <a:pt x="2488" y="1154"/>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1" name="Google Shape;2087;p79">
              <a:extLst>
                <a:ext uri="{FF2B5EF4-FFF2-40B4-BE49-F238E27FC236}">
                  <a16:creationId xmlns:a16="http://schemas.microsoft.com/office/drawing/2014/main" id="{C8D44EA8-D6A4-9E17-2718-8925E57A288C}"/>
                </a:ext>
              </a:extLst>
            </p:cNvPr>
            <p:cNvSpPr/>
            <p:nvPr/>
          </p:nvSpPr>
          <p:spPr>
            <a:xfrm>
              <a:off x="2675925" y="3551925"/>
              <a:ext cx="62225" cy="53300"/>
            </a:xfrm>
            <a:custGeom>
              <a:avLst/>
              <a:gdLst/>
              <a:ahLst/>
              <a:cxnLst/>
              <a:rect l="l" t="t" r="r" b="b"/>
              <a:pathLst>
                <a:path w="2489" h="2132" extrusionOk="0">
                  <a:moveTo>
                    <a:pt x="1066" y="1"/>
                  </a:moveTo>
                  <a:cubicBezTo>
                    <a:pt x="472" y="1"/>
                    <a:pt x="1" y="480"/>
                    <a:pt x="1" y="1066"/>
                  </a:cubicBezTo>
                  <a:cubicBezTo>
                    <a:pt x="1" y="1708"/>
                    <a:pt x="523" y="2131"/>
                    <a:pt x="1067" y="2131"/>
                  </a:cubicBezTo>
                  <a:cubicBezTo>
                    <a:pt x="1330" y="2131"/>
                    <a:pt x="1597" y="2033"/>
                    <a:pt x="1814" y="1814"/>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2" name="Google Shape;2088;p79">
              <a:extLst>
                <a:ext uri="{FF2B5EF4-FFF2-40B4-BE49-F238E27FC236}">
                  <a16:creationId xmlns:a16="http://schemas.microsoft.com/office/drawing/2014/main" id="{ABB2F4A6-1B37-2E13-B39E-1DE3EE0A7A24}"/>
                </a:ext>
              </a:extLst>
            </p:cNvPr>
            <p:cNvSpPr/>
            <p:nvPr/>
          </p:nvSpPr>
          <p:spPr>
            <a:xfrm>
              <a:off x="2675925" y="3475725"/>
              <a:ext cx="62225" cy="53350"/>
            </a:xfrm>
            <a:custGeom>
              <a:avLst/>
              <a:gdLst/>
              <a:ahLst/>
              <a:cxnLst/>
              <a:rect l="l" t="t" r="r" b="b"/>
              <a:pathLst>
                <a:path w="2489" h="2134" extrusionOk="0">
                  <a:moveTo>
                    <a:pt x="1066" y="0"/>
                  </a:moveTo>
                  <a:cubicBezTo>
                    <a:pt x="472" y="0"/>
                    <a:pt x="1" y="480"/>
                    <a:pt x="1" y="1065"/>
                  </a:cubicBezTo>
                  <a:cubicBezTo>
                    <a:pt x="1" y="1709"/>
                    <a:pt x="526" y="2133"/>
                    <a:pt x="1072" y="2133"/>
                  </a:cubicBezTo>
                  <a:cubicBezTo>
                    <a:pt x="1333" y="2133"/>
                    <a:pt x="1598" y="2037"/>
                    <a:pt x="1814"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3" name="Google Shape;2089;p79">
              <a:extLst>
                <a:ext uri="{FF2B5EF4-FFF2-40B4-BE49-F238E27FC236}">
                  <a16:creationId xmlns:a16="http://schemas.microsoft.com/office/drawing/2014/main" id="{994319D0-C59B-01EA-CA98-70920B6572E6}"/>
                </a:ext>
              </a:extLst>
            </p:cNvPr>
            <p:cNvSpPr/>
            <p:nvPr/>
          </p:nvSpPr>
          <p:spPr>
            <a:xfrm>
              <a:off x="2599725" y="3856775"/>
              <a:ext cx="62200" cy="53300"/>
            </a:xfrm>
            <a:custGeom>
              <a:avLst/>
              <a:gdLst/>
              <a:ahLst/>
              <a:cxnLst/>
              <a:rect l="l" t="t" r="r" b="b"/>
              <a:pathLst>
                <a:path w="2488" h="2132" extrusionOk="0">
                  <a:moveTo>
                    <a:pt x="1065" y="1"/>
                  </a:moveTo>
                  <a:cubicBezTo>
                    <a:pt x="472" y="1"/>
                    <a:pt x="0" y="480"/>
                    <a:pt x="0" y="1066"/>
                  </a:cubicBezTo>
                  <a:cubicBezTo>
                    <a:pt x="0" y="1708"/>
                    <a:pt x="522" y="2131"/>
                    <a:pt x="1069" y="2131"/>
                  </a:cubicBezTo>
                  <a:cubicBezTo>
                    <a:pt x="1333" y="2131"/>
                    <a:pt x="1602" y="2033"/>
                    <a:pt x="1821" y="1814"/>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4" name="Google Shape;2090;p79">
              <a:extLst>
                <a:ext uri="{FF2B5EF4-FFF2-40B4-BE49-F238E27FC236}">
                  <a16:creationId xmlns:a16="http://schemas.microsoft.com/office/drawing/2014/main" id="{8AEFAD55-FB98-7F7C-A577-980AA976FB2E}"/>
                </a:ext>
              </a:extLst>
            </p:cNvPr>
            <p:cNvSpPr/>
            <p:nvPr/>
          </p:nvSpPr>
          <p:spPr>
            <a:xfrm>
              <a:off x="2599725" y="3780375"/>
              <a:ext cx="62400" cy="53475"/>
            </a:xfrm>
            <a:custGeom>
              <a:avLst/>
              <a:gdLst/>
              <a:ahLst/>
              <a:cxnLst/>
              <a:rect l="l" t="t" r="r" b="b"/>
              <a:pathLst>
                <a:path w="2496" h="2139" extrusionOk="0">
                  <a:moveTo>
                    <a:pt x="1065" y="0"/>
                  </a:moveTo>
                  <a:cubicBezTo>
                    <a:pt x="472" y="0"/>
                    <a:pt x="0" y="480"/>
                    <a:pt x="0" y="1073"/>
                  </a:cubicBezTo>
                  <a:cubicBezTo>
                    <a:pt x="0" y="1715"/>
                    <a:pt x="526" y="2139"/>
                    <a:pt x="1073" y="2139"/>
                  </a:cubicBezTo>
                  <a:cubicBezTo>
                    <a:pt x="1336" y="2139"/>
                    <a:pt x="1604" y="2040"/>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2091;p79">
              <a:extLst>
                <a:ext uri="{FF2B5EF4-FFF2-40B4-BE49-F238E27FC236}">
                  <a16:creationId xmlns:a16="http://schemas.microsoft.com/office/drawing/2014/main" id="{2879C331-8789-DD0D-3829-EFDD37F110A0}"/>
                </a:ext>
              </a:extLst>
            </p:cNvPr>
            <p:cNvSpPr/>
            <p:nvPr/>
          </p:nvSpPr>
          <p:spPr>
            <a:xfrm>
              <a:off x="2599725" y="3704150"/>
              <a:ext cx="62200" cy="53450"/>
            </a:xfrm>
            <a:custGeom>
              <a:avLst/>
              <a:gdLst/>
              <a:ahLst/>
              <a:cxnLst/>
              <a:rect l="l" t="t" r="r" b="b"/>
              <a:pathLst>
                <a:path w="2488" h="2138" extrusionOk="0">
                  <a:moveTo>
                    <a:pt x="1065" y="1"/>
                  </a:moveTo>
                  <a:cubicBezTo>
                    <a:pt x="480" y="1"/>
                    <a:pt x="0" y="480"/>
                    <a:pt x="0" y="1066"/>
                  </a:cubicBezTo>
                  <a:cubicBezTo>
                    <a:pt x="0" y="1709"/>
                    <a:pt x="525" y="2137"/>
                    <a:pt x="1074" y="2137"/>
                  </a:cubicBezTo>
                  <a:cubicBezTo>
                    <a:pt x="1336" y="2137"/>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 name="Google Shape;2092;p79">
              <a:extLst>
                <a:ext uri="{FF2B5EF4-FFF2-40B4-BE49-F238E27FC236}">
                  <a16:creationId xmlns:a16="http://schemas.microsoft.com/office/drawing/2014/main" id="{FA524AC5-0193-96E4-53B9-820E180A2EC2}"/>
                </a:ext>
              </a:extLst>
            </p:cNvPr>
            <p:cNvSpPr/>
            <p:nvPr/>
          </p:nvSpPr>
          <p:spPr>
            <a:xfrm>
              <a:off x="2599725" y="3627950"/>
              <a:ext cx="62200" cy="53425"/>
            </a:xfrm>
            <a:custGeom>
              <a:avLst/>
              <a:gdLst/>
              <a:ahLst/>
              <a:cxnLst/>
              <a:rect l="l" t="t" r="r" b="b"/>
              <a:pathLst>
                <a:path w="2488" h="2137" extrusionOk="0">
                  <a:moveTo>
                    <a:pt x="1065" y="0"/>
                  </a:moveTo>
                  <a:cubicBezTo>
                    <a:pt x="480" y="8"/>
                    <a:pt x="0" y="480"/>
                    <a:pt x="0" y="1073"/>
                  </a:cubicBezTo>
                  <a:cubicBezTo>
                    <a:pt x="0" y="1711"/>
                    <a:pt x="525" y="2137"/>
                    <a:pt x="1073" y="2137"/>
                  </a:cubicBezTo>
                  <a:cubicBezTo>
                    <a:pt x="1335" y="2137"/>
                    <a:pt x="1603" y="2039"/>
                    <a:pt x="1821" y="1821"/>
                  </a:cubicBezTo>
                  <a:cubicBezTo>
                    <a:pt x="2488" y="1154"/>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2093;p79">
              <a:extLst>
                <a:ext uri="{FF2B5EF4-FFF2-40B4-BE49-F238E27FC236}">
                  <a16:creationId xmlns:a16="http://schemas.microsoft.com/office/drawing/2014/main" id="{0B742F9A-3681-E243-D35E-3389CCD88CD9}"/>
                </a:ext>
              </a:extLst>
            </p:cNvPr>
            <p:cNvSpPr/>
            <p:nvPr/>
          </p:nvSpPr>
          <p:spPr>
            <a:xfrm>
              <a:off x="2599725" y="3551925"/>
              <a:ext cx="62200" cy="53300"/>
            </a:xfrm>
            <a:custGeom>
              <a:avLst/>
              <a:gdLst/>
              <a:ahLst/>
              <a:cxnLst/>
              <a:rect l="l" t="t" r="r" b="b"/>
              <a:pathLst>
                <a:path w="2488" h="2132" extrusionOk="0">
                  <a:moveTo>
                    <a:pt x="1065" y="1"/>
                  </a:moveTo>
                  <a:cubicBezTo>
                    <a:pt x="472" y="1"/>
                    <a:pt x="0" y="480"/>
                    <a:pt x="0" y="1066"/>
                  </a:cubicBezTo>
                  <a:cubicBezTo>
                    <a:pt x="0" y="1708"/>
                    <a:pt x="522" y="2131"/>
                    <a:pt x="1069" y="2131"/>
                  </a:cubicBezTo>
                  <a:cubicBezTo>
                    <a:pt x="1333" y="2131"/>
                    <a:pt x="1602" y="2033"/>
                    <a:pt x="1821" y="1814"/>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2094;p79">
              <a:extLst>
                <a:ext uri="{FF2B5EF4-FFF2-40B4-BE49-F238E27FC236}">
                  <a16:creationId xmlns:a16="http://schemas.microsoft.com/office/drawing/2014/main" id="{C98970D9-08A1-4BD9-87C3-C7DB0B37C75B}"/>
                </a:ext>
              </a:extLst>
            </p:cNvPr>
            <p:cNvSpPr/>
            <p:nvPr/>
          </p:nvSpPr>
          <p:spPr>
            <a:xfrm>
              <a:off x="2599725" y="3475725"/>
              <a:ext cx="62200" cy="53350"/>
            </a:xfrm>
            <a:custGeom>
              <a:avLst/>
              <a:gdLst/>
              <a:ahLst/>
              <a:cxnLst/>
              <a:rect l="l" t="t" r="r" b="b"/>
              <a:pathLst>
                <a:path w="2488" h="2134" extrusionOk="0">
                  <a:moveTo>
                    <a:pt x="1065" y="0"/>
                  </a:moveTo>
                  <a:cubicBezTo>
                    <a:pt x="472" y="0"/>
                    <a:pt x="0" y="480"/>
                    <a:pt x="0" y="1065"/>
                  </a:cubicBezTo>
                  <a:cubicBezTo>
                    <a:pt x="0" y="1709"/>
                    <a:pt x="525" y="2133"/>
                    <a:pt x="1074" y="2133"/>
                  </a:cubicBezTo>
                  <a:cubicBezTo>
                    <a:pt x="1336" y="2133"/>
                    <a:pt x="1603" y="2037"/>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2095;p79">
              <a:extLst>
                <a:ext uri="{FF2B5EF4-FFF2-40B4-BE49-F238E27FC236}">
                  <a16:creationId xmlns:a16="http://schemas.microsoft.com/office/drawing/2014/main" id="{A9FECA06-527F-EC56-140F-0B653DAA620C}"/>
                </a:ext>
              </a:extLst>
            </p:cNvPr>
            <p:cNvSpPr/>
            <p:nvPr/>
          </p:nvSpPr>
          <p:spPr>
            <a:xfrm>
              <a:off x="2523500" y="3932800"/>
              <a:ext cx="62225" cy="53475"/>
            </a:xfrm>
            <a:custGeom>
              <a:avLst/>
              <a:gdLst/>
              <a:ahLst/>
              <a:cxnLst/>
              <a:rect l="l" t="t" r="r" b="b"/>
              <a:pathLst>
                <a:path w="2489" h="2139" extrusionOk="0">
                  <a:moveTo>
                    <a:pt x="1066" y="0"/>
                  </a:moveTo>
                  <a:cubicBezTo>
                    <a:pt x="480" y="0"/>
                    <a:pt x="1" y="480"/>
                    <a:pt x="1" y="1073"/>
                  </a:cubicBezTo>
                  <a:cubicBezTo>
                    <a:pt x="6" y="1715"/>
                    <a:pt x="530" y="2139"/>
                    <a:pt x="1075" y="2139"/>
                  </a:cubicBezTo>
                  <a:cubicBezTo>
                    <a:pt x="1338" y="2139"/>
                    <a:pt x="1605" y="2041"/>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2096;p79">
              <a:extLst>
                <a:ext uri="{FF2B5EF4-FFF2-40B4-BE49-F238E27FC236}">
                  <a16:creationId xmlns:a16="http://schemas.microsoft.com/office/drawing/2014/main" id="{E82DE0B9-055F-BBB1-9B30-1B1FA25B0E24}"/>
                </a:ext>
              </a:extLst>
            </p:cNvPr>
            <p:cNvSpPr/>
            <p:nvPr/>
          </p:nvSpPr>
          <p:spPr>
            <a:xfrm>
              <a:off x="2523500" y="3856775"/>
              <a:ext cx="62225" cy="53300"/>
            </a:xfrm>
            <a:custGeom>
              <a:avLst/>
              <a:gdLst/>
              <a:ahLst/>
              <a:cxnLst/>
              <a:rect l="l" t="t" r="r" b="b"/>
              <a:pathLst>
                <a:path w="2489" h="2132" extrusionOk="0">
                  <a:moveTo>
                    <a:pt x="1066" y="1"/>
                  </a:moveTo>
                  <a:cubicBezTo>
                    <a:pt x="480" y="1"/>
                    <a:pt x="1" y="480"/>
                    <a:pt x="1" y="1066"/>
                  </a:cubicBezTo>
                  <a:cubicBezTo>
                    <a:pt x="1" y="1708"/>
                    <a:pt x="527" y="2131"/>
                    <a:pt x="1073" y="2131"/>
                  </a:cubicBezTo>
                  <a:cubicBezTo>
                    <a:pt x="1337" y="2131"/>
                    <a:pt x="1605" y="2033"/>
                    <a:pt x="1822" y="1814"/>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2097;p79">
              <a:extLst>
                <a:ext uri="{FF2B5EF4-FFF2-40B4-BE49-F238E27FC236}">
                  <a16:creationId xmlns:a16="http://schemas.microsoft.com/office/drawing/2014/main" id="{6913169D-2E4D-8E97-14AF-0692ABE4FDD1}"/>
                </a:ext>
              </a:extLst>
            </p:cNvPr>
            <p:cNvSpPr/>
            <p:nvPr/>
          </p:nvSpPr>
          <p:spPr>
            <a:xfrm>
              <a:off x="2523500" y="3780375"/>
              <a:ext cx="62425" cy="53475"/>
            </a:xfrm>
            <a:custGeom>
              <a:avLst/>
              <a:gdLst/>
              <a:ahLst/>
              <a:cxnLst/>
              <a:rect l="l" t="t" r="r" b="b"/>
              <a:pathLst>
                <a:path w="2497" h="2139" extrusionOk="0">
                  <a:moveTo>
                    <a:pt x="1066" y="0"/>
                  </a:moveTo>
                  <a:cubicBezTo>
                    <a:pt x="480" y="0"/>
                    <a:pt x="1" y="480"/>
                    <a:pt x="1" y="1073"/>
                  </a:cubicBezTo>
                  <a:cubicBezTo>
                    <a:pt x="6" y="1715"/>
                    <a:pt x="530" y="2139"/>
                    <a:pt x="1078" y="2139"/>
                  </a:cubicBezTo>
                  <a:cubicBezTo>
                    <a:pt x="1341" y="2139"/>
                    <a:pt x="1610" y="2040"/>
                    <a:pt x="1830" y="1821"/>
                  </a:cubicBezTo>
                  <a:cubicBezTo>
                    <a:pt x="2496"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2098;p79">
              <a:extLst>
                <a:ext uri="{FF2B5EF4-FFF2-40B4-BE49-F238E27FC236}">
                  <a16:creationId xmlns:a16="http://schemas.microsoft.com/office/drawing/2014/main" id="{E195EECB-8E06-B939-26C1-0D4EA093CCC9}"/>
                </a:ext>
              </a:extLst>
            </p:cNvPr>
            <p:cNvSpPr/>
            <p:nvPr/>
          </p:nvSpPr>
          <p:spPr>
            <a:xfrm>
              <a:off x="2523500" y="3704150"/>
              <a:ext cx="62225" cy="53450"/>
            </a:xfrm>
            <a:custGeom>
              <a:avLst/>
              <a:gdLst/>
              <a:ahLst/>
              <a:cxnLst/>
              <a:rect l="l" t="t" r="r" b="b"/>
              <a:pathLst>
                <a:path w="2489" h="2138" extrusionOk="0">
                  <a:moveTo>
                    <a:pt x="1066" y="1"/>
                  </a:moveTo>
                  <a:cubicBezTo>
                    <a:pt x="480" y="1"/>
                    <a:pt x="1" y="480"/>
                    <a:pt x="1" y="1066"/>
                  </a:cubicBezTo>
                  <a:cubicBezTo>
                    <a:pt x="1" y="1709"/>
                    <a:pt x="526" y="2137"/>
                    <a:pt x="1074" y="2137"/>
                  </a:cubicBezTo>
                  <a:cubicBezTo>
                    <a:pt x="1336" y="2137"/>
                    <a:pt x="1604"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2099;p79">
              <a:extLst>
                <a:ext uri="{FF2B5EF4-FFF2-40B4-BE49-F238E27FC236}">
                  <a16:creationId xmlns:a16="http://schemas.microsoft.com/office/drawing/2014/main" id="{2CA54AC7-7801-5972-87E3-B37B12B374DE}"/>
                </a:ext>
              </a:extLst>
            </p:cNvPr>
            <p:cNvSpPr/>
            <p:nvPr/>
          </p:nvSpPr>
          <p:spPr>
            <a:xfrm>
              <a:off x="2523500" y="3627950"/>
              <a:ext cx="62225" cy="53475"/>
            </a:xfrm>
            <a:custGeom>
              <a:avLst/>
              <a:gdLst/>
              <a:ahLst/>
              <a:cxnLst/>
              <a:rect l="l" t="t" r="r" b="b"/>
              <a:pathLst>
                <a:path w="2489" h="2139" extrusionOk="0">
                  <a:moveTo>
                    <a:pt x="1066" y="0"/>
                  </a:moveTo>
                  <a:cubicBezTo>
                    <a:pt x="480" y="8"/>
                    <a:pt x="1" y="488"/>
                    <a:pt x="1" y="1073"/>
                  </a:cubicBezTo>
                  <a:cubicBezTo>
                    <a:pt x="1" y="1715"/>
                    <a:pt x="527" y="2139"/>
                    <a:pt x="1073" y="2139"/>
                  </a:cubicBezTo>
                  <a:cubicBezTo>
                    <a:pt x="1337" y="2139"/>
                    <a:pt x="1605" y="2040"/>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2100;p79">
              <a:extLst>
                <a:ext uri="{FF2B5EF4-FFF2-40B4-BE49-F238E27FC236}">
                  <a16:creationId xmlns:a16="http://schemas.microsoft.com/office/drawing/2014/main" id="{529BD287-8C10-544B-27AD-0E35FFF565BA}"/>
                </a:ext>
              </a:extLst>
            </p:cNvPr>
            <p:cNvSpPr/>
            <p:nvPr/>
          </p:nvSpPr>
          <p:spPr>
            <a:xfrm>
              <a:off x="2523500" y="3551925"/>
              <a:ext cx="62225" cy="53300"/>
            </a:xfrm>
            <a:custGeom>
              <a:avLst/>
              <a:gdLst/>
              <a:ahLst/>
              <a:cxnLst/>
              <a:rect l="l" t="t" r="r" b="b"/>
              <a:pathLst>
                <a:path w="2489" h="2132" extrusionOk="0">
                  <a:moveTo>
                    <a:pt x="1066" y="1"/>
                  </a:moveTo>
                  <a:cubicBezTo>
                    <a:pt x="480" y="1"/>
                    <a:pt x="1" y="480"/>
                    <a:pt x="1" y="1066"/>
                  </a:cubicBezTo>
                  <a:cubicBezTo>
                    <a:pt x="1" y="1708"/>
                    <a:pt x="527" y="2131"/>
                    <a:pt x="1073" y="2131"/>
                  </a:cubicBezTo>
                  <a:cubicBezTo>
                    <a:pt x="1337" y="2131"/>
                    <a:pt x="1605" y="2033"/>
                    <a:pt x="1822" y="1814"/>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2101;p79">
              <a:extLst>
                <a:ext uri="{FF2B5EF4-FFF2-40B4-BE49-F238E27FC236}">
                  <a16:creationId xmlns:a16="http://schemas.microsoft.com/office/drawing/2014/main" id="{AD03B920-AADF-3C60-E6F0-DBF8AA9E6C82}"/>
                </a:ext>
              </a:extLst>
            </p:cNvPr>
            <p:cNvSpPr/>
            <p:nvPr/>
          </p:nvSpPr>
          <p:spPr>
            <a:xfrm>
              <a:off x="2523500" y="3475725"/>
              <a:ext cx="62225" cy="53350"/>
            </a:xfrm>
            <a:custGeom>
              <a:avLst/>
              <a:gdLst/>
              <a:ahLst/>
              <a:cxnLst/>
              <a:rect l="l" t="t" r="r" b="b"/>
              <a:pathLst>
                <a:path w="2489" h="2134" extrusionOk="0">
                  <a:moveTo>
                    <a:pt x="1066" y="0"/>
                  </a:moveTo>
                  <a:cubicBezTo>
                    <a:pt x="480" y="0"/>
                    <a:pt x="1" y="480"/>
                    <a:pt x="1" y="1065"/>
                  </a:cubicBezTo>
                  <a:cubicBezTo>
                    <a:pt x="1" y="1709"/>
                    <a:pt x="526" y="2133"/>
                    <a:pt x="1075" y="2133"/>
                  </a:cubicBezTo>
                  <a:cubicBezTo>
                    <a:pt x="1336" y="2133"/>
                    <a:pt x="1604" y="2037"/>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2102;p79">
              <a:extLst>
                <a:ext uri="{FF2B5EF4-FFF2-40B4-BE49-F238E27FC236}">
                  <a16:creationId xmlns:a16="http://schemas.microsoft.com/office/drawing/2014/main" id="{CCC895D2-47C2-59CF-8464-6B5D52751FDC}"/>
                </a:ext>
              </a:extLst>
            </p:cNvPr>
            <p:cNvSpPr/>
            <p:nvPr/>
          </p:nvSpPr>
          <p:spPr>
            <a:xfrm>
              <a:off x="2523500" y="3399500"/>
              <a:ext cx="62225" cy="53350"/>
            </a:xfrm>
            <a:custGeom>
              <a:avLst/>
              <a:gdLst/>
              <a:ahLst/>
              <a:cxnLst/>
              <a:rect l="l" t="t" r="r" b="b"/>
              <a:pathLst>
                <a:path w="2489" h="2134" extrusionOk="0">
                  <a:moveTo>
                    <a:pt x="1066" y="1"/>
                  </a:moveTo>
                  <a:cubicBezTo>
                    <a:pt x="480" y="1"/>
                    <a:pt x="1" y="480"/>
                    <a:pt x="1" y="1066"/>
                  </a:cubicBezTo>
                  <a:cubicBezTo>
                    <a:pt x="1" y="1709"/>
                    <a:pt x="526" y="2134"/>
                    <a:pt x="1075" y="2134"/>
                  </a:cubicBezTo>
                  <a:cubicBezTo>
                    <a:pt x="1336" y="2134"/>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2103;p79">
              <a:extLst>
                <a:ext uri="{FF2B5EF4-FFF2-40B4-BE49-F238E27FC236}">
                  <a16:creationId xmlns:a16="http://schemas.microsoft.com/office/drawing/2014/main" id="{19259906-126E-0A54-EF7A-8C531B120788}"/>
                </a:ext>
              </a:extLst>
            </p:cNvPr>
            <p:cNvSpPr/>
            <p:nvPr/>
          </p:nvSpPr>
          <p:spPr>
            <a:xfrm>
              <a:off x="2447300" y="4085225"/>
              <a:ext cx="62400" cy="53350"/>
            </a:xfrm>
            <a:custGeom>
              <a:avLst/>
              <a:gdLst/>
              <a:ahLst/>
              <a:cxnLst/>
              <a:rect l="l" t="t" r="r" b="b"/>
              <a:pathLst>
                <a:path w="2496" h="2134" extrusionOk="0">
                  <a:moveTo>
                    <a:pt x="1065" y="0"/>
                  </a:moveTo>
                  <a:cubicBezTo>
                    <a:pt x="480" y="0"/>
                    <a:pt x="8" y="480"/>
                    <a:pt x="0" y="1065"/>
                  </a:cubicBezTo>
                  <a:cubicBezTo>
                    <a:pt x="0" y="1709"/>
                    <a:pt x="525" y="2133"/>
                    <a:pt x="1074" y="2133"/>
                  </a:cubicBezTo>
                  <a:cubicBezTo>
                    <a:pt x="1336" y="2133"/>
                    <a:pt x="1603" y="2037"/>
                    <a:pt x="1821" y="1821"/>
                  </a:cubicBezTo>
                  <a:cubicBezTo>
                    <a:pt x="2496" y="1147"/>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 name="Google Shape;2104;p79">
              <a:extLst>
                <a:ext uri="{FF2B5EF4-FFF2-40B4-BE49-F238E27FC236}">
                  <a16:creationId xmlns:a16="http://schemas.microsoft.com/office/drawing/2014/main" id="{FEC47930-D116-F498-DD98-AEAF30DE25CC}"/>
                </a:ext>
              </a:extLst>
            </p:cNvPr>
            <p:cNvSpPr/>
            <p:nvPr/>
          </p:nvSpPr>
          <p:spPr>
            <a:xfrm>
              <a:off x="2447300" y="4009000"/>
              <a:ext cx="62400" cy="53350"/>
            </a:xfrm>
            <a:custGeom>
              <a:avLst/>
              <a:gdLst/>
              <a:ahLst/>
              <a:cxnLst/>
              <a:rect l="l" t="t" r="r" b="b"/>
              <a:pathLst>
                <a:path w="2496" h="2134" extrusionOk="0">
                  <a:moveTo>
                    <a:pt x="1065" y="1"/>
                  </a:moveTo>
                  <a:cubicBezTo>
                    <a:pt x="480" y="1"/>
                    <a:pt x="0" y="480"/>
                    <a:pt x="0" y="1066"/>
                  </a:cubicBezTo>
                  <a:cubicBezTo>
                    <a:pt x="0" y="1710"/>
                    <a:pt x="529" y="2134"/>
                    <a:pt x="1078" y="2134"/>
                  </a:cubicBezTo>
                  <a:cubicBezTo>
                    <a:pt x="1339" y="2134"/>
                    <a:pt x="1606" y="2037"/>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2105;p79">
              <a:extLst>
                <a:ext uri="{FF2B5EF4-FFF2-40B4-BE49-F238E27FC236}">
                  <a16:creationId xmlns:a16="http://schemas.microsoft.com/office/drawing/2014/main" id="{A7D20C33-50D3-8958-DABA-B191D953A3EE}"/>
                </a:ext>
              </a:extLst>
            </p:cNvPr>
            <p:cNvSpPr/>
            <p:nvPr/>
          </p:nvSpPr>
          <p:spPr>
            <a:xfrm>
              <a:off x="2447300" y="3932800"/>
              <a:ext cx="62200" cy="53475"/>
            </a:xfrm>
            <a:custGeom>
              <a:avLst/>
              <a:gdLst/>
              <a:ahLst/>
              <a:cxnLst/>
              <a:rect l="l" t="t" r="r" b="b"/>
              <a:pathLst>
                <a:path w="2488" h="2139" extrusionOk="0">
                  <a:moveTo>
                    <a:pt x="1065" y="0"/>
                  </a:moveTo>
                  <a:cubicBezTo>
                    <a:pt x="480" y="0"/>
                    <a:pt x="0" y="480"/>
                    <a:pt x="0" y="1073"/>
                  </a:cubicBezTo>
                  <a:cubicBezTo>
                    <a:pt x="6" y="1715"/>
                    <a:pt x="530" y="2139"/>
                    <a:pt x="1075" y="2139"/>
                  </a:cubicBezTo>
                  <a:cubicBezTo>
                    <a:pt x="1337" y="2139"/>
                    <a:pt x="1604" y="2041"/>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2106;p79">
              <a:extLst>
                <a:ext uri="{FF2B5EF4-FFF2-40B4-BE49-F238E27FC236}">
                  <a16:creationId xmlns:a16="http://schemas.microsoft.com/office/drawing/2014/main" id="{994E9195-88D0-6160-0D0D-3C9776C5BD47}"/>
                </a:ext>
              </a:extLst>
            </p:cNvPr>
            <p:cNvSpPr/>
            <p:nvPr/>
          </p:nvSpPr>
          <p:spPr>
            <a:xfrm>
              <a:off x="2447300" y="3856775"/>
              <a:ext cx="62200" cy="53300"/>
            </a:xfrm>
            <a:custGeom>
              <a:avLst/>
              <a:gdLst/>
              <a:ahLst/>
              <a:cxnLst/>
              <a:rect l="l" t="t" r="r" b="b"/>
              <a:pathLst>
                <a:path w="2488" h="2132" extrusionOk="0">
                  <a:moveTo>
                    <a:pt x="1065" y="1"/>
                  </a:moveTo>
                  <a:cubicBezTo>
                    <a:pt x="480" y="1"/>
                    <a:pt x="0" y="480"/>
                    <a:pt x="0" y="1066"/>
                  </a:cubicBezTo>
                  <a:cubicBezTo>
                    <a:pt x="0" y="1708"/>
                    <a:pt x="526" y="2131"/>
                    <a:pt x="1073" y="2131"/>
                  </a:cubicBezTo>
                  <a:cubicBezTo>
                    <a:pt x="1336" y="2131"/>
                    <a:pt x="1604" y="2033"/>
                    <a:pt x="1821" y="1814"/>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2107;p79">
              <a:extLst>
                <a:ext uri="{FF2B5EF4-FFF2-40B4-BE49-F238E27FC236}">
                  <a16:creationId xmlns:a16="http://schemas.microsoft.com/office/drawing/2014/main" id="{A0BABB8E-4065-51AE-DFCD-DCABC8C3950D}"/>
                </a:ext>
              </a:extLst>
            </p:cNvPr>
            <p:cNvSpPr/>
            <p:nvPr/>
          </p:nvSpPr>
          <p:spPr>
            <a:xfrm>
              <a:off x="2447300" y="3780375"/>
              <a:ext cx="62400" cy="53475"/>
            </a:xfrm>
            <a:custGeom>
              <a:avLst/>
              <a:gdLst/>
              <a:ahLst/>
              <a:cxnLst/>
              <a:rect l="l" t="t" r="r" b="b"/>
              <a:pathLst>
                <a:path w="2496" h="2139" extrusionOk="0">
                  <a:moveTo>
                    <a:pt x="1065" y="0"/>
                  </a:moveTo>
                  <a:cubicBezTo>
                    <a:pt x="480" y="0"/>
                    <a:pt x="0" y="480"/>
                    <a:pt x="0" y="1073"/>
                  </a:cubicBezTo>
                  <a:cubicBezTo>
                    <a:pt x="6" y="1715"/>
                    <a:pt x="530" y="2139"/>
                    <a:pt x="1077" y="2139"/>
                  </a:cubicBezTo>
                  <a:cubicBezTo>
                    <a:pt x="1341" y="2139"/>
                    <a:pt x="1610" y="2040"/>
                    <a:pt x="1829"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2108;p79">
              <a:extLst>
                <a:ext uri="{FF2B5EF4-FFF2-40B4-BE49-F238E27FC236}">
                  <a16:creationId xmlns:a16="http://schemas.microsoft.com/office/drawing/2014/main" id="{C4CCFCA7-1C3C-B3BC-787D-8936F59244AA}"/>
                </a:ext>
              </a:extLst>
            </p:cNvPr>
            <p:cNvSpPr/>
            <p:nvPr/>
          </p:nvSpPr>
          <p:spPr>
            <a:xfrm>
              <a:off x="2447300" y="3704150"/>
              <a:ext cx="62400" cy="53450"/>
            </a:xfrm>
            <a:custGeom>
              <a:avLst/>
              <a:gdLst/>
              <a:ahLst/>
              <a:cxnLst/>
              <a:rect l="l" t="t" r="r" b="b"/>
              <a:pathLst>
                <a:path w="2496" h="2138" extrusionOk="0">
                  <a:moveTo>
                    <a:pt x="1065" y="1"/>
                  </a:moveTo>
                  <a:cubicBezTo>
                    <a:pt x="480" y="1"/>
                    <a:pt x="8" y="480"/>
                    <a:pt x="0" y="1066"/>
                  </a:cubicBezTo>
                  <a:cubicBezTo>
                    <a:pt x="0" y="1709"/>
                    <a:pt x="525" y="2137"/>
                    <a:pt x="1074" y="2137"/>
                  </a:cubicBezTo>
                  <a:cubicBezTo>
                    <a:pt x="1336" y="2137"/>
                    <a:pt x="1603" y="2040"/>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2109;p79">
              <a:extLst>
                <a:ext uri="{FF2B5EF4-FFF2-40B4-BE49-F238E27FC236}">
                  <a16:creationId xmlns:a16="http://schemas.microsoft.com/office/drawing/2014/main" id="{A928B740-896A-06BE-D2E2-AB5C70B35224}"/>
                </a:ext>
              </a:extLst>
            </p:cNvPr>
            <p:cNvSpPr/>
            <p:nvPr/>
          </p:nvSpPr>
          <p:spPr>
            <a:xfrm>
              <a:off x="2447300" y="3627950"/>
              <a:ext cx="62400" cy="53425"/>
            </a:xfrm>
            <a:custGeom>
              <a:avLst/>
              <a:gdLst/>
              <a:ahLst/>
              <a:cxnLst/>
              <a:rect l="l" t="t" r="r" b="b"/>
              <a:pathLst>
                <a:path w="2496" h="2137" extrusionOk="0">
                  <a:moveTo>
                    <a:pt x="1065" y="0"/>
                  </a:moveTo>
                  <a:cubicBezTo>
                    <a:pt x="480" y="8"/>
                    <a:pt x="0" y="480"/>
                    <a:pt x="0" y="1073"/>
                  </a:cubicBezTo>
                  <a:cubicBezTo>
                    <a:pt x="0" y="1711"/>
                    <a:pt x="528" y="2137"/>
                    <a:pt x="1076" y="2137"/>
                  </a:cubicBezTo>
                  <a:cubicBezTo>
                    <a:pt x="1339" y="2137"/>
                    <a:pt x="1605" y="2039"/>
                    <a:pt x="1821" y="1821"/>
                  </a:cubicBezTo>
                  <a:cubicBezTo>
                    <a:pt x="2496" y="1154"/>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2110;p79">
              <a:extLst>
                <a:ext uri="{FF2B5EF4-FFF2-40B4-BE49-F238E27FC236}">
                  <a16:creationId xmlns:a16="http://schemas.microsoft.com/office/drawing/2014/main" id="{71BBE472-27C9-3E86-4D3D-2C1C56C74BBF}"/>
                </a:ext>
              </a:extLst>
            </p:cNvPr>
            <p:cNvSpPr/>
            <p:nvPr/>
          </p:nvSpPr>
          <p:spPr>
            <a:xfrm>
              <a:off x="2447300" y="3551925"/>
              <a:ext cx="62200" cy="53300"/>
            </a:xfrm>
            <a:custGeom>
              <a:avLst/>
              <a:gdLst/>
              <a:ahLst/>
              <a:cxnLst/>
              <a:rect l="l" t="t" r="r" b="b"/>
              <a:pathLst>
                <a:path w="2488" h="2132" extrusionOk="0">
                  <a:moveTo>
                    <a:pt x="1065" y="1"/>
                  </a:moveTo>
                  <a:cubicBezTo>
                    <a:pt x="480" y="1"/>
                    <a:pt x="0" y="480"/>
                    <a:pt x="0" y="1066"/>
                  </a:cubicBezTo>
                  <a:cubicBezTo>
                    <a:pt x="0" y="1708"/>
                    <a:pt x="526" y="2131"/>
                    <a:pt x="1073" y="2131"/>
                  </a:cubicBezTo>
                  <a:cubicBezTo>
                    <a:pt x="1336" y="2131"/>
                    <a:pt x="1604" y="2033"/>
                    <a:pt x="1821" y="1814"/>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2111;p79">
              <a:extLst>
                <a:ext uri="{FF2B5EF4-FFF2-40B4-BE49-F238E27FC236}">
                  <a16:creationId xmlns:a16="http://schemas.microsoft.com/office/drawing/2014/main" id="{B4EEFB28-6DE5-ACF7-06DC-305C71E98849}"/>
                </a:ext>
              </a:extLst>
            </p:cNvPr>
            <p:cNvSpPr/>
            <p:nvPr/>
          </p:nvSpPr>
          <p:spPr>
            <a:xfrm>
              <a:off x="2447300" y="3475725"/>
              <a:ext cx="62400" cy="53350"/>
            </a:xfrm>
            <a:custGeom>
              <a:avLst/>
              <a:gdLst/>
              <a:ahLst/>
              <a:cxnLst/>
              <a:rect l="l" t="t" r="r" b="b"/>
              <a:pathLst>
                <a:path w="2496" h="2134" extrusionOk="0">
                  <a:moveTo>
                    <a:pt x="1065" y="0"/>
                  </a:moveTo>
                  <a:cubicBezTo>
                    <a:pt x="480" y="0"/>
                    <a:pt x="0" y="480"/>
                    <a:pt x="0" y="1065"/>
                  </a:cubicBezTo>
                  <a:cubicBezTo>
                    <a:pt x="0" y="1709"/>
                    <a:pt x="525" y="2133"/>
                    <a:pt x="1074" y="2133"/>
                  </a:cubicBezTo>
                  <a:cubicBezTo>
                    <a:pt x="1336" y="2133"/>
                    <a:pt x="1603" y="2037"/>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2112;p79">
              <a:extLst>
                <a:ext uri="{FF2B5EF4-FFF2-40B4-BE49-F238E27FC236}">
                  <a16:creationId xmlns:a16="http://schemas.microsoft.com/office/drawing/2014/main" id="{D774AE6C-F371-289A-9BAF-1DC4A0A2733B}"/>
                </a:ext>
              </a:extLst>
            </p:cNvPr>
            <p:cNvSpPr/>
            <p:nvPr/>
          </p:nvSpPr>
          <p:spPr>
            <a:xfrm>
              <a:off x="2447300" y="3399500"/>
              <a:ext cx="62400" cy="53350"/>
            </a:xfrm>
            <a:custGeom>
              <a:avLst/>
              <a:gdLst/>
              <a:ahLst/>
              <a:cxnLst/>
              <a:rect l="l" t="t" r="r" b="b"/>
              <a:pathLst>
                <a:path w="2496" h="2134" extrusionOk="0">
                  <a:moveTo>
                    <a:pt x="1065" y="1"/>
                  </a:moveTo>
                  <a:cubicBezTo>
                    <a:pt x="480" y="1"/>
                    <a:pt x="0" y="480"/>
                    <a:pt x="0" y="1066"/>
                  </a:cubicBezTo>
                  <a:cubicBezTo>
                    <a:pt x="0" y="1709"/>
                    <a:pt x="525" y="2134"/>
                    <a:pt x="1074" y="2134"/>
                  </a:cubicBezTo>
                  <a:cubicBezTo>
                    <a:pt x="1336" y="2134"/>
                    <a:pt x="1603" y="2037"/>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2113;p79">
              <a:extLst>
                <a:ext uri="{FF2B5EF4-FFF2-40B4-BE49-F238E27FC236}">
                  <a16:creationId xmlns:a16="http://schemas.microsoft.com/office/drawing/2014/main" id="{957479F9-2DFC-7D1C-154A-DD43022EE3B8}"/>
                </a:ext>
              </a:extLst>
            </p:cNvPr>
            <p:cNvSpPr/>
            <p:nvPr/>
          </p:nvSpPr>
          <p:spPr>
            <a:xfrm>
              <a:off x="2447300" y="3323300"/>
              <a:ext cx="62400" cy="53425"/>
            </a:xfrm>
            <a:custGeom>
              <a:avLst/>
              <a:gdLst/>
              <a:ahLst/>
              <a:cxnLst/>
              <a:rect l="l" t="t" r="r" b="b"/>
              <a:pathLst>
                <a:path w="2496" h="2137" extrusionOk="0">
                  <a:moveTo>
                    <a:pt x="1065" y="0"/>
                  </a:moveTo>
                  <a:cubicBezTo>
                    <a:pt x="480" y="0"/>
                    <a:pt x="8" y="480"/>
                    <a:pt x="0" y="1065"/>
                  </a:cubicBezTo>
                  <a:cubicBezTo>
                    <a:pt x="0" y="1709"/>
                    <a:pt x="525" y="2137"/>
                    <a:pt x="1074" y="2137"/>
                  </a:cubicBezTo>
                  <a:cubicBezTo>
                    <a:pt x="1336" y="2137"/>
                    <a:pt x="1603" y="2039"/>
                    <a:pt x="1821" y="1821"/>
                  </a:cubicBezTo>
                  <a:cubicBezTo>
                    <a:pt x="2496" y="1154"/>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2114;p79">
              <a:extLst>
                <a:ext uri="{FF2B5EF4-FFF2-40B4-BE49-F238E27FC236}">
                  <a16:creationId xmlns:a16="http://schemas.microsoft.com/office/drawing/2014/main" id="{D9E3B9A9-6A32-BF46-40AC-C42E5F8D6748}"/>
                </a:ext>
              </a:extLst>
            </p:cNvPr>
            <p:cNvSpPr/>
            <p:nvPr/>
          </p:nvSpPr>
          <p:spPr>
            <a:xfrm>
              <a:off x="2371275" y="4237450"/>
              <a:ext cx="62225" cy="53425"/>
            </a:xfrm>
            <a:custGeom>
              <a:avLst/>
              <a:gdLst/>
              <a:ahLst/>
              <a:cxnLst/>
              <a:rect l="l" t="t" r="r" b="b"/>
              <a:pathLst>
                <a:path w="2489" h="2137" extrusionOk="0">
                  <a:moveTo>
                    <a:pt x="1066" y="0"/>
                  </a:moveTo>
                  <a:cubicBezTo>
                    <a:pt x="472" y="8"/>
                    <a:pt x="1" y="480"/>
                    <a:pt x="1" y="1073"/>
                  </a:cubicBezTo>
                  <a:cubicBezTo>
                    <a:pt x="1" y="1711"/>
                    <a:pt x="525" y="2137"/>
                    <a:pt x="1071" y="2137"/>
                  </a:cubicBezTo>
                  <a:cubicBezTo>
                    <a:pt x="1332" y="2137"/>
                    <a:pt x="1598" y="2040"/>
                    <a:pt x="1814" y="1821"/>
                  </a:cubicBezTo>
                  <a:cubicBezTo>
                    <a:pt x="2488" y="1155"/>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2115;p79">
              <a:extLst>
                <a:ext uri="{FF2B5EF4-FFF2-40B4-BE49-F238E27FC236}">
                  <a16:creationId xmlns:a16="http://schemas.microsoft.com/office/drawing/2014/main" id="{E52063E2-C381-868F-5805-4699309B47A0}"/>
                </a:ext>
              </a:extLst>
            </p:cNvPr>
            <p:cNvSpPr/>
            <p:nvPr/>
          </p:nvSpPr>
          <p:spPr>
            <a:xfrm>
              <a:off x="2371275" y="4161425"/>
              <a:ext cx="62225" cy="53300"/>
            </a:xfrm>
            <a:custGeom>
              <a:avLst/>
              <a:gdLst/>
              <a:ahLst/>
              <a:cxnLst/>
              <a:rect l="l" t="t" r="r" b="b"/>
              <a:pathLst>
                <a:path w="2489" h="2132" extrusionOk="0">
                  <a:moveTo>
                    <a:pt x="1066" y="1"/>
                  </a:moveTo>
                  <a:cubicBezTo>
                    <a:pt x="472" y="1"/>
                    <a:pt x="1" y="472"/>
                    <a:pt x="1" y="1066"/>
                  </a:cubicBezTo>
                  <a:cubicBezTo>
                    <a:pt x="1" y="1708"/>
                    <a:pt x="523" y="2131"/>
                    <a:pt x="1067" y="2131"/>
                  </a:cubicBezTo>
                  <a:cubicBezTo>
                    <a:pt x="1329" y="2131"/>
                    <a:pt x="1597" y="2033"/>
                    <a:pt x="1814" y="1814"/>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2116;p79">
              <a:extLst>
                <a:ext uri="{FF2B5EF4-FFF2-40B4-BE49-F238E27FC236}">
                  <a16:creationId xmlns:a16="http://schemas.microsoft.com/office/drawing/2014/main" id="{57A7D4F7-4273-020E-1A17-D1F68633C88B}"/>
                </a:ext>
              </a:extLst>
            </p:cNvPr>
            <p:cNvSpPr/>
            <p:nvPr/>
          </p:nvSpPr>
          <p:spPr>
            <a:xfrm>
              <a:off x="2371275" y="4085225"/>
              <a:ext cx="62225" cy="53350"/>
            </a:xfrm>
            <a:custGeom>
              <a:avLst/>
              <a:gdLst/>
              <a:ahLst/>
              <a:cxnLst/>
              <a:rect l="l" t="t" r="r" b="b"/>
              <a:pathLst>
                <a:path w="2489" h="2134" extrusionOk="0">
                  <a:moveTo>
                    <a:pt x="1066" y="0"/>
                  </a:moveTo>
                  <a:cubicBezTo>
                    <a:pt x="472" y="0"/>
                    <a:pt x="1" y="480"/>
                    <a:pt x="1" y="1065"/>
                  </a:cubicBezTo>
                  <a:cubicBezTo>
                    <a:pt x="1" y="1709"/>
                    <a:pt x="526" y="2133"/>
                    <a:pt x="1072" y="2133"/>
                  </a:cubicBezTo>
                  <a:cubicBezTo>
                    <a:pt x="1333" y="2133"/>
                    <a:pt x="1598" y="2037"/>
                    <a:pt x="1814" y="1821"/>
                  </a:cubicBezTo>
                  <a:cubicBezTo>
                    <a:pt x="2488" y="1147"/>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2117;p79">
              <a:extLst>
                <a:ext uri="{FF2B5EF4-FFF2-40B4-BE49-F238E27FC236}">
                  <a16:creationId xmlns:a16="http://schemas.microsoft.com/office/drawing/2014/main" id="{8E85A845-4063-DD1C-5C9C-15FB5FA64B3E}"/>
                </a:ext>
              </a:extLst>
            </p:cNvPr>
            <p:cNvSpPr/>
            <p:nvPr/>
          </p:nvSpPr>
          <p:spPr>
            <a:xfrm>
              <a:off x="2371275" y="4009000"/>
              <a:ext cx="62225" cy="53350"/>
            </a:xfrm>
            <a:custGeom>
              <a:avLst/>
              <a:gdLst/>
              <a:ahLst/>
              <a:cxnLst/>
              <a:rect l="l" t="t" r="r" b="b"/>
              <a:pathLst>
                <a:path w="2489" h="2134" extrusionOk="0">
                  <a:moveTo>
                    <a:pt x="1066" y="1"/>
                  </a:moveTo>
                  <a:cubicBezTo>
                    <a:pt x="472" y="1"/>
                    <a:pt x="1" y="480"/>
                    <a:pt x="1" y="1066"/>
                  </a:cubicBezTo>
                  <a:cubicBezTo>
                    <a:pt x="1" y="1710"/>
                    <a:pt x="526" y="2134"/>
                    <a:pt x="1072" y="2134"/>
                  </a:cubicBezTo>
                  <a:cubicBezTo>
                    <a:pt x="1333" y="2134"/>
                    <a:pt x="1598" y="2037"/>
                    <a:pt x="1814"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2118;p79">
              <a:extLst>
                <a:ext uri="{FF2B5EF4-FFF2-40B4-BE49-F238E27FC236}">
                  <a16:creationId xmlns:a16="http://schemas.microsoft.com/office/drawing/2014/main" id="{8305F29C-9C3A-6B0F-8B23-FDFB44142956}"/>
                </a:ext>
              </a:extLst>
            </p:cNvPr>
            <p:cNvSpPr/>
            <p:nvPr/>
          </p:nvSpPr>
          <p:spPr>
            <a:xfrm>
              <a:off x="2371075" y="3932800"/>
              <a:ext cx="62425" cy="53475"/>
            </a:xfrm>
            <a:custGeom>
              <a:avLst/>
              <a:gdLst/>
              <a:ahLst/>
              <a:cxnLst/>
              <a:rect l="l" t="t" r="r" b="b"/>
              <a:pathLst>
                <a:path w="2497" h="2139" extrusionOk="0">
                  <a:moveTo>
                    <a:pt x="1074" y="0"/>
                  </a:moveTo>
                  <a:cubicBezTo>
                    <a:pt x="480" y="0"/>
                    <a:pt x="1" y="480"/>
                    <a:pt x="1" y="1073"/>
                  </a:cubicBezTo>
                  <a:cubicBezTo>
                    <a:pt x="6" y="1715"/>
                    <a:pt x="530" y="2139"/>
                    <a:pt x="1075" y="2139"/>
                  </a:cubicBezTo>
                  <a:cubicBezTo>
                    <a:pt x="1337" y="2139"/>
                    <a:pt x="1605" y="2041"/>
                    <a:pt x="1822" y="1821"/>
                  </a:cubicBezTo>
                  <a:cubicBezTo>
                    <a:pt x="2496"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2119;p79">
              <a:extLst>
                <a:ext uri="{FF2B5EF4-FFF2-40B4-BE49-F238E27FC236}">
                  <a16:creationId xmlns:a16="http://schemas.microsoft.com/office/drawing/2014/main" id="{AD8EE5C2-38C7-5150-AFB1-88005D2EEBAC}"/>
                </a:ext>
              </a:extLst>
            </p:cNvPr>
            <p:cNvSpPr/>
            <p:nvPr/>
          </p:nvSpPr>
          <p:spPr>
            <a:xfrm>
              <a:off x="2371075" y="3856775"/>
              <a:ext cx="62425" cy="53300"/>
            </a:xfrm>
            <a:custGeom>
              <a:avLst/>
              <a:gdLst/>
              <a:ahLst/>
              <a:cxnLst/>
              <a:rect l="l" t="t" r="r" b="b"/>
              <a:pathLst>
                <a:path w="2497" h="2132" extrusionOk="0">
                  <a:moveTo>
                    <a:pt x="1074" y="1"/>
                  </a:moveTo>
                  <a:cubicBezTo>
                    <a:pt x="480" y="1"/>
                    <a:pt x="1" y="480"/>
                    <a:pt x="1" y="1066"/>
                  </a:cubicBezTo>
                  <a:cubicBezTo>
                    <a:pt x="6" y="1708"/>
                    <a:pt x="530" y="2131"/>
                    <a:pt x="1075" y="2131"/>
                  </a:cubicBezTo>
                  <a:cubicBezTo>
                    <a:pt x="1337" y="2131"/>
                    <a:pt x="1605" y="2033"/>
                    <a:pt x="1822" y="1814"/>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2120;p79">
              <a:extLst>
                <a:ext uri="{FF2B5EF4-FFF2-40B4-BE49-F238E27FC236}">
                  <a16:creationId xmlns:a16="http://schemas.microsoft.com/office/drawing/2014/main" id="{EE776D4F-1A09-090B-559E-2265F576E9FF}"/>
                </a:ext>
              </a:extLst>
            </p:cNvPr>
            <p:cNvSpPr/>
            <p:nvPr/>
          </p:nvSpPr>
          <p:spPr>
            <a:xfrm>
              <a:off x="2371075" y="3780375"/>
              <a:ext cx="62425" cy="53475"/>
            </a:xfrm>
            <a:custGeom>
              <a:avLst/>
              <a:gdLst/>
              <a:ahLst/>
              <a:cxnLst/>
              <a:rect l="l" t="t" r="r" b="b"/>
              <a:pathLst>
                <a:path w="2497" h="2139" extrusionOk="0">
                  <a:moveTo>
                    <a:pt x="1074" y="0"/>
                  </a:moveTo>
                  <a:cubicBezTo>
                    <a:pt x="480" y="0"/>
                    <a:pt x="1" y="480"/>
                    <a:pt x="1" y="1073"/>
                  </a:cubicBezTo>
                  <a:cubicBezTo>
                    <a:pt x="6" y="1715"/>
                    <a:pt x="530" y="2139"/>
                    <a:pt x="1078" y="2139"/>
                  </a:cubicBezTo>
                  <a:cubicBezTo>
                    <a:pt x="1341" y="2139"/>
                    <a:pt x="1610" y="2040"/>
                    <a:pt x="1830" y="1821"/>
                  </a:cubicBezTo>
                  <a:cubicBezTo>
                    <a:pt x="2496" y="1146"/>
                    <a:pt x="2025"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2121;p79">
              <a:extLst>
                <a:ext uri="{FF2B5EF4-FFF2-40B4-BE49-F238E27FC236}">
                  <a16:creationId xmlns:a16="http://schemas.microsoft.com/office/drawing/2014/main" id="{CCD3A60C-216C-8237-3A9B-4A1B6051BEB1}"/>
                </a:ext>
              </a:extLst>
            </p:cNvPr>
            <p:cNvSpPr/>
            <p:nvPr/>
          </p:nvSpPr>
          <p:spPr>
            <a:xfrm>
              <a:off x="2371275" y="3704150"/>
              <a:ext cx="62225" cy="53450"/>
            </a:xfrm>
            <a:custGeom>
              <a:avLst/>
              <a:gdLst/>
              <a:ahLst/>
              <a:cxnLst/>
              <a:rect l="l" t="t" r="r" b="b"/>
              <a:pathLst>
                <a:path w="2489" h="2138" extrusionOk="0">
                  <a:moveTo>
                    <a:pt x="1066" y="1"/>
                  </a:moveTo>
                  <a:cubicBezTo>
                    <a:pt x="472" y="1"/>
                    <a:pt x="1" y="480"/>
                    <a:pt x="1" y="1066"/>
                  </a:cubicBezTo>
                  <a:cubicBezTo>
                    <a:pt x="1" y="1709"/>
                    <a:pt x="526" y="2137"/>
                    <a:pt x="1072" y="2137"/>
                  </a:cubicBezTo>
                  <a:cubicBezTo>
                    <a:pt x="1333" y="2137"/>
                    <a:pt x="1598" y="2040"/>
                    <a:pt x="1814"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2122;p79">
              <a:extLst>
                <a:ext uri="{FF2B5EF4-FFF2-40B4-BE49-F238E27FC236}">
                  <a16:creationId xmlns:a16="http://schemas.microsoft.com/office/drawing/2014/main" id="{2C4F314A-4E34-7121-C194-101AE4E218EE}"/>
                </a:ext>
              </a:extLst>
            </p:cNvPr>
            <p:cNvSpPr/>
            <p:nvPr/>
          </p:nvSpPr>
          <p:spPr>
            <a:xfrm>
              <a:off x="2371275" y="3627950"/>
              <a:ext cx="62225" cy="53425"/>
            </a:xfrm>
            <a:custGeom>
              <a:avLst/>
              <a:gdLst/>
              <a:ahLst/>
              <a:cxnLst/>
              <a:rect l="l" t="t" r="r" b="b"/>
              <a:pathLst>
                <a:path w="2489" h="2137" extrusionOk="0">
                  <a:moveTo>
                    <a:pt x="1066" y="0"/>
                  </a:moveTo>
                  <a:cubicBezTo>
                    <a:pt x="472" y="8"/>
                    <a:pt x="1" y="480"/>
                    <a:pt x="1" y="1073"/>
                  </a:cubicBezTo>
                  <a:cubicBezTo>
                    <a:pt x="1" y="1711"/>
                    <a:pt x="525" y="2137"/>
                    <a:pt x="1071" y="2137"/>
                  </a:cubicBezTo>
                  <a:cubicBezTo>
                    <a:pt x="1332" y="2137"/>
                    <a:pt x="1598" y="2039"/>
                    <a:pt x="1814" y="1821"/>
                  </a:cubicBezTo>
                  <a:cubicBezTo>
                    <a:pt x="2488" y="1154"/>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2123;p79">
              <a:extLst>
                <a:ext uri="{FF2B5EF4-FFF2-40B4-BE49-F238E27FC236}">
                  <a16:creationId xmlns:a16="http://schemas.microsoft.com/office/drawing/2014/main" id="{597544BC-2337-FCDB-65CD-B7DA17885A0E}"/>
                </a:ext>
              </a:extLst>
            </p:cNvPr>
            <p:cNvSpPr/>
            <p:nvPr/>
          </p:nvSpPr>
          <p:spPr>
            <a:xfrm>
              <a:off x="2371075" y="3551925"/>
              <a:ext cx="62425" cy="53300"/>
            </a:xfrm>
            <a:custGeom>
              <a:avLst/>
              <a:gdLst/>
              <a:ahLst/>
              <a:cxnLst/>
              <a:rect l="l" t="t" r="r" b="b"/>
              <a:pathLst>
                <a:path w="2497" h="2132" extrusionOk="0">
                  <a:moveTo>
                    <a:pt x="1074" y="1"/>
                  </a:moveTo>
                  <a:cubicBezTo>
                    <a:pt x="480" y="1"/>
                    <a:pt x="1" y="480"/>
                    <a:pt x="1" y="1066"/>
                  </a:cubicBezTo>
                  <a:cubicBezTo>
                    <a:pt x="6" y="1708"/>
                    <a:pt x="530" y="2131"/>
                    <a:pt x="1075" y="2131"/>
                  </a:cubicBezTo>
                  <a:cubicBezTo>
                    <a:pt x="1337" y="2131"/>
                    <a:pt x="1605" y="2033"/>
                    <a:pt x="1822" y="1814"/>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2124;p79">
              <a:extLst>
                <a:ext uri="{FF2B5EF4-FFF2-40B4-BE49-F238E27FC236}">
                  <a16:creationId xmlns:a16="http://schemas.microsoft.com/office/drawing/2014/main" id="{71512078-89C2-F18D-A8E5-9718BC79F97E}"/>
                </a:ext>
              </a:extLst>
            </p:cNvPr>
            <p:cNvSpPr/>
            <p:nvPr/>
          </p:nvSpPr>
          <p:spPr>
            <a:xfrm>
              <a:off x="2371075" y="3475725"/>
              <a:ext cx="62425" cy="53350"/>
            </a:xfrm>
            <a:custGeom>
              <a:avLst/>
              <a:gdLst/>
              <a:ahLst/>
              <a:cxnLst/>
              <a:rect l="l" t="t" r="r" b="b"/>
              <a:pathLst>
                <a:path w="2497" h="2134" extrusionOk="0">
                  <a:moveTo>
                    <a:pt x="1074" y="0"/>
                  </a:moveTo>
                  <a:cubicBezTo>
                    <a:pt x="480" y="0"/>
                    <a:pt x="9" y="480"/>
                    <a:pt x="1" y="1065"/>
                  </a:cubicBezTo>
                  <a:cubicBezTo>
                    <a:pt x="1" y="1709"/>
                    <a:pt x="530" y="2133"/>
                    <a:pt x="1078" y="2133"/>
                  </a:cubicBezTo>
                  <a:cubicBezTo>
                    <a:pt x="1340" y="2133"/>
                    <a:pt x="1606" y="2037"/>
                    <a:pt x="1822" y="1821"/>
                  </a:cubicBezTo>
                  <a:cubicBezTo>
                    <a:pt x="2496"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2125;p79">
              <a:extLst>
                <a:ext uri="{FF2B5EF4-FFF2-40B4-BE49-F238E27FC236}">
                  <a16:creationId xmlns:a16="http://schemas.microsoft.com/office/drawing/2014/main" id="{21372397-1929-9409-D920-413628147228}"/>
                </a:ext>
              </a:extLst>
            </p:cNvPr>
            <p:cNvSpPr/>
            <p:nvPr/>
          </p:nvSpPr>
          <p:spPr>
            <a:xfrm>
              <a:off x="2371075" y="3399500"/>
              <a:ext cx="62425" cy="53350"/>
            </a:xfrm>
            <a:custGeom>
              <a:avLst/>
              <a:gdLst/>
              <a:ahLst/>
              <a:cxnLst/>
              <a:rect l="l" t="t" r="r" b="b"/>
              <a:pathLst>
                <a:path w="2497" h="2134" extrusionOk="0">
                  <a:moveTo>
                    <a:pt x="1074" y="1"/>
                  </a:moveTo>
                  <a:cubicBezTo>
                    <a:pt x="480" y="1"/>
                    <a:pt x="9" y="480"/>
                    <a:pt x="1" y="1066"/>
                  </a:cubicBezTo>
                  <a:cubicBezTo>
                    <a:pt x="1" y="1709"/>
                    <a:pt x="526" y="2134"/>
                    <a:pt x="1075" y="2134"/>
                  </a:cubicBezTo>
                  <a:cubicBezTo>
                    <a:pt x="1336" y="2134"/>
                    <a:pt x="1604" y="2037"/>
                    <a:pt x="1822" y="1822"/>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2126;p79">
              <a:extLst>
                <a:ext uri="{FF2B5EF4-FFF2-40B4-BE49-F238E27FC236}">
                  <a16:creationId xmlns:a16="http://schemas.microsoft.com/office/drawing/2014/main" id="{3E2F16D6-84DB-2C51-265D-81585BEB50F9}"/>
                </a:ext>
              </a:extLst>
            </p:cNvPr>
            <p:cNvSpPr/>
            <p:nvPr/>
          </p:nvSpPr>
          <p:spPr>
            <a:xfrm>
              <a:off x="2371075" y="3323300"/>
              <a:ext cx="62425" cy="53425"/>
            </a:xfrm>
            <a:custGeom>
              <a:avLst/>
              <a:gdLst/>
              <a:ahLst/>
              <a:cxnLst/>
              <a:rect l="l" t="t" r="r" b="b"/>
              <a:pathLst>
                <a:path w="2497" h="2137" extrusionOk="0">
                  <a:moveTo>
                    <a:pt x="1074" y="0"/>
                  </a:moveTo>
                  <a:cubicBezTo>
                    <a:pt x="480" y="0"/>
                    <a:pt x="9" y="480"/>
                    <a:pt x="1" y="1065"/>
                  </a:cubicBezTo>
                  <a:cubicBezTo>
                    <a:pt x="1" y="1709"/>
                    <a:pt x="526" y="2137"/>
                    <a:pt x="1074" y="2137"/>
                  </a:cubicBezTo>
                  <a:cubicBezTo>
                    <a:pt x="1336" y="2137"/>
                    <a:pt x="1603" y="2039"/>
                    <a:pt x="1822" y="1821"/>
                  </a:cubicBezTo>
                  <a:cubicBezTo>
                    <a:pt x="2496" y="1154"/>
                    <a:pt x="2025"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2127;p79">
              <a:extLst>
                <a:ext uri="{FF2B5EF4-FFF2-40B4-BE49-F238E27FC236}">
                  <a16:creationId xmlns:a16="http://schemas.microsoft.com/office/drawing/2014/main" id="{A561F8AA-8A1E-4A13-8CC8-990329D22466}"/>
                </a:ext>
              </a:extLst>
            </p:cNvPr>
            <p:cNvSpPr/>
            <p:nvPr/>
          </p:nvSpPr>
          <p:spPr>
            <a:xfrm>
              <a:off x="2371075" y="3247075"/>
              <a:ext cx="62425" cy="53450"/>
            </a:xfrm>
            <a:custGeom>
              <a:avLst/>
              <a:gdLst/>
              <a:ahLst/>
              <a:cxnLst/>
              <a:rect l="l" t="t" r="r" b="b"/>
              <a:pathLst>
                <a:path w="2497" h="2138" extrusionOk="0">
                  <a:moveTo>
                    <a:pt x="1074" y="1"/>
                  </a:moveTo>
                  <a:cubicBezTo>
                    <a:pt x="480" y="9"/>
                    <a:pt x="9" y="480"/>
                    <a:pt x="1" y="1066"/>
                  </a:cubicBezTo>
                  <a:cubicBezTo>
                    <a:pt x="1" y="1709"/>
                    <a:pt x="526" y="2137"/>
                    <a:pt x="1074" y="2137"/>
                  </a:cubicBezTo>
                  <a:cubicBezTo>
                    <a:pt x="1336" y="2137"/>
                    <a:pt x="1603" y="2040"/>
                    <a:pt x="1822" y="1822"/>
                  </a:cubicBezTo>
                  <a:cubicBezTo>
                    <a:pt x="2496" y="1155"/>
                    <a:pt x="2025"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2128;p79">
              <a:extLst>
                <a:ext uri="{FF2B5EF4-FFF2-40B4-BE49-F238E27FC236}">
                  <a16:creationId xmlns:a16="http://schemas.microsoft.com/office/drawing/2014/main" id="{4A47C9C4-F9A4-689D-99DA-451EB4006155}"/>
                </a:ext>
              </a:extLst>
            </p:cNvPr>
            <p:cNvSpPr/>
            <p:nvPr/>
          </p:nvSpPr>
          <p:spPr>
            <a:xfrm>
              <a:off x="2295075" y="4313650"/>
              <a:ext cx="62200" cy="53450"/>
            </a:xfrm>
            <a:custGeom>
              <a:avLst/>
              <a:gdLst/>
              <a:ahLst/>
              <a:cxnLst/>
              <a:rect l="l" t="t" r="r" b="b"/>
              <a:pathLst>
                <a:path w="2488" h="2138" extrusionOk="0">
                  <a:moveTo>
                    <a:pt x="1065" y="1"/>
                  </a:moveTo>
                  <a:cubicBezTo>
                    <a:pt x="472" y="1"/>
                    <a:pt x="0" y="480"/>
                    <a:pt x="0" y="1066"/>
                  </a:cubicBezTo>
                  <a:cubicBezTo>
                    <a:pt x="0" y="1709"/>
                    <a:pt x="525" y="2137"/>
                    <a:pt x="1071" y="2137"/>
                  </a:cubicBezTo>
                  <a:cubicBezTo>
                    <a:pt x="1332" y="2137"/>
                    <a:pt x="1598" y="2040"/>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2129;p79">
              <a:extLst>
                <a:ext uri="{FF2B5EF4-FFF2-40B4-BE49-F238E27FC236}">
                  <a16:creationId xmlns:a16="http://schemas.microsoft.com/office/drawing/2014/main" id="{8F147481-AC68-E3F6-2699-6E17AF586FD2}"/>
                </a:ext>
              </a:extLst>
            </p:cNvPr>
            <p:cNvSpPr/>
            <p:nvPr/>
          </p:nvSpPr>
          <p:spPr>
            <a:xfrm>
              <a:off x="2295075" y="4237450"/>
              <a:ext cx="62200" cy="53425"/>
            </a:xfrm>
            <a:custGeom>
              <a:avLst/>
              <a:gdLst/>
              <a:ahLst/>
              <a:cxnLst/>
              <a:rect l="l" t="t" r="r" b="b"/>
              <a:pathLst>
                <a:path w="2488" h="2137" extrusionOk="0">
                  <a:moveTo>
                    <a:pt x="1065" y="0"/>
                  </a:moveTo>
                  <a:cubicBezTo>
                    <a:pt x="472" y="8"/>
                    <a:pt x="0" y="480"/>
                    <a:pt x="0" y="1073"/>
                  </a:cubicBezTo>
                  <a:cubicBezTo>
                    <a:pt x="0" y="1711"/>
                    <a:pt x="525" y="2137"/>
                    <a:pt x="1070" y="2137"/>
                  </a:cubicBezTo>
                  <a:cubicBezTo>
                    <a:pt x="1331" y="2137"/>
                    <a:pt x="1597" y="2040"/>
                    <a:pt x="1813" y="1821"/>
                  </a:cubicBezTo>
                  <a:cubicBezTo>
                    <a:pt x="2488" y="1155"/>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2130;p79">
              <a:extLst>
                <a:ext uri="{FF2B5EF4-FFF2-40B4-BE49-F238E27FC236}">
                  <a16:creationId xmlns:a16="http://schemas.microsoft.com/office/drawing/2014/main" id="{CA34497C-70BD-2E86-AB71-6741D3DDDEC3}"/>
                </a:ext>
              </a:extLst>
            </p:cNvPr>
            <p:cNvSpPr/>
            <p:nvPr/>
          </p:nvSpPr>
          <p:spPr>
            <a:xfrm>
              <a:off x="2295075" y="4161425"/>
              <a:ext cx="62200" cy="53300"/>
            </a:xfrm>
            <a:custGeom>
              <a:avLst/>
              <a:gdLst/>
              <a:ahLst/>
              <a:cxnLst/>
              <a:rect l="l" t="t" r="r" b="b"/>
              <a:pathLst>
                <a:path w="2488" h="2132" extrusionOk="0">
                  <a:moveTo>
                    <a:pt x="1065" y="1"/>
                  </a:moveTo>
                  <a:cubicBezTo>
                    <a:pt x="472" y="1"/>
                    <a:pt x="0" y="472"/>
                    <a:pt x="0" y="1066"/>
                  </a:cubicBezTo>
                  <a:cubicBezTo>
                    <a:pt x="0" y="1708"/>
                    <a:pt x="522" y="2131"/>
                    <a:pt x="1069" y="2131"/>
                  </a:cubicBezTo>
                  <a:cubicBezTo>
                    <a:pt x="1333" y="2131"/>
                    <a:pt x="1602" y="2033"/>
                    <a:pt x="1821" y="1814"/>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2131;p79">
              <a:extLst>
                <a:ext uri="{FF2B5EF4-FFF2-40B4-BE49-F238E27FC236}">
                  <a16:creationId xmlns:a16="http://schemas.microsoft.com/office/drawing/2014/main" id="{73054238-4F58-DEA9-C249-4D1EC85E5B67}"/>
                </a:ext>
              </a:extLst>
            </p:cNvPr>
            <p:cNvSpPr/>
            <p:nvPr/>
          </p:nvSpPr>
          <p:spPr>
            <a:xfrm>
              <a:off x="2295075" y="4085225"/>
              <a:ext cx="62200" cy="53350"/>
            </a:xfrm>
            <a:custGeom>
              <a:avLst/>
              <a:gdLst/>
              <a:ahLst/>
              <a:cxnLst/>
              <a:rect l="l" t="t" r="r" b="b"/>
              <a:pathLst>
                <a:path w="2488" h="2134" extrusionOk="0">
                  <a:moveTo>
                    <a:pt x="1065" y="0"/>
                  </a:moveTo>
                  <a:cubicBezTo>
                    <a:pt x="472" y="0"/>
                    <a:pt x="0" y="480"/>
                    <a:pt x="0" y="1065"/>
                  </a:cubicBezTo>
                  <a:cubicBezTo>
                    <a:pt x="0" y="1709"/>
                    <a:pt x="525" y="2133"/>
                    <a:pt x="1072" y="2133"/>
                  </a:cubicBezTo>
                  <a:cubicBezTo>
                    <a:pt x="1332" y="2133"/>
                    <a:pt x="1598" y="2037"/>
                    <a:pt x="1813" y="1821"/>
                  </a:cubicBezTo>
                  <a:cubicBezTo>
                    <a:pt x="2488" y="1147"/>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2132;p79">
              <a:extLst>
                <a:ext uri="{FF2B5EF4-FFF2-40B4-BE49-F238E27FC236}">
                  <a16:creationId xmlns:a16="http://schemas.microsoft.com/office/drawing/2014/main" id="{7631DDE4-53B8-3BD3-92ED-EF143FEC3C5E}"/>
                </a:ext>
              </a:extLst>
            </p:cNvPr>
            <p:cNvSpPr/>
            <p:nvPr/>
          </p:nvSpPr>
          <p:spPr>
            <a:xfrm>
              <a:off x="2295075" y="4009000"/>
              <a:ext cx="62200" cy="53350"/>
            </a:xfrm>
            <a:custGeom>
              <a:avLst/>
              <a:gdLst/>
              <a:ahLst/>
              <a:cxnLst/>
              <a:rect l="l" t="t" r="r" b="b"/>
              <a:pathLst>
                <a:path w="2488" h="2134" extrusionOk="0">
                  <a:moveTo>
                    <a:pt x="1065" y="1"/>
                  </a:moveTo>
                  <a:cubicBezTo>
                    <a:pt x="472" y="1"/>
                    <a:pt x="0" y="480"/>
                    <a:pt x="0" y="1066"/>
                  </a:cubicBezTo>
                  <a:cubicBezTo>
                    <a:pt x="0" y="1710"/>
                    <a:pt x="525" y="2134"/>
                    <a:pt x="1074" y="2134"/>
                  </a:cubicBezTo>
                  <a:cubicBezTo>
                    <a:pt x="1336" y="2134"/>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2133;p79">
              <a:extLst>
                <a:ext uri="{FF2B5EF4-FFF2-40B4-BE49-F238E27FC236}">
                  <a16:creationId xmlns:a16="http://schemas.microsoft.com/office/drawing/2014/main" id="{942F146A-B8B7-66A7-B03A-EE02CE1198D2}"/>
                </a:ext>
              </a:extLst>
            </p:cNvPr>
            <p:cNvSpPr/>
            <p:nvPr/>
          </p:nvSpPr>
          <p:spPr>
            <a:xfrm>
              <a:off x="2294850" y="3932800"/>
              <a:ext cx="62425" cy="53475"/>
            </a:xfrm>
            <a:custGeom>
              <a:avLst/>
              <a:gdLst/>
              <a:ahLst/>
              <a:cxnLst/>
              <a:rect l="l" t="t" r="r" b="b"/>
              <a:pathLst>
                <a:path w="2497" h="2139" extrusionOk="0">
                  <a:moveTo>
                    <a:pt x="1074" y="0"/>
                  </a:moveTo>
                  <a:cubicBezTo>
                    <a:pt x="481" y="0"/>
                    <a:pt x="1" y="480"/>
                    <a:pt x="9" y="1073"/>
                  </a:cubicBezTo>
                  <a:cubicBezTo>
                    <a:pt x="9" y="1715"/>
                    <a:pt x="531" y="2139"/>
                    <a:pt x="1078" y="2139"/>
                  </a:cubicBezTo>
                  <a:cubicBezTo>
                    <a:pt x="1342" y="2139"/>
                    <a:pt x="1611" y="2041"/>
                    <a:pt x="1830"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2134;p79">
              <a:extLst>
                <a:ext uri="{FF2B5EF4-FFF2-40B4-BE49-F238E27FC236}">
                  <a16:creationId xmlns:a16="http://schemas.microsoft.com/office/drawing/2014/main" id="{B862A2E7-5335-4D1D-A5F2-0ACF3A603C0C}"/>
                </a:ext>
              </a:extLst>
            </p:cNvPr>
            <p:cNvSpPr/>
            <p:nvPr/>
          </p:nvSpPr>
          <p:spPr>
            <a:xfrm>
              <a:off x="2295075" y="3856775"/>
              <a:ext cx="62200" cy="53300"/>
            </a:xfrm>
            <a:custGeom>
              <a:avLst/>
              <a:gdLst/>
              <a:ahLst/>
              <a:cxnLst/>
              <a:rect l="l" t="t" r="r" b="b"/>
              <a:pathLst>
                <a:path w="2488" h="2132" extrusionOk="0">
                  <a:moveTo>
                    <a:pt x="1065" y="1"/>
                  </a:moveTo>
                  <a:cubicBezTo>
                    <a:pt x="472" y="1"/>
                    <a:pt x="0" y="480"/>
                    <a:pt x="0" y="1066"/>
                  </a:cubicBezTo>
                  <a:cubicBezTo>
                    <a:pt x="0" y="1708"/>
                    <a:pt x="522" y="2131"/>
                    <a:pt x="1069" y="2131"/>
                  </a:cubicBezTo>
                  <a:cubicBezTo>
                    <a:pt x="1333" y="2131"/>
                    <a:pt x="1602" y="2033"/>
                    <a:pt x="1821" y="1814"/>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2135;p79">
              <a:extLst>
                <a:ext uri="{FF2B5EF4-FFF2-40B4-BE49-F238E27FC236}">
                  <a16:creationId xmlns:a16="http://schemas.microsoft.com/office/drawing/2014/main" id="{80F6D33E-232C-B8D9-B7C3-47B01B948925}"/>
                </a:ext>
              </a:extLst>
            </p:cNvPr>
            <p:cNvSpPr/>
            <p:nvPr/>
          </p:nvSpPr>
          <p:spPr>
            <a:xfrm>
              <a:off x="2294850" y="3780375"/>
              <a:ext cx="62625" cy="53475"/>
            </a:xfrm>
            <a:custGeom>
              <a:avLst/>
              <a:gdLst/>
              <a:ahLst/>
              <a:cxnLst/>
              <a:rect l="l" t="t" r="r" b="b"/>
              <a:pathLst>
                <a:path w="2505" h="2139" extrusionOk="0">
                  <a:moveTo>
                    <a:pt x="1074" y="0"/>
                  </a:moveTo>
                  <a:cubicBezTo>
                    <a:pt x="481" y="0"/>
                    <a:pt x="1" y="480"/>
                    <a:pt x="9" y="1073"/>
                  </a:cubicBezTo>
                  <a:cubicBezTo>
                    <a:pt x="9" y="1715"/>
                    <a:pt x="535" y="2139"/>
                    <a:pt x="1082" y="2139"/>
                  </a:cubicBezTo>
                  <a:cubicBezTo>
                    <a:pt x="1345" y="2139"/>
                    <a:pt x="1613" y="2040"/>
                    <a:pt x="1830" y="1821"/>
                  </a:cubicBezTo>
                  <a:cubicBezTo>
                    <a:pt x="2505" y="1146"/>
                    <a:pt x="2025"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2136;p79">
              <a:extLst>
                <a:ext uri="{FF2B5EF4-FFF2-40B4-BE49-F238E27FC236}">
                  <a16:creationId xmlns:a16="http://schemas.microsoft.com/office/drawing/2014/main" id="{53AD6BDF-4665-3C2E-640B-4B62FE8D5F93}"/>
                </a:ext>
              </a:extLst>
            </p:cNvPr>
            <p:cNvSpPr/>
            <p:nvPr/>
          </p:nvSpPr>
          <p:spPr>
            <a:xfrm>
              <a:off x="2295075" y="3704150"/>
              <a:ext cx="62200" cy="53450"/>
            </a:xfrm>
            <a:custGeom>
              <a:avLst/>
              <a:gdLst/>
              <a:ahLst/>
              <a:cxnLst/>
              <a:rect l="l" t="t" r="r" b="b"/>
              <a:pathLst>
                <a:path w="2488" h="2138" extrusionOk="0">
                  <a:moveTo>
                    <a:pt x="1065" y="1"/>
                  </a:moveTo>
                  <a:cubicBezTo>
                    <a:pt x="472" y="1"/>
                    <a:pt x="0" y="480"/>
                    <a:pt x="0" y="1066"/>
                  </a:cubicBezTo>
                  <a:cubicBezTo>
                    <a:pt x="0" y="1709"/>
                    <a:pt x="525" y="2137"/>
                    <a:pt x="1071" y="2137"/>
                  </a:cubicBezTo>
                  <a:cubicBezTo>
                    <a:pt x="1332" y="2137"/>
                    <a:pt x="1598" y="2040"/>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2137;p79">
              <a:extLst>
                <a:ext uri="{FF2B5EF4-FFF2-40B4-BE49-F238E27FC236}">
                  <a16:creationId xmlns:a16="http://schemas.microsoft.com/office/drawing/2014/main" id="{9E29A4AC-3882-85A0-7E9E-A73C45CC0191}"/>
                </a:ext>
              </a:extLst>
            </p:cNvPr>
            <p:cNvSpPr/>
            <p:nvPr/>
          </p:nvSpPr>
          <p:spPr>
            <a:xfrm>
              <a:off x="2295075" y="3627950"/>
              <a:ext cx="62200" cy="53425"/>
            </a:xfrm>
            <a:custGeom>
              <a:avLst/>
              <a:gdLst/>
              <a:ahLst/>
              <a:cxnLst/>
              <a:rect l="l" t="t" r="r" b="b"/>
              <a:pathLst>
                <a:path w="2488" h="2137" extrusionOk="0">
                  <a:moveTo>
                    <a:pt x="1065" y="0"/>
                  </a:moveTo>
                  <a:cubicBezTo>
                    <a:pt x="472" y="8"/>
                    <a:pt x="0" y="480"/>
                    <a:pt x="0" y="1073"/>
                  </a:cubicBezTo>
                  <a:cubicBezTo>
                    <a:pt x="0" y="1711"/>
                    <a:pt x="525" y="2137"/>
                    <a:pt x="1073" y="2137"/>
                  </a:cubicBezTo>
                  <a:cubicBezTo>
                    <a:pt x="1335" y="2137"/>
                    <a:pt x="1603" y="2039"/>
                    <a:pt x="1821" y="1821"/>
                  </a:cubicBezTo>
                  <a:cubicBezTo>
                    <a:pt x="2488" y="1154"/>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2138;p79">
              <a:extLst>
                <a:ext uri="{FF2B5EF4-FFF2-40B4-BE49-F238E27FC236}">
                  <a16:creationId xmlns:a16="http://schemas.microsoft.com/office/drawing/2014/main" id="{26AB3C17-CC07-30BC-D095-DE9D48BBA97B}"/>
                </a:ext>
              </a:extLst>
            </p:cNvPr>
            <p:cNvSpPr/>
            <p:nvPr/>
          </p:nvSpPr>
          <p:spPr>
            <a:xfrm>
              <a:off x="2295075" y="3551925"/>
              <a:ext cx="62200" cy="53300"/>
            </a:xfrm>
            <a:custGeom>
              <a:avLst/>
              <a:gdLst/>
              <a:ahLst/>
              <a:cxnLst/>
              <a:rect l="l" t="t" r="r" b="b"/>
              <a:pathLst>
                <a:path w="2488" h="2132" extrusionOk="0">
                  <a:moveTo>
                    <a:pt x="1065" y="1"/>
                  </a:moveTo>
                  <a:cubicBezTo>
                    <a:pt x="472" y="1"/>
                    <a:pt x="0" y="480"/>
                    <a:pt x="0" y="1066"/>
                  </a:cubicBezTo>
                  <a:cubicBezTo>
                    <a:pt x="0" y="1708"/>
                    <a:pt x="522" y="2131"/>
                    <a:pt x="1069" y="2131"/>
                  </a:cubicBezTo>
                  <a:cubicBezTo>
                    <a:pt x="1333" y="2131"/>
                    <a:pt x="1602" y="2033"/>
                    <a:pt x="1821" y="1814"/>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2139;p79">
              <a:extLst>
                <a:ext uri="{FF2B5EF4-FFF2-40B4-BE49-F238E27FC236}">
                  <a16:creationId xmlns:a16="http://schemas.microsoft.com/office/drawing/2014/main" id="{8F024AD3-94FB-5FEB-ADA2-9B300D594627}"/>
                </a:ext>
              </a:extLst>
            </p:cNvPr>
            <p:cNvSpPr/>
            <p:nvPr/>
          </p:nvSpPr>
          <p:spPr>
            <a:xfrm>
              <a:off x="2295075" y="3475725"/>
              <a:ext cx="62200" cy="53350"/>
            </a:xfrm>
            <a:custGeom>
              <a:avLst/>
              <a:gdLst/>
              <a:ahLst/>
              <a:cxnLst/>
              <a:rect l="l" t="t" r="r" b="b"/>
              <a:pathLst>
                <a:path w="2488" h="2134" extrusionOk="0">
                  <a:moveTo>
                    <a:pt x="1065" y="0"/>
                  </a:moveTo>
                  <a:cubicBezTo>
                    <a:pt x="472" y="0"/>
                    <a:pt x="0" y="480"/>
                    <a:pt x="0" y="1065"/>
                  </a:cubicBezTo>
                  <a:cubicBezTo>
                    <a:pt x="0" y="1709"/>
                    <a:pt x="525" y="2133"/>
                    <a:pt x="1074" y="2133"/>
                  </a:cubicBezTo>
                  <a:cubicBezTo>
                    <a:pt x="1336" y="2133"/>
                    <a:pt x="1603" y="2037"/>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2140;p79">
              <a:extLst>
                <a:ext uri="{FF2B5EF4-FFF2-40B4-BE49-F238E27FC236}">
                  <a16:creationId xmlns:a16="http://schemas.microsoft.com/office/drawing/2014/main" id="{EA170851-77E2-8614-501F-6072DD71ABBE}"/>
                </a:ext>
              </a:extLst>
            </p:cNvPr>
            <p:cNvSpPr/>
            <p:nvPr/>
          </p:nvSpPr>
          <p:spPr>
            <a:xfrm>
              <a:off x="2295075" y="3399500"/>
              <a:ext cx="62200" cy="53350"/>
            </a:xfrm>
            <a:custGeom>
              <a:avLst/>
              <a:gdLst/>
              <a:ahLst/>
              <a:cxnLst/>
              <a:rect l="l" t="t" r="r" b="b"/>
              <a:pathLst>
                <a:path w="2488" h="2134" extrusionOk="0">
                  <a:moveTo>
                    <a:pt x="1065" y="1"/>
                  </a:moveTo>
                  <a:cubicBezTo>
                    <a:pt x="472" y="1"/>
                    <a:pt x="0" y="480"/>
                    <a:pt x="0" y="1066"/>
                  </a:cubicBezTo>
                  <a:cubicBezTo>
                    <a:pt x="0" y="1709"/>
                    <a:pt x="525" y="2134"/>
                    <a:pt x="1072" y="2134"/>
                  </a:cubicBezTo>
                  <a:cubicBezTo>
                    <a:pt x="1332" y="2134"/>
                    <a:pt x="1598" y="2037"/>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2141;p79">
              <a:extLst>
                <a:ext uri="{FF2B5EF4-FFF2-40B4-BE49-F238E27FC236}">
                  <a16:creationId xmlns:a16="http://schemas.microsoft.com/office/drawing/2014/main" id="{C58894FA-1490-5698-4F6F-6EE4D6705EE1}"/>
                </a:ext>
              </a:extLst>
            </p:cNvPr>
            <p:cNvSpPr/>
            <p:nvPr/>
          </p:nvSpPr>
          <p:spPr>
            <a:xfrm>
              <a:off x="2294925" y="3323300"/>
              <a:ext cx="62350" cy="53425"/>
            </a:xfrm>
            <a:custGeom>
              <a:avLst/>
              <a:gdLst/>
              <a:ahLst/>
              <a:cxnLst/>
              <a:rect l="l" t="t" r="r" b="b"/>
              <a:pathLst>
                <a:path w="2494" h="2137" extrusionOk="0">
                  <a:moveTo>
                    <a:pt x="1071" y="0"/>
                  </a:moveTo>
                  <a:cubicBezTo>
                    <a:pt x="486" y="8"/>
                    <a:pt x="6" y="480"/>
                    <a:pt x="6" y="1065"/>
                  </a:cubicBezTo>
                  <a:cubicBezTo>
                    <a:pt x="1" y="1709"/>
                    <a:pt x="528" y="2137"/>
                    <a:pt x="1076" y="2137"/>
                  </a:cubicBezTo>
                  <a:cubicBezTo>
                    <a:pt x="1337" y="2137"/>
                    <a:pt x="1604" y="2039"/>
                    <a:pt x="1819" y="1821"/>
                  </a:cubicBezTo>
                  <a:cubicBezTo>
                    <a:pt x="2494" y="1154"/>
                    <a:pt x="2022" y="0"/>
                    <a:pt x="1071"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2142;p79">
              <a:extLst>
                <a:ext uri="{FF2B5EF4-FFF2-40B4-BE49-F238E27FC236}">
                  <a16:creationId xmlns:a16="http://schemas.microsoft.com/office/drawing/2014/main" id="{737AF6BF-2264-F112-85DA-AFDBE638074F}"/>
                </a:ext>
              </a:extLst>
            </p:cNvPr>
            <p:cNvSpPr/>
            <p:nvPr/>
          </p:nvSpPr>
          <p:spPr>
            <a:xfrm>
              <a:off x="2294925" y="3247075"/>
              <a:ext cx="62350" cy="53450"/>
            </a:xfrm>
            <a:custGeom>
              <a:avLst/>
              <a:gdLst/>
              <a:ahLst/>
              <a:cxnLst/>
              <a:rect l="l" t="t" r="r" b="b"/>
              <a:pathLst>
                <a:path w="2494" h="2138" extrusionOk="0">
                  <a:moveTo>
                    <a:pt x="1071" y="1"/>
                  </a:moveTo>
                  <a:cubicBezTo>
                    <a:pt x="486" y="9"/>
                    <a:pt x="6" y="480"/>
                    <a:pt x="6" y="1066"/>
                  </a:cubicBezTo>
                  <a:cubicBezTo>
                    <a:pt x="1" y="1709"/>
                    <a:pt x="524" y="2137"/>
                    <a:pt x="1072" y="2137"/>
                  </a:cubicBezTo>
                  <a:cubicBezTo>
                    <a:pt x="1334" y="2137"/>
                    <a:pt x="1601" y="2040"/>
                    <a:pt x="1819" y="1822"/>
                  </a:cubicBezTo>
                  <a:cubicBezTo>
                    <a:pt x="2494" y="1155"/>
                    <a:pt x="2022" y="1"/>
                    <a:pt x="1071"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2143;p79">
              <a:extLst>
                <a:ext uri="{FF2B5EF4-FFF2-40B4-BE49-F238E27FC236}">
                  <a16:creationId xmlns:a16="http://schemas.microsoft.com/office/drawing/2014/main" id="{35D662D6-27B0-B497-361D-ED9A3E4424F9}"/>
                </a:ext>
              </a:extLst>
            </p:cNvPr>
            <p:cNvSpPr/>
            <p:nvPr/>
          </p:nvSpPr>
          <p:spPr>
            <a:xfrm>
              <a:off x="2295075" y="3171075"/>
              <a:ext cx="62200" cy="53275"/>
            </a:xfrm>
            <a:custGeom>
              <a:avLst/>
              <a:gdLst/>
              <a:ahLst/>
              <a:cxnLst/>
              <a:rect l="l" t="t" r="r" b="b"/>
              <a:pathLst>
                <a:path w="2488" h="2131" extrusionOk="0">
                  <a:moveTo>
                    <a:pt x="1065" y="0"/>
                  </a:moveTo>
                  <a:cubicBezTo>
                    <a:pt x="472" y="0"/>
                    <a:pt x="0" y="472"/>
                    <a:pt x="0" y="1065"/>
                  </a:cubicBezTo>
                  <a:cubicBezTo>
                    <a:pt x="0" y="1707"/>
                    <a:pt x="522" y="2131"/>
                    <a:pt x="1067" y="2131"/>
                  </a:cubicBezTo>
                  <a:cubicBezTo>
                    <a:pt x="1329" y="2131"/>
                    <a:pt x="1596" y="2032"/>
                    <a:pt x="1813" y="1813"/>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2144;p79">
              <a:extLst>
                <a:ext uri="{FF2B5EF4-FFF2-40B4-BE49-F238E27FC236}">
                  <a16:creationId xmlns:a16="http://schemas.microsoft.com/office/drawing/2014/main" id="{D218550D-4DAE-0EF3-3879-EF5815F66DF1}"/>
                </a:ext>
              </a:extLst>
            </p:cNvPr>
            <p:cNvSpPr/>
            <p:nvPr/>
          </p:nvSpPr>
          <p:spPr>
            <a:xfrm>
              <a:off x="2295075" y="2028275"/>
              <a:ext cx="62200" cy="53450"/>
            </a:xfrm>
            <a:custGeom>
              <a:avLst/>
              <a:gdLst/>
              <a:ahLst/>
              <a:cxnLst/>
              <a:rect l="l" t="t" r="r" b="b"/>
              <a:pathLst>
                <a:path w="2488" h="2138" extrusionOk="0">
                  <a:moveTo>
                    <a:pt x="1065" y="1"/>
                  </a:moveTo>
                  <a:cubicBezTo>
                    <a:pt x="472" y="1"/>
                    <a:pt x="0" y="480"/>
                    <a:pt x="0" y="1065"/>
                  </a:cubicBezTo>
                  <a:cubicBezTo>
                    <a:pt x="0" y="1709"/>
                    <a:pt x="525" y="2137"/>
                    <a:pt x="1071" y="2137"/>
                  </a:cubicBezTo>
                  <a:cubicBezTo>
                    <a:pt x="1332" y="2137"/>
                    <a:pt x="1598" y="2040"/>
                    <a:pt x="1813" y="1821"/>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2145;p79">
              <a:extLst>
                <a:ext uri="{FF2B5EF4-FFF2-40B4-BE49-F238E27FC236}">
                  <a16:creationId xmlns:a16="http://schemas.microsoft.com/office/drawing/2014/main" id="{1B2D49D1-87A7-4C97-30CB-23F07ED65E61}"/>
                </a:ext>
              </a:extLst>
            </p:cNvPr>
            <p:cNvSpPr/>
            <p:nvPr/>
          </p:nvSpPr>
          <p:spPr>
            <a:xfrm>
              <a:off x="2218650" y="4389875"/>
              <a:ext cx="62225" cy="53350"/>
            </a:xfrm>
            <a:custGeom>
              <a:avLst/>
              <a:gdLst/>
              <a:ahLst/>
              <a:cxnLst/>
              <a:rect l="l" t="t" r="r" b="b"/>
              <a:pathLst>
                <a:path w="2489" h="2134" extrusionOk="0">
                  <a:moveTo>
                    <a:pt x="1074" y="0"/>
                  </a:moveTo>
                  <a:cubicBezTo>
                    <a:pt x="480" y="0"/>
                    <a:pt x="0" y="480"/>
                    <a:pt x="0" y="1065"/>
                  </a:cubicBezTo>
                  <a:cubicBezTo>
                    <a:pt x="0" y="1709"/>
                    <a:pt x="526" y="2133"/>
                    <a:pt x="1074" y="2133"/>
                  </a:cubicBezTo>
                  <a:cubicBezTo>
                    <a:pt x="1336" y="2133"/>
                    <a:pt x="1603" y="2037"/>
                    <a:pt x="1821" y="1821"/>
                  </a:cubicBezTo>
                  <a:cubicBezTo>
                    <a:pt x="2488" y="1147"/>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2146;p79">
              <a:extLst>
                <a:ext uri="{FF2B5EF4-FFF2-40B4-BE49-F238E27FC236}">
                  <a16:creationId xmlns:a16="http://schemas.microsoft.com/office/drawing/2014/main" id="{E96F3086-CA68-329F-0E1C-BFB7D7F738B1}"/>
                </a:ext>
              </a:extLst>
            </p:cNvPr>
            <p:cNvSpPr/>
            <p:nvPr/>
          </p:nvSpPr>
          <p:spPr>
            <a:xfrm>
              <a:off x="2218650" y="4313650"/>
              <a:ext cx="62225" cy="53450"/>
            </a:xfrm>
            <a:custGeom>
              <a:avLst/>
              <a:gdLst/>
              <a:ahLst/>
              <a:cxnLst/>
              <a:rect l="l" t="t" r="r" b="b"/>
              <a:pathLst>
                <a:path w="2489" h="2138" extrusionOk="0">
                  <a:moveTo>
                    <a:pt x="1074" y="1"/>
                  </a:moveTo>
                  <a:cubicBezTo>
                    <a:pt x="480" y="1"/>
                    <a:pt x="0" y="480"/>
                    <a:pt x="0" y="1066"/>
                  </a:cubicBezTo>
                  <a:cubicBezTo>
                    <a:pt x="0" y="1709"/>
                    <a:pt x="526" y="2137"/>
                    <a:pt x="1074" y="2137"/>
                  </a:cubicBezTo>
                  <a:cubicBezTo>
                    <a:pt x="1336" y="2137"/>
                    <a:pt x="1603" y="2040"/>
                    <a:pt x="1821" y="1822"/>
                  </a:cubicBezTo>
                  <a:cubicBezTo>
                    <a:pt x="2488" y="1155"/>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2147;p79">
              <a:extLst>
                <a:ext uri="{FF2B5EF4-FFF2-40B4-BE49-F238E27FC236}">
                  <a16:creationId xmlns:a16="http://schemas.microsoft.com/office/drawing/2014/main" id="{11707723-ED62-68DF-C19A-1B7D41789C13}"/>
                </a:ext>
              </a:extLst>
            </p:cNvPr>
            <p:cNvSpPr/>
            <p:nvPr/>
          </p:nvSpPr>
          <p:spPr>
            <a:xfrm>
              <a:off x="2218650" y="4237450"/>
              <a:ext cx="62225" cy="53425"/>
            </a:xfrm>
            <a:custGeom>
              <a:avLst/>
              <a:gdLst/>
              <a:ahLst/>
              <a:cxnLst/>
              <a:rect l="l" t="t" r="r" b="b"/>
              <a:pathLst>
                <a:path w="2489" h="2137" extrusionOk="0">
                  <a:moveTo>
                    <a:pt x="1074" y="0"/>
                  </a:moveTo>
                  <a:cubicBezTo>
                    <a:pt x="480" y="8"/>
                    <a:pt x="0" y="480"/>
                    <a:pt x="0" y="1073"/>
                  </a:cubicBezTo>
                  <a:cubicBezTo>
                    <a:pt x="0" y="1711"/>
                    <a:pt x="525" y="2137"/>
                    <a:pt x="1073" y="2137"/>
                  </a:cubicBezTo>
                  <a:cubicBezTo>
                    <a:pt x="1335" y="2137"/>
                    <a:pt x="1603" y="2040"/>
                    <a:pt x="1821" y="1821"/>
                  </a:cubicBezTo>
                  <a:cubicBezTo>
                    <a:pt x="2488" y="1155"/>
                    <a:pt x="2017" y="8"/>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2148;p79">
              <a:extLst>
                <a:ext uri="{FF2B5EF4-FFF2-40B4-BE49-F238E27FC236}">
                  <a16:creationId xmlns:a16="http://schemas.microsoft.com/office/drawing/2014/main" id="{1C384BE7-4C1E-F610-02B1-3A4AC9CFD214}"/>
                </a:ext>
              </a:extLst>
            </p:cNvPr>
            <p:cNvSpPr/>
            <p:nvPr/>
          </p:nvSpPr>
          <p:spPr>
            <a:xfrm>
              <a:off x="2218650" y="4161425"/>
              <a:ext cx="62225" cy="53250"/>
            </a:xfrm>
            <a:custGeom>
              <a:avLst/>
              <a:gdLst/>
              <a:ahLst/>
              <a:cxnLst/>
              <a:rect l="l" t="t" r="r" b="b"/>
              <a:pathLst>
                <a:path w="2489" h="2130" extrusionOk="0">
                  <a:moveTo>
                    <a:pt x="1074" y="1"/>
                  </a:moveTo>
                  <a:cubicBezTo>
                    <a:pt x="480" y="1"/>
                    <a:pt x="0" y="472"/>
                    <a:pt x="0" y="1066"/>
                  </a:cubicBezTo>
                  <a:cubicBezTo>
                    <a:pt x="0" y="1704"/>
                    <a:pt x="525" y="2129"/>
                    <a:pt x="1073" y="2129"/>
                  </a:cubicBezTo>
                  <a:cubicBezTo>
                    <a:pt x="1335" y="2129"/>
                    <a:pt x="1603" y="2032"/>
                    <a:pt x="1821" y="1814"/>
                  </a:cubicBezTo>
                  <a:cubicBezTo>
                    <a:pt x="2488"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2149;p79">
              <a:extLst>
                <a:ext uri="{FF2B5EF4-FFF2-40B4-BE49-F238E27FC236}">
                  <a16:creationId xmlns:a16="http://schemas.microsoft.com/office/drawing/2014/main" id="{09E16DF3-9717-1CD5-9568-00A7A7AC1422}"/>
                </a:ext>
              </a:extLst>
            </p:cNvPr>
            <p:cNvSpPr/>
            <p:nvPr/>
          </p:nvSpPr>
          <p:spPr>
            <a:xfrm>
              <a:off x="2218650" y="4085225"/>
              <a:ext cx="62225" cy="53350"/>
            </a:xfrm>
            <a:custGeom>
              <a:avLst/>
              <a:gdLst/>
              <a:ahLst/>
              <a:cxnLst/>
              <a:rect l="l" t="t" r="r" b="b"/>
              <a:pathLst>
                <a:path w="2489" h="2134" extrusionOk="0">
                  <a:moveTo>
                    <a:pt x="1074" y="0"/>
                  </a:moveTo>
                  <a:cubicBezTo>
                    <a:pt x="480" y="0"/>
                    <a:pt x="0" y="472"/>
                    <a:pt x="0" y="1065"/>
                  </a:cubicBezTo>
                  <a:cubicBezTo>
                    <a:pt x="0" y="1709"/>
                    <a:pt x="526" y="2133"/>
                    <a:pt x="1074" y="2133"/>
                  </a:cubicBezTo>
                  <a:cubicBezTo>
                    <a:pt x="1336" y="2133"/>
                    <a:pt x="1603" y="2037"/>
                    <a:pt x="1821" y="1821"/>
                  </a:cubicBezTo>
                  <a:cubicBezTo>
                    <a:pt x="2488" y="1147"/>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2150;p79">
              <a:extLst>
                <a:ext uri="{FF2B5EF4-FFF2-40B4-BE49-F238E27FC236}">
                  <a16:creationId xmlns:a16="http://schemas.microsoft.com/office/drawing/2014/main" id="{096BABE2-250F-162F-3764-8272359EDC3E}"/>
                </a:ext>
              </a:extLst>
            </p:cNvPr>
            <p:cNvSpPr/>
            <p:nvPr/>
          </p:nvSpPr>
          <p:spPr>
            <a:xfrm>
              <a:off x="2218650" y="4009000"/>
              <a:ext cx="62225" cy="53350"/>
            </a:xfrm>
            <a:custGeom>
              <a:avLst/>
              <a:gdLst/>
              <a:ahLst/>
              <a:cxnLst/>
              <a:rect l="l" t="t" r="r" b="b"/>
              <a:pathLst>
                <a:path w="2489" h="2134" extrusionOk="0">
                  <a:moveTo>
                    <a:pt x="1074" y="1"/>
                  </a:moveTo>
                  <a:cubicBezTo>
                    <a:pt x="480" y="1"/>
                    <a:pt x="0" y="480"/>
                    <a:pt x="0" y="1066"/>
                  </a:cubicBezTo>
                  <a:cubicBezTo>
                    <a:pt x="0" y="1710"/>
                    <a:pt x="526" y="2134"/>
                    <a:pt x="1074" y="2134"/>
                  </a:cubicBezTo>
                  <a:cubicBezTo>
                    <a:pt x="1336" y="2134"/>
                    <a:pt x="1603" y="2037"/>
                    <a:pt x="1821" y="1822"/>
                  </a:cubicBezTo>
                  <a:cubicBezTo>
                    <a:pt x="2488"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2151;p79">
              <a:extLst>
                <a:ext uri="{FF2B5EF4-FFF2-40B4-BE49-F238E27FC236}">
                  <a16:creationId xmlns:a16="http://schemas.microsoft.com/office/drawing/2014/main" id="{4EA9E06B-7601-8601-8154-0AD50D859947}"/>
                </a:ext>
              </a:extLst>
            </p:cNvPr>
            <p:cNvSpPr/>
            <p:nvPr/>
          </p:nvSpPr>
          <p:spPr>
            <a:xfrm>
              <a:off x="2218650" y="3932800"/>
              <a:ext cx="62225" cy="53475"/>
            </a:xfrm>
            <a:custGeom>
              <a:avLst/>
              <a:gdLst/>
              <a:ahLst/>
              <a:cxnLst/>
              <a:rect l="l" t="t" r="r" b="b"/>
              <a:pathLst>
                <a:path w="2489" h="2139" extrusionOk="0">
                  <a:moveTo>
                    <a:pt x="1074" y="0"/>
                  </a:moveTo>
                  <a:cubicBezTo>
                    <a:pt x="480" y="0"/>
                    <a:pt x="0" y="480"/>
                    <a:pt x="0" y="1073"/>
                  </a:cubicBezTo>
                  <a:cubicBezTo>
                    <a:pt x="6" y="1715"/>
                    <a:pt x="530" y="2139"/>
                    <a:pt x="1075" y="2139"/>
                  </a:cubicBezTo>
                  <a:cubicBezTo>
                    <a:pt x="1337" y="2139"/>
                    <a:pt x="1605" y="2041"/>
                    <a:pt x="1821" y="1821"/>
                  </a:cubicBezTo>
                  <a:cubicBezTo>
                    <a:pt x="2488" y="1146"/>
                    <a:pt x="2017" y="8"/>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2152;p79">
              <a:extLst>
                <a:ext uri="{FF2B5EF4-FFF2-40B4-BE49-F238E27FC236}">
                  <a16:creationId xmlns:a16="http://schemas.microsoft.com/office/drawing/2014/main" id="{AB144C36-4431-CFBC-82B3-6607AAB2C996}"/>
                </a:ext>
              </a:extLst>
            </p:cNvPr>
            <p:cNvSpPr/>
            <p:nvPr/>
          </p:nvSpPr>
          <p:spPr>
            <a:xfrm>
              <a:off x="2218650" y="3856775"/>
              <a:ext cx="62225" cy="53300"/>
            </a:xfrm>
            <a:custGeom>
              <a:avLst/>
              <a:gdLst/>
              <a:ahLst/>
              <a:cxnLst/>
              <a:rect l="l" t="t" r="r" b="b"/>
              <a:pathLst>
                <a:path w="2489" h="2132" extrusionOk="0">
                  <a:moveTo>
                    <a:pt x="1074" y="1"/>
                  </a:moveTo>
                  <a:cubicBezTo>
                    <a:pt x="480" y="1"/>
                    <a:pt x="0" y="472"/>
                    <a:pt x="0" y="1066"/>
                  </a:cubicBezTo>
                  <a:cubicBezTo>
                    <a:pt x="0" y="1708"/>
                    <a:pt x="523" y="2131"/>
                    <a:pt x="1070" y="2131"/>
                  </a:cubicBezTo>
                  <a:cubicBezTo>
                    <a:pt x="1333" y="2131"/>
                    <a:pt x="1602" y="2033"/>
                    <a:pt x="1821" y="1814"/>
                  </a:cubicBezTo>
                  <a:cubicBezTo>
                    <a:pt x="2488"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2153;p79">
              <a:extLst>
                <a:ext uri="{FF2B5EF4-FFF2-40B4-BE49-F238E27FC236}">
                  <a16:creationId xmlns:a16="http://schemas.microsoft.com/office/drawing/2014/main" id="{CBBFD93F-1A41-68BA-DB28-07A08A4279AF}"/>
                </a:ext>
              </a:extLst>
            </p:cNvPr>
            <p:cNvSpPr/>
            <p:nvPr/>
          </p:nvSpPr>
          <p:spPr>
            <a:xfrm>
              <a:off x="2218650" y="3780375"/>
              <a:ext cx="62425" cy="53475"/>
            </a:xfrm>
            <a:custGeom>
              <a:avLst/>
              <a:gdLst/>
              <a:ahLst/>
              <a:cxnLst/>
              <a:rect l="l" t="t" r="r" b="b"/>
              <a:pathLst>
                <a:path w="2497" h="2139" extrusionOk="0">
                  <a:moveTo>
                    <a:pt x="1074" y="0"/>
                  </a:moveTo>
                  <a:cubicBezTo>
                    <a:pt x="480" y="0"/>
                    <a:pt x="0" y="480"/>
                    <a:pt x="0" y="1073"/>
                  </a:cubicBezTo>
                  <a:cubicBezTo>
                    <a:pt x="6" y="1715"/>
                    <a:pt x="530" y="2139"/>
                    <a:pt x="1077" y="2139"/>
                  </a:cubicBezTo>
                  <a:cubicBezTo>
                    <a:pt x="1341" y="2139"/>
                    <a:pt x="1610" y="2040"/>
                    <a:pt x="1830" y="1821"/>
                  </a:cubicBezTo>
                  <a:cubicBezTo>
                    <a:pt x="2496"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2154;p79">
              <a:extLst>
                <a:ext uri="{FF2B5EF4-FFF2-40B4-BE49-F238E27FC236}">
                  <a16:creationId xmlns:a16="http://schemas.microsoft.com/office/drawing/2014/main" id="{1BF208D4-40E7-1ECB-701A-A0E698BA22E5}"/>
                </a:ext>
              </a:extLst>
            </p:cNvPr>
            <p:cNvSpPr/>
            <p:nvPr/>
          </p:nvSpPr>
          <p:spPr>
            <a:xfrm>
              <a:off x="2218650" y="3704150"/>
              <a:ext cx="62225" cy="53450"/>
            </a:xfrm>
            <a:custGeom>
              <a:avLst/>
              <a:gdLst/>
              <a:ahLst/>
              <a:cxnLst/>
              <a:rect l="l" t="t" r="r" b="b"/>
              <a:pathLst>
                <a:path w="2489" h="2138" extrusionOk="0">
                  <a:moveTo>
                    <a:pt x="1074" y="1"/>
                  </a:moveTo>
                  <a:cubicBezTo>
                    <a:pt x="480" y="1"/>
                    <a:pt x="0" y="480"/>
                    <a:pt x="0" y="1066"/>
                  </a:cubicBezTo>
                  <a:cubicBezTo>
                    <a:pt x="0" y="1709"/>
                    <a:pt x="526" y="2137"/>
                    <a:pt x="1074" y="2137"/>
                  </a:cubicBezTo>
                  <a:cubicBezTo>
                    <a:pt x="1336" y="2137"/>
                    <a:pt x="1603" y="2040"/>
                    <a:pt x="1821" y="1822"/>
                  </a:cubicBezTo>
                  <a:cubicBezTo>
                    <a:pt x="2488" y="1155"/>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 name="Google Shape;2155;p79">
              <a:extLst>
                <a:ext uri="{FF2B5EF4-FFF2-40B4-BE49-F238E27FC236}">
                  <a16:creationId xmlns:a16="http://schemas.microsoft.com/office/drawing/2014/main" id="{1CFD4642-AC2A-4FC1-47C8-7DDF322AAE2E}"/>
                </a:ext>
              </a:extLst>
            </p:cNvPr>
            <p:cNvSpPr/>
            <p:nvPr/>
          </p:nvSpPr>
          <p:spPr>
            <a:xfrm>
              <a:off x="2218650" y="3627950"/>
              <a:ext cx="62225" cy="53425"/>
            </a:xfrm>
            <a:custGeom>
              <a:avLst/>
              <a:gdLst/>
              <a:ahLst/>
              <a:cxnLst/>
              <a:rect l="l" t="t" r="r" b="b"/>
              <a:pathLst>
                <a:path w="2489" h="2137" extrusionOk="0">
                  <a:moveTo>
                    <a:pt x="1074" y="0"/>
                  </a:moveTo>
                  <a:cubicBezTo>
                    <a:pt x="480" y="8"/>
                    <a:pt x="0" y="480"/>
                    <a:pt x="0" y="1073"/>
                  </a:cubicBezTo>
                  <a:cubicBezTo>
                    <a:pt x="0" y="1711"/>
                    <a:pt x="525" y="2137"/>
                    <a:pt x="1073" y="2137"/>
                  </a:cubicBezTo>
                  <a:cubicBezTo>
                    <a:pt x="1335" y="2137"/>
                    <a:pt x="1603" y="2039"/>
                    <a:pt x="1821" y="1821"/>
                  </a:cubicBezTo>
                  <a:cubicBezTo>
                    <a:pt x="2488" y="1154"/>
                    <a:pt x="2017" y="8"/>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2156;p79">
              <a:extLst>
                <a:ext uri="{FF2B5EF4-FFF2-40B4-BE49-F238E27FC236}">
                  <a16:creationId xmlns:a16="http://schemas.microsoft.com/office/drawing/2014/main" id="{4B6BE2F4-4B69-9970-340E-1818BFBF033A}"/>
                </a:ext>
              </a:extLst>
            </p:cNvPr>
            <p:cNvSpPr/>
            <p:nvPr/>
          </p:nvSpPr>
          <p:spPr>
            <a:xfrm>
              <a:off x="2218650" y="3551925"/>
              <a:ext cx="62225" cy="53300"/>
            </a:xfrm>
            <a:custGeom>
              <a:avLst/>
              <a:gdLst/>
              <a:ahLst/>
              <a:cxnLst/>
              <a:rect l="l" t="t" r="r" b="b"/>
              <a:pathLst>
                <a:path w="2489" h="2132" extrusionOk="0">
                  <a:moveTo>
                    <a:pt x="1074" y="1"/>
                  </a:moveTo>
                  <a:cubicBezTo>
                    <a:pt x="480" y="1"/>
                    <a:pt x="0" y="472"/>
                    <a:pt x="0" y="1066"/>
                  </a:cubicBezTo>
                  <a:cubicBezTo>
                    <a:pt x="0" y="1708"/>
                    <a:pt x="523" y="2131"/>
                    <a:pt x="1070" y="2131"/>
                  </a:cubicBezTo>
                  <a:cubicBezTo>
                    <a:pt x="1333" y="2131"/>
                    <a:pt x="1602" y="2033"/>
                    <a:pt x="1821" y="1814"/>
                  </a:cubicBezTo>
                  <a:cubicBezTo>
                    <a:pt x="2488"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2157;p79">
              <a:extLst>
                <a:ext uri="{FF2B5EF4-FFF2-40B4-BE49-F238E27FC236}">
                  <a16:creationId xmlns:a16="http://schemas.microsoft.com/office/drawing/2014/main" id="{CB667FC1-02E5-9AF0-95D9-6E7C4C2C5656}"/>
                </a:ext>
              </a:extLst>
            </p:cNvPr>
            <p:cNvSpPr/>
            <p:nvPr/>
          </p:nvSpPr>
          <p:spPr>
            <a:xfrm>
              <a:off x="2218650" y="3475725"/>
              <a:ext cx="62225" cy="53350"/>
            </a:xfrm>
            <a:custGeom>
              <a:avLst/>
              <a:gdLst/>
              <a:ahLst/>
              <a:cxnLst/>
              <a:rect l="l" t="t" r="r" b="b"/>
              <a:pathLst>
                <a:path w="2489" h="2134" extrusionOk="0">
                  <a:moveTo>
                    <a:pt x="1074" y="0"/>
                  </a:moveTo>
                  <a:cubicBezTo>
                    <a:pt x="480" y="0"/>
                    <a:pt x="0" y="480"/>
                    <a:pt x="0" y="1065"/>
                  </a:cubicBezTo>
                  <a:cubicBezTo>
                    <a:pt x="0" y="1709"/>
                    <a:pt x="526" y="2133"/>
                    <a:pt x="1074" y="2133"/>
                  </a:cubicBezTo>
                  <a:cubicBezTo>
                    <a:pt x="1336" y="2133"/>
                    <a:pt x="1603" y="2037"/>
                    <a:pt x="1821" y="1821"/>
                  </a:cubicBezTo>
                  <a:cubicBezTo>
                    <a:pt x="2488"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 name="Google Shape;2158;p79">
              <a:extLst>
                <a:ext uri="{FF2B5EF4-FFF2-40B4-BE49-F238E27FC236}">
                  <a16:creationId xmlns:a16="http://schemas.microsoft.com/office/drawing/2014/main" id="{576FBC86-9765-9EF9-E384-179358370A5D}"/>
                </a:ext>
              </a:extLst>
            </p:cNvPr>
            <p:cNvSpPr/>
            <p:nvPr/>
          </p:nvSpPr>
          <p:spPr>
            <a:xfrm>
              <a:off x="2218650" y="3399500"/>
              <a:ext cx="62425" cy="53350"/>
            </a:xfrm>
            <a:custGeom>
              <a:avLst/>
              <a:gdLst/>
              <a:ahLst/>
              <a:cxnLst/>
              <a:rect l="l" t="t" r="r" b="b"/>
              <a:pathLst>
                <a:path w="2497" h="2134" extrusionOk="0">
                  <a:moveTo>
                    <a:pt x="1074" y="1"/>
                  </a:moveTo>
                  <a:cubicBezTo>
                    <a:pt x="480" y="1"/>
                    <a:pt x="9" y="480"/>
                    <a:pt x="0" y="1066"/>
                  </a:cubicBezTo>
                  <a:cubicBezTo>
                    <a:pt x="0" y="1709"/>
                    <a:pt x="526" y="2134"/>
                    <a:pt x="1074" y="2134"/>
                  </a:cubicBezTo>
                  <a:cubicBezTo>
                    <a:pt x="1336" y="2134"/>
                    <a:pt x="1603" y="2037"/>
                    <a:pt x="1821" y="1822"/>
                  </a:cubicBezTo>
                  <a:cubicBezTo>
                    <a:pt x="2496" y="1155"/>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 name="Google Shape;2159;p79">
              <a:extLst>
                <a:ext uri="{FF2B5EF4-FFF2-40B4-BE49-F238E27FC236}">
                  <a16:creationId xmlns:a16="http://schemas.microsoft.com/office/drawing/2014/main" id="{315F7064-B17D-E5B4-EEB8-04DA332D04E7}"/>
                </a:ext>
              </a:extLst>
            </p:cNvPr>
            <p:cNvSpPr/>
            <p:nvPr/>
          </p:nvSpPr>
          <p:spPr>
            <a:xfrm>
              <a:off x="2218650" y="3323300"/>
              <a:ext cx="62425" cy="53425"/>
            </a:xfrm>
            <a:custGeom>
              <a:avLst/>
              <a:gdLst/>
              <a:ahLst/>
              <a:cxnLst/>
              <a:rect l="l" t="t" r="r" b="b"/>
              <a:pathLst>
                <a:path w="2497" h="2137" extrusionOk="0">
                  <a:moveTo>
                    <a:pt x="1074" y="0"/>
                  </a:moveTo>
                  <a:cubicBezTo>
                    <a:pt x="480" y="0"/>
                    <a:pt x="9" y="480"/>
                    <a:pt x="0" y="1065"/>
                  </a:cubicBezTo>
                  <a:cubicBezTo>
                    <a:pt x="0" y="1709"/>
                    <a:pt x="526" y="2137"/>
                    <a:pt x="1074" y="2137"/>
                  </a:cubicBezTo>
                  <a:cubicBezTo>
                    <a:pt x="1336" y="2137"/>
                    <a:pt x="1603" y="2039"/>
                    <a:pt x="1821" y="1821"/>
                  </a:cubicBezTo>
                  <a:cubicBezTo>
                    <a:pt x="2496" y="1154"/>
                    <a:pt x="2017" y="8"/>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2160;p79">
              <a:extLst>
                <a:ext uri="{FF2B5EF4-FFF2-40B4-BE49-F238E27FC236}">
                  <a16:creationId xmlns:a16="http://schemas.microsoft.com/office/drawing/2014/main" id="{9BCDA3A6-734A-DB30-8187-BDEC37D224CF}"/>
                </a:ext>
              </a:extLst>
            </p:cNvPr>
            <p:cNvSpPr/>
            <p:nvPr/>
          </p:nvSpPr>
          <p:spPr>
            <a:xfrm>
              <a:off x="2218650" y="3247075"/>
              <a:ext cx="62425" cy="53500"/>
            </a:xfrm>
            <a:custGeom>
              <a:avLst/>
              <a:gdLst/>
              <a:ahLst/>
              <a:cxnLst/>
              <a:rect l="l" t="t" r="r" b="b"/>
              <a:pathLst>
                <a:path w="2497" h="2140" extrusionOk="0">
                  <a:moveTo>
                    <a:pt x="1074" y="1"/>
                  </a:moveTo>
                  <a:cubicBezTo>
                    <a:pt x="480" y="9"/>
                    <a:pt x="9" y="480"/>
                    <a:pt x="0" y="1066"/>
                  </a:cubicBezTo>
                  <a:cubicBezTo>
                    <a:pt x="0" y="1711"/>
                    <a:pt x="529" y="2140"/>
                    <a:pt x="1079" y="2140"/>
                  </a:cubicBezTo>
                  <a:cubicBezTo>
                    <a:pt x="1339" y="2140"/>
                    <a:pt x="1605" y="2044"/>
                    <a:pt x="1821" y="1830"/>
                  </a:cubicBezTo>
                  <a:cubicBezTo>
                    <a:pt x="2496" y="1155"/>
                    <a:pt x="2017" y="9"/>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 name="Google Shape;2161;p79">
              <a:extLst>
                <a:ext uri="{FF2B5EF4-FFF2-40B4-BE49-F238E27FC236}">
                  <a16:creationId xmlns:a16="http://schemas.microsoft.com/office/drawing/2014/main" id="{1D774A8E-36CD-A847-A653-68EA6CD4CFA6}"/>
                </a:ext>
              </a:extLst>
            </p:cNvPr>
            <p:cNvSpPr/>
            <p:nvPr/>
          </p:nvSpPr>
          <p:spPr>
            <a:xfrm>
              <a:off x="2218650" y="3171075"/>
              <a:ext cx="62225" cy="53300"/>
            </a:xfrm>
            <a:custGeom>
              <a:avLst/>
              <a:gdLst/>
              <a:ahLst/>
              <a:cxnLst/>
              <a:rect l="l" t="t" r="r" b="b"/>
              <a:pathLst>
                <a:path w="2489" h="2132" extrusionOk="0">
                  <a:moveTo>
                    <a:pt x="1074" y="0"/>
                  </a:moveTo>
                  <a:cubicBezTo>
                    <a:pt x="480" y="0"/>
                    <a:pt x="0" y="472"/>
                    <a:pt x="0" y="1065"/>
                  </a:cubicBezTo>
                  <a:cubicBezTo>
                    <a:pt x="0" y="1705"/>
                    <a:pt x="528" y="2131"/>
                    <a:pt x="1078" y="2131"/>
                  </a:cubicBezTo>
                  <a:cubicBezTo>
                    <a:pt x="1339" y="2131"/>
                    <a:pt x="1604" y="2036"/>
                    <a:pt x="1821" y="1821"/>
                  </a:cubicBezTo>
                  <a:cubicBezTo>
                    <a:pt x="2488"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 name="Google Shape;2162;p79">
              <a:extLst>
                <a:ext uri="{FF2B5EF4-FFF2-40B4-BE49-F238E27FC236}">
                  <a16:creationId xmlns:a16="http://schemas.microsoft.com/office/drawing/2014/main" id="{AB56D879-8BED-B6E0-D99A-BFC9A11A5764}"/>
                </a:ext>
              </a:extLst>
            </p:cNvPr>
            <p:cNvSpPr/>
            <p:nvPr/>
          </p:nvSpPr>
          <p:spPr>
            <a:xfrm>
              <a:off x="2218650" y="2180700"/>
              <a:ext cx="62225" cy="53350"/>
            </a:xfrm>
            <a:custGeom>
              <a:avLst/>
              <a:gdLst/>
              <a:ahLst/>
              <a:cxnLst/>
              <a:rect l="l" t="t" r="r" b="b"/>
              <a:pathLst>
                <a:path w="2489" h="2134" extrusionOk="0">
                  <a:moveTo>
                    <a:pt x="1074" y="1"/>
                  </a:moveTo>
                  <a:cubicBezTo>
                    <a:pt x="480" y="1"/>
                    <a:pt x="0" y="472"/>
                    <a:pt x="0" y="1066"/>
                  </a:cubicBezTo>
                  <a:cubicBezTo>
                    <a:pt x="0" y="1709"/>
                    <a:pt x="526" y="2133"/>
                    <a:pt x="1074" y="2133"/>
                  </a:cubicBezTo>
                  <a:cubicBezTo>
                    <a:pt x="1336" y="2133"/>
                    <a:pt x="1603" y="2037"/>
                    <a:pt x="1821" y="1822"/>
                  </a:cubicBezTo>
                  <a:cubicBezTo>
                    <a:pt x="2488"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2163;p79">
              <a:extLst>
                <a:ext uri="{FF2B5EF4-FFF2-40B4-BE49-F238E27FC236}">
                  <a16:creationId xmlns:a16="http://schemas.microsoft.com/office/drawing/2014/main" id="{E3CC8D0A-60C3-A371-D9CB-97497D98E131}"/>
                </a:ext>
              </a:extLst>
            </p:cNvPr>
            <p:cNvSpPr/>
            <p:nvPr/>
          </p:nvSpPr>
          <p:spPr>
            <a:xfrm>
              <a:off x="2218650" y="2028275"/>
              <a:ext cx="62225" cy="53450"/>
            </a:xfrm>
            <a:custGeom>
              <a:avLst/>
              <a:gdLst/>
              <a:ahLst/>
              <a:cxnLst/>
              <a:rect l="l" t="t" r="r" b="b"/>
              <a:pathLst>
                <a:path w="2489" h="2138" extrusionOk="0">
                  <a:moveTo>
                    <a:pt x="1074" y="1"/>
                  </a:moveTo>
                  <a:cubicBezTo>
                    <a:pt x="480" y="1"/>
                    <a:pt x="0" y="480"/>
                    <a:pt x="0" y="1065"/>
                  </a:cubicBezTo>
                  <a:cubicBezTo>
                    <a:pt x="0" y="1709"/>
                    <a:pt x="526" y="2137"/>
                    <a:pt x="1074" y="2137"/>
                  </a:cubicBezTo>
                  <a:cubicBezTo>
                    <a:pt x="1336" y="2137"/>
                    <a:pt x="1603" y="2040"/>
                    <a:pt x="1821" y="1821"/>
                  </a:cubicBezTo>
                  <a:cubicBezTo>
                    <a:pt x="2488" y="1155"/>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 name="Google Shape;2164;p79">
              <a:extLst>
                <a:ext uri="{FF2B5EF4-FFF2-40B4-BE49-F238E27FC236}">
                  <a16:creationId xmlns:a16="http://schemas.microsoft.com/office/drawing/2014/main" id="{978ECDDF-0971-46C4-24DB-0E291AF33463}"/>
                </a:ext>
              </a:extLst>
            </p:cNvPr>
            <p:cNvSpPr/>
            <p:nvPr/>
          </p:nvSpPr>
          <p:spPr>
            <a:xfrm>
              <a:off x="2218650" y="1952050"/>
              <a:ext cx="62225" cy="53450"/>
            </a:xfrm>
            <a:custGeom>
              <a:avLst/>
              <a:gdLst/>
              <a:ahLst/>
              <a:cxnLst/>
              <a:rect l="l" t="t" r="r" b="b"/>
              <a:pathLst>
                <a:path w="2489" h="2138" extrusionOk="0">
                  <a:moveTo>
                    <a:pt x="1074" y="1"/>
                  </a:moveTo>
                  <a:cubicBezTo>
                    <a:pt x="480" y="9"/>
                    <a:pt x="0" y="481"/>
                    <a:pt x="0" y="1074"/>
                  </a:cubicBezTo>
                  <a:cubicBezTo>
                    <a:pt x="0" y="1712"/>
                    <a:pt x="525" y="2138"/>
                    <a:pt x="1073" y="2138"/>
                  </a:cubicBezTo>
                  <a:cubicBezTo>
                    <a:pt x="1335" y="2138"/>
                    <a:pt x="1603" y="2040"/>
                    <a:pt x="1821" y="1822"/>
                  </a:cubicBezTo>
                  <a:cubicBezTo>
                    <a:pt x="2488" y="1155"/>
                    <a:pt x="2017" y="9"/>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 name="Google Shape;2165;p79">
              <a:extLst>
                <a:ext uri="{FF2B5EF4-FFF2-40B4-BE49-F238E27FC236}">
                  <a16:creationId xmlns:a16="http://schemas.microsoft.com/office/drawing/2014/main" id="{6690B726-9594-E374-E8F4-43F6AD4B3926}"/>
                </a:ext>
              </a:extLst>
            </p:cNvPr>
            <p:cNvSpPr/>
            <p:nvPr/>
          </p:nvSpPr>
          <p:spPr>
            <a:xfrm>
              <a:off x="2142425" y="4618300"/>
              <a:ext cx="62425" cy="53450"/>
            </a:xfrm>
            <a:custGeom>
              <a:avLst/>
              <a:gdLst/>
              <a:ahLst/>
              <a:cxnLst/>
              <a:rect l="l" t="t" r="r" b="b"/>
              <a:pathLst>
                <a:path w="2497" h="2138" extrusionOk="0">
                  <a:moveTo>
                    <a:pt x="1074" y="1"/>
                  </a:moveTo>
                  <a:cubicBezTo>
                    <a:pt x="481" y="9"/>
                    <a:pt x="9" y="480"/>
                    <a:pt x="1" y="1066"/>
                  </a:cubicBezTo>
                  <a:cubicBezTo>
                    <a:pt x="1" y="1709"/>
                    <a:pt x="530" y="2137"/>
                    <a:pt x="1078" y="2137"/>
                  </a:cubicBezTo>
                  <a:cubicBezTo>
                    <a:pt x="1340" y="2137"/>
                    <a:pt x="1606" y="2040"/>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2166;p79">
              <a:extLst>
                <a:ext uri="{FF2B5EF4-FFF2-40B4-BE49-F238E27FC236}">
                  <a16:creationId xmlns:a16="http://schemas.microsoft.com/office/drawing/2014/main" id="{B04FB53B-06FE-EE5A-24AC-B0180D5F28AB}"/>
                </a:ext>
              </a:extLst>
            </p:cNvPr>
            <p:cNvSpPr/>
            <p:nvPr/>
          </p:nvSpPr>
          <p:spPr>
            <a:xfrm>
              <a:off x="2142425" y="4389875"/>
              <a:ext cx="62425" cy="53350"/>
            </a:xfrm>
            <a:custGeom>
              <a:avLst/>
              <a:gdLst/>
              <a:ahLst/>
              <a:cxnLst/>
              <a:rect l="l" t="t" r="r" b="b"/>
              <a:pathLst>
                <a:path w="2497" h="2134" extrusionOk="0">
                  <a:moveTo>
                    <a:pt x="1074" y="0"/>
                  </a:moveTo>
                  <a:cubicBezTo>
                    <a:pt x="481" y="0"/>
                    <a:pt x="9" y="480"/>
                    <a:pt x="1" y="1065"/>
                  </a:cubicBezTo>
                  <a:cubicBezTo>
                    <a:pt x="1" y="1709"/>
                    <a:pt x="530" y="2133"/>
                    <a:pt x="1079" y="2133"/>
                  </a:cubicBezTo>
                  <a:cubicBezTo>
                    <a:pt x="1340" y="2133"/>
                    <a:pt x="1607" y="2037"/>
                    <a:pt x="1822" y="1821"/>
                  </a:cubicBezTo>
                  <a:cubicBezTo>
                    <a:pt x="2497" y="1147"/>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2167;p79">
              <a:extLst>
                <a:ext uri="{FF2B5EF4-FFF2-40B4-BE49-F238E27FC236}">
                  <a16:creationId xmlns:a16="http://schemas.microsoft.com/office/drawing/2014/main" id="{4BC7DCC9-9BEC-6D70-B165-BD132BC7262C}"/>
                </a:ext>
              </a:extLst>
            </p:cNvPr>
            <p:cNvSpPr/>
            <p:nvPr/>
          </p:nvSpPr>
          <p:spPr>
            <a:xfrm>
              <a:off x="2142425" y="4313650"/>
              <a:ext cx="62425" cy="53450"/>
            </a:xfrm>
            <a:custGeom>
              <a:avLst/>
              <a:gdLst/>
              <a:ahLst/>
              <a:cxnLst/>
              <a:rect l="l" t="t" r="r" b="b"/>
              <a:pathLst>
                <a:path w="2497" h="2138" extrusionOk="0">
                  <a:moveTo>
                    <a:pt x="1074" y="1"/>
                  </a:moveTo>
                  <a:cubicBezTo>
                    <a:pt x="481" y="1"/>
                    <a:pt x="9" y="480"/>
                    <a:pt x="1" y="1066"/>
                  </a:cubicBezTo>
                  <a:cubicBezTo>
                    <a:pt x="1" y="1709"/>
                    <a:pt x="530" y="2137"/>
                    <a:pt x="1078" y="2137"/>
                  </a:cubicBezTo>
                  <a:cubicBezTo>
                    <a:pt x="1340" y="2137"/>
                    <a:pt x="1606" y="2040"/>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2168;p79">
              <a:extLst>
                <a:ext uri="{FF2B5EF4-FFF2-40B4-BE49-F238E27FC236}">
                  <a16:creationId xmlns:a16="http://schemas.microsoft.com/office/drawing/2014/main" id="{3C109A96-008D-FE61-2A8D-9BEE85FB06A9}"/>
                </a:ext>
              </a:extLst>
            </p:cNvPr>
            <p:cNvSpPr/>
            <p:nvPr/>
          </p:nvSpPr>
          <p:spPr>
            <a:xfrm>
              <a:off x="2142425" y="4237450"/>
              <a:ext cx="62425" cy="53425"/>
            </a:xfrm>
            <a:custGeom>
              <a:avLst/>
              <a:gdLst/>
              <a:ahLst/>
              <a:cxnLst/>
              <a:rect l="l" t="t" r="r" b="b"/>
              <a:pathLst>
                <a:path w="2497" h="2137" extrusionOk="0">
                  <a:moveTo>
                    <a:pt x="1074" y="0"/>
                  </a:moveTo>
                  <a:cubicBezTo>
                    <a:pt x="481" y="8"/>
                    <a:pt x="9" y="480"/>
                    <a:pt x="1" y="1073"/>
                  </a:cubicBezTo>
                  <a:cubicBezTo>
                    <a:pt x="1" y="1711"/>
                    <a:pt x="529" y="2137"/>
                    <a:pt x="1077" y="2137"/>
                  </a:cubicBezTo>
                  <a:cubicBezTo>
                    <a:pt x="1339" y="2137"/>
                    <a:pt x="1606" y="2040"/>
                    <a:pt x="1822" y="1821"/>
                  </a:cubicBezTo>
                  <a:cubicBezTo>
                    <a:pt x="2497" y="1155"/>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2169;p79">
              <a:extLst>
                <a:ext uri="{FF2B5EF4-FFF2-40B4-BE49-F238E27FC236}">
                  <a16:creationId xmlns:a16="http://schemas.microsoft.com/office/drawing/2014/main" id="{D938D859-E813-350F-3B19-C905A784C170}"/>
                </a:ext>
              </a:extLst>
            </p:cNvPr>
            <p:cNvSpPr/>
            <p:nvPr/>
          </p:nvSpPr>
          <p:spPr>
            <a:xfrm>
              <a:off x="2142425" y="4161425"/>
              <a:ext cx="62425" cy="53300"/>
            </a:xfrm>
            <a:custGeom>
              <a:avLst/>
              <a:gdLst/>
              <a:ahLst/>
              <a:cxnLst/>
              <a:rect l="l" t="t" r="r" b="b"/>
              <a:pathLst>
                <a:path w="2497" h="2132" extrusionOk="0">
                  <a:moveTo>
                    <a:pt x="1074" y="1"/>
                  </a:moveTo>
                  <a:cubicBezTo>
                    <a:pt x="481" y="1"/>
                    <a:pt x="9" y="472"/>
                    <a:pt x="1" y="1066"/>
                  </a:cubicBezTo>
                  <a:cubicBezTo>
                    <a:pt x="1" y="1708"/>
                    <a:pt x="527" y="2131"/>
                    <a:pt x="1074" y="2131"/>
                  </a:cubicBezTo>
                  <a:cubicBezTo>
                    <a:pt x="1337" y="2131"/>
                    <a:pt x="1605" y="2033"/>
                    <a:pt x="1822" y="1814"/>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2170;p79">
              <a:extLst>
                <a:ext uri="{FF2B5EF4-FFF2-40B4-BE49-F238E27FC236}">
                  <a16:creationId xmlns:a16="http://schemas.microsoft.com/office/drawing/2014/main" id="{A281BB52-3F66-EAF7-475A-5395C522390A}"/>
                </a:ext>
              </a:extLst>
            </p:cNvPr>
            <p:cNvSpPr/>
            <p:nvPr/>
          </p:nvSpPr>
          <p:spPr>
            <a:xfrm>
              <a:off x="2142425" y="4085225"/>
              <a:ext cx="62425" cy="53350"/>
            </a:xfrm>
            <a:custGeom>
              <a:avLst/>
              <a:gdLst/>
              <a:ahLst/>
              <a:cxnLst/>
              <a:rect l="l" t="t" r="r" b="b"/>
              <a:pathLst>
                <a:path w="2497" h="2134" extrusionOk="0">
                  <a:moveTo>
                    <a:pt x="1074" y="0"/>
                  </a:moveTo>
                  <a:cubicBezTo>
                    <a:pt x="481" y="0"/>
                    <a:pt x="9" y="480"/>
                    <a:pt x="1" y="1065"/>
                  </a:cubicBezTo>
                  <a:cubicBezTo>
                    <a:pt x="1" y="1709"/>
                    <a:pt x="530" y="2133"/>
                    <a:pt x="1079" y="2133"/>
                  </a:cubicBezTo>
                  <a:cubicBezTo>
                    <a:pt x="1340" y="2133"/>
                    <a:pt x="1607" y="2037"/>
                    <a:pt x="1822" y="1821"/>
                  </a:cubicBezTo>
                  <a:cubicBezTo>
                    <a:pt x="2497" y="1147"/>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2171;p79">
              <a:extLst>
                <a:ext uri="{FF2B5EF4-FFF2-40B4-BE49-F238E27FC236}">
                  <a16:creationId xmlns:a16="http://schemas.microsoft.com/office/drawing/2014/main" id="{9CDE3ABC-A736-B45C-2B9B-82A69A4F2E59}"/>
                </a:ext>
              </a:extLst>
            </p:cNvPr>
            <p:cNvSpPr/>
            <p:nvPr/>
          </p:nvSpPr>
          <p:spPr>
            <a:xfrm>
              <a:off x="2142425" y="4009000"/>
              <a:ext cx="62425" cy="53350"/>
            </a:xfrm>
            <a:custGeom>
              <a:avLst/>
              <a:gdLst/>
              <a:ahLst/>
              <a:cxnLst/>
              <a:rect l="l" t="t" r="r" b="b"/>
              <a:pathLst>
                <a:path w="2497" h="2134" extrusionOk="0">
                  <a:moveTo>
                    <a:pt x="1074" y="1"/>
                  </a:moveTo>
                  <a:cubicBezTo>
                    <a:pt x="481" y="1"/>
                    <a:pt x="9" y="480"/>
                    <a:pt x="1" y="1066"/>
                  </a:cubicBezTo>
                  <a:cubicBezTo>
                    <a:pt x="1" y="1710"/>
                    <a:pt x="530" y="2134"/>
                    <a:pt x="1079" y="2134"/>
                  </a:cubicBezTo>
                  <a:cubicBezTo>
                    <a:pt x="1340" y="2134"/>
                    <a:pt x="1607" y="2037"/>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2172;p79">
              <a:extLst>
                <a:ext uri="{FF2B5EF4-FFF2-40B4-BE49-F238E27FC236}">
                  <a16:creationId xmlns:a16="http://schemas.microsoft.com/office/drawing/2014/main" id="{B1F4EFD2-B572-E5C7-03F9-5335F972B0B2}"/>
                </a:ext>
              </a:extLst>
            </p:cNvPr>
            <p:cNvSpPr/>
            <p:nvPr/>
          </p:nvSpPr>
          <p:spPr>
            <a:xfrm>
              <a:off x="2142425" y="3932800"/>
              <a:ext cx="62425" cy="53475"/>
            </a:xfrm>
            <a:custGeom>
              <a:avLst/>
              <a:gdLst/>
              <a:ahLst/>
              <a:cxnLst/>
              <a:rect l="l" t="t" r="r" b="b"/>
              <a:pathLst>
                <a:path w="2497" h="2139" extrusionOk="0">
                  <a:moveTo>
                    <a:pt x="1074" y="0"/>
                  </a:moveTo>
                  <a:cubicBezTo>
                    <a:pt x="481" y="0"/>
                    <a:pt x="1" y="480"/>
                    <a:pt x="1" y="1073"/>
                  </a:cubicBezTo>
                  <a:cubicBezTo>
                    <a:pt x="6" y="1715"/>
                    <a:pt x="530" y="2139"/>
                    <a:pt x="1075" y="2139"/>
                  </a:cubicBezTo>
                  <a:cubicBezTo>
                    <a:pt x="1338" y="2139"/>
                    <a:pt x="1605" y="2041"/>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 name="Google Shape;2173;p79">
              <a:extLst>
                <a:ext uri="{FF2B5EF4-FFF2-40B4-BE49-F238E27FC236}">
                  <a16:creationId xmlns:a16="http://schemas.microsoft.com/office/drawing/2014/main" id="{52D5096F-465C-48A0-5E44-F827FCC0135E}"/>
                </a:ext>
              </a:extLst>
            </p:cNvPr>
            <p:cNvSpPr/>
            <p:nvPr/>
          </p:nvSpPr>
          <p:spPr>
            <a:xfrm>
              <a:off x="2142425" y="3856775"/>
              <a:ext cx="62425" cy="53300"/>
            </a:xfrm>
            <a:custGeom>
              <a:avLst/>
              <a:gdLst/>
              <a:ahLst/>
              <a:cxnLst/>
              <a:rect l="l" t="t" r="r" b="b"/>
              <a:pathLst>
                <a:path w="2497" h="2132" extrusionOk="0">
                  <a:moveTo>
                    <a:pt x="1074" y="1"/>
                  </a:moveTo>
                  <a:cubicBezTo>
                    <a:pt x="481" y="1"/>
                    <a:pt x="1" y="480"/>
                    <a:pt x="1" y="1066"/>
                  </a:cubicBezTo>
                  <a:cubicBezTo>
                    <a:pt x="6" y="1708"/>
                    <a:pt x="530" y="2131"/>
                    <a:pt x="1075" y="2131"/>
                  </a:cubicBezTo>
                  <a:cubicBezTo>
                    <a:pt x="1338" y="2131"/>
                    <a:pt x="1605" y="2033"/>
                    <a:pt x="1822" y="1814"/>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 name="Google Shape;2174;p79">
              <a:extLst>
                <a:ext uri="{FF2B5EF4-FFF2-40B4-BE49-F238E27FC236}">
                  <a16:creationId xmlns:a16="http://schemas.microsoft.com/office/drawing/2014/main" id="{64AD3DA2-C604-009F-62BC-62904C45324D}"/>
                </a:ext>
              </a:extLst>
            </p:cNvPr>
            <p:cNvSpPr/>
            <p:nvPr/>
          </p:nvSpPr>
          <p:spPr>
            <a:xfrm>
              <a:off x="2142425" y="3780375"/>
              <a:ext cx="62425" cy="53475"/>
            </a:xfrm>
            <a:custGeom>
              <a:avLst/>
              <a:gdLst/>
              <a:ahLst/>
              <a:cxnLst/>
              <a:rect l="l" t="t" r="r" b="b"/>
              <a:pathLst>
                <a:path w="2497" h="2139" extrusionOk="0">
                  <a:moveTo>
                    <a:pt x="1074" y="0"/>
                  </a:moveTo>
                  <a:cubicBezTo>
                    <a:pt x="481" y="0"/>
                    <a:pt x="1" y="480"/>
                    <a:pt x="1" y="1073"/>
                  </a:cubicBezTo>
                  <a:cubicBezTo>
                    <a:pt x="6" y="1715"/>
                    <a:pt x="530" y="2139"/>
                    <a:pt x="1078" y="2139"/>
                  </a:cubicBezTo>
                  <a:cubicBezTo>
                    <a:pt x="1342" y="2139"/>
                    <a:pt x="1611" y="2040"/>
                    <a:pt x="1830"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2175;p79">
              <a:extLst>
                <a:ext uri="{FF2B5EF4-FFF2-40B4-BE49-F238E27FC236}">
                  <a16:creationId xmlns:a16="http://schemas.microsoft.com/office/drawing/2014/main" id="{C29050BC-DA2D-153F-0A7A-A4C9E4EB2DBA}"/>
                </a:ext>
              </a:extLst>
            </p:cNvPr>
            <p:cNvSpPr/>
            <p:nvPr/>
          </p:nvSpPr>
          <p:spPr>
            <a:xfrm>
              <a:off x="2142425" y="3704150"/>
              <a:ext cx="62425" cy="53450"/>
            </a:xfrm>
            <a:custGeom>
              <a:avLst/>
              <a:gdLst/>
              <a:ahLst/>
              <a:cxnLst/>
              <a:rect l="l" t="t" r="r" b="b"/>
              <a:pathLst>
                <a:path w="2497" h="2138" extrusionOk="0">
                  <a:moveTo>
                    <a:pt x="1074" y="1"/>
                  </a:moveTo>
                  <a:cubicBezTo>
                    <a:pt x="481" y="1"/>
                    <a:pt x="9" y="480"/>
                    <a:pt x="1" y="1066"/>
                  </a:cubicBezTo>
                  <a:cubicBezTo>
                    <a:pt x="1" y="1709"/>
                    <a:pt x="530" y="2137"/>
                    <a:pt x="1078" y="2137"/>
                  </a:cubicBezTo>
                  <a:cubicBezTo>
                    <a:pt x="1340" y="2137"/>
                    <a:pt x="1606" y="2040"/>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2176;p79">
              <a:extLst>
                <a:ext uri="{FF2B5EF4-FFF2-40B4-BE49-F238E27FC236}">
                  <a16:creationId xmlns:a16="http://schemas.microsoft.com/office/drawing/2014/main" id="{49ED27CB-51E1-40D1-C372-FD9E01F89CB4}"/>
                </a:ext>
              </a:extLst>
            </p:cNvPr>
            <p:cNvSpPr/>
            <p:nvPr/>
          </p:nvSpPr>
          <p:spPr>
            <a:xfrm>
              <a:off x="2142425" y="3627950"/>
              <a:ext cx="62425" cy="53425"/>
            </a:xfrm>
            <a:custGeom>
              <a:avLst/>
              <a:gdLst/>
              <a:ahLst/>
              <a:cxnLst/>
              <a:rect l="l" t="t" r="r" b="b"/>
              <a:pathLst>
                <a:path w="2497" h="2137" extrusionOk="0">
                  <a:moveTo>
                    <a:pt x="1074" y="0"/>
                  </a:moveTo>
                  <a:cubicBezTo>
                    <a:pt x="481" y="8"/>
                    <a:pt x="9" y="480"/>
                    <a:pt x="1" y="1073"/>
                  </a:cubicBezTo>
                  <a:cubicBezTo>
                    <a:pt x="1" y="1711"/>
                    <a:pt x="529" y="2137"/>
                    <a:pt x="1077" y="2137"/>
                  </a:cubicBezTo>
                  <a:cubicBezTo>
                    <a:pt x="1339" y="2137"/>
                    <a:pt x="1606" y="2039"/>
                    <a:pt x="1822" y="1821"/>
                  </a:cubicBezTo>
                  <a:cubicBezTo>
                    <a:pt x="2497" y="1154"/>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2177;p79">
              <a:extLst>
                <a:ext uri="{FF2B5EF4-FFF2-40B4-BE49-F238E27FC236}">
                  <a16:creationId xmlns:a16="http://schemas.microsoft.com/office/drawing/2014/main" id="{76781930-260F-3161-7862-50FB5EBDE7A7}"/>
                </a:ext>
              </a:extLst>
            </p:cNvPr>
            <p:cNvSpPr/>
            <p:nvPr/>
          </p:nvSpPr>
          <p:spPr>
            <a:xfrm>
              <a:off x="2142425" y="3551925"/>
              <a:ext cx="62425" cy="53300"/>
            </a:xfrm>
            <a:custGeom>
              <a:avLst/>
              <a:gdLst/>
              <a:ahLst/>
              <a:cxnLst/>
              <a:rect l="l" t="t" r="r" b="b"/>
              <a:pathLst>
                <a:path w="2497" h="2132" extrusionOk="0">
                  <a:moveTo>
                    <a:pt x="1074" y="1"/>
                  </a:moveTo>
                  <a:cubicBezTo>
                    <a:pt x="481" y="1"/>
                    <a:pt x="1" y="480"/>
                    <a:pt x="1" y="1066"/>
                  </a:cubicBezTo>
                  <a:cubicBezTo>
                    <a:pt x="6" y="1708"/>
                    <a:pt x="530" y="2131"/>
                    <a:pt x="1075" y="2131"/>
                  </a:cubicBezTo>
                  <a:cubicBezTo>
                    <a:pt x="1338" y="2131"/>
                    <a:pt x="1605" y="2033"/>
                    <a:pt x="1822" y="1814"/>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 name="Google Shape;2178;p79">
              <a:extLst>
                <a:ext uri="{FF2B5EF4-FFF2-40B4-BE49-F238E27FC236}">
                  <a16:creationId xmlns:a16="http://schemas.microsoft.com/office/drawing/2014/main" id="{25C39F22-8B91-096E-5989-452B42BE3EF0}"/>
                </a:ext>
              </a:extLst>
            </p:cNvPr>
            <p:cNvSpPr/>
            <p:nvPr/>
          </p:nvSpPr>
          <p:spPr>
            <a:xfrm>
              <a:off x="2142425" y="3475725"/>
              <a:ext cx="62425" cy="53350"/>
            </a:xfrm>
            <a:custGeom>
              <a:avLst/>
              <a:gdLst/>
              <a:ahLst/>
              <a:cxnLst/>
              <a:rect l="l" t="t" r="r" b="b"/>
              <a:pathLst>
                <a:path w="2497" h="2134" extrusionOk="0">
                  <a:moveTo>
                    <a:pt x="1074" y="0"/>
                  </a:moveTo>
                  <a:cubicBezTo>
                    <a:pt x="481" y="0"/>
                    <a:pt x="1" y="480"/>
                    <a:pt x="1" y="1065"/>
                  </a:cubicBezTo>
                  <a:cubicBezTo>
                    <a:pt x="1" y="1709"/>
                    <a:pt x="530" y="2133"/>
                    <a:pt x="1079" y="2133"/>
                  </a:cubicBezTo>
                  <a:cubicBezTo>
                    <a:pt x="1340" y="2133"/>
                    <a:pt x="1607" y="2037"/>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 name="Google Shape;2179;p79">
              <a:extLst>
                <a:ext uri="{FF2B5EF4-FFF2-40B4-BE49-F238E27FC236}">
                  <a16:creationId xmlns:a16="http://schemas.microsoft.com/office/drawing/2014/main" id="{59625F30-703D-9929-079E-DEFB3E7CA2C4}"/>
                </a:ext>
              </a:extLst>
            </p:cNvPr>
            <p:cNvSpPr/>
            <p:nvPr/>
          </p:nvSpPr>
          <p:spPr>
            <a:xfrm>
              <a:off x="2142425" y="3399500"/>
              <a:ext cx="62425" cy="53350"/>
            </a:xfrm>
            <a:custGeom>
              <a:avLst/>
              <a:gdLst/>
              <a:ahLst/>
              <a:cxnLst/>
              <a:rect l="l" t="t" r="r" b="b"/>
              <a:pathLst>
                <a:path w="2497" h="2134" extrusionOk="0">
                  <a:moveTo>
                    <a:pt x="1074" y="1"/>
                  </a:moveTo>
                  <a:cubicBezTo>
                    <a:pt x="481" y="1"/>
                    <a:pt x="9" y="480"/>
                    <a:pt x="1" y="1066"/>
                  </a:cubicBezTo>
                  <a:cubicBezTo>
                    <a:pt x="1" y="1709"/>
                    <a:pt x="526" y="2134"/>
                    <a:pt x="1075" y="2134"/>
                  </a:cubicBezTo>
                  <a:cubicBezTo>
                    <a:pt x="1337" y="2134"/>
                    <a:pt x="1604" y="2037"/>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2180;p79">
              <a:extLst>
                <a:ext uri="{FF2B5EF4-FFF2-40B4-BE49-F238E27FC236}">
                  <a16:creationId xmlns:a16="http://schemas.microsoft.com/office/drawing/2014/main" id="{F741D82E-699D-6FAD-035C-0835F612AACD}"/>
                </a:ext>
              </a:extLst>
            </p:cNvPr>
            <p:cNvSpPr/>
            <p:nvPr/>
          </p:nvSpPr>
          <p:spPr>
            <a:xfrm>
              <a:off x="2142425" y="3323300"/>
              <a:ext cx="62425" cy="53425"/>
            </a:xfrm>
            <a:custGeom>
              <a:avLst/>
              <a:gdLst/>
              <a:ahLst/>
              <a:cxnLst/>
              <a:rect l="l" t="t" r="r" b="b"/>
              <a:pathLst>
                <a:path w="2497" h="2137" extrusionOk="0">
                  <a:moveTo>
                    <a:pt x="1074" y="0"/>
                  </a:moveTo>
                  <a:cubicBezTo>
                    <a:pt x="481" y="0"/>
                    <a:pt x="9" y="480"/>
                    <a:pt x="1" y="1065"/>
                  </a:cubicBezTo>
                  <a:cubicBezTo>
                    <a:pt x="1" y="1709"/>
                    <a:pt x="526" y="2137"/>
                    <a:pt x="1075" y="2137"/>
                  </a:cubicBezTo>
                  <a:cubicBezTo>
                    <a:pt x="1337" y="2137"/>
                    <a:pt x="1604" y="2039"/>
                    <a:pt x="1822" y="1821"/>
                  </a:cubicBezTo>
                  <a:cubicBezTo>
                    <a:pt x="2497" y="1154"/>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 name="Google Shape;2181;p79">
              <a:extLst>
                <a:ext uri="{FF2B5EF4-FFF2-40B4-BE49-F238E27FC236}">
                  <a16:creationId xmlns:a16="http://schemas.microsoft.com/office/drawing/2014/main" id="{FDF401B9-19AD-BF3C-0CFD-B82AD915DFFC}"/>
                </a:ext>
              </a:extLst>
            </p:cNvPr>
            <p:cNvSpPr/>
            <p:nvPr/>
          </p:nvSpPr>
          <p:spPr>
            <a:xfrm>
              <a:off x="2142425" y="3247075"/>
              <a:ext cx="62425" cy="53450"/>
            </a:xfrm>
            <a:custGeom>
              <a:avLst/>
              <a:gdLst/>
              <a:ahLst/>
              <a:cxnLst/>
              <a:rect l="l" t="t" r="r" b="b"/>
              <a:pathLst>
                <a:path w="2497" h="2138" extrusionOk="0">
                  <a:moveTo>
                    <a:pt x="1074" y="1"/>
                  </a:moveTo>
                  <a:cubicBezTo>
                    <a:pt x="481" y="9"/>
                    <a:pt x="9" y="480"/>
                    <a:pt x="1" y="1066"/>
                  </a:cubicBezTo>
                  <a:cubicBezTo>
                    <a:pt x="1" y="1709"/>
                    <a:pt x="526" y="2137"/>
                    <a:pt x="1075" y="2137"/>
                  </a:cubicBezTo>
                  <a:cubicBezTo>
                    <a:pt x="1337" y="2137"/>
                    <a:pt x="1604" y="2040"/>
                    <a:pt x="1822" y="1822"/>
                  </a:cubicBezTo>
                  <a:cubicBezTo>
                    <a:pt x="2497" y="1155"/>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 name="Google Shape;2182;p79">
              <a:extLst>
                <a:ext uri="{FF2B5EF4-FFF2-40B4-BE49-F238E27FC236}">
                  <a16:creationId xmlns:a16="http://schemas.microsoft.com/office/drawing/2014/main" id="{1AED95E0-6C2E-3519-8240-5E078E4B6BEF}"/>
                </a:ext>
              </a:extLst>
            </p:cNvPr>
            <p:cNvSpPr/>
            <p:nvPr/>
          </p:nvSpPr>
          <p:spPr>
            <a:xfrm>
              <a:off x="2142425" y="3171075"/>
              <a:ext cx="62425" cy="53275"/>
            </a:xfrm>
            <a:custGeom>
              <a:avLst/>
              <a:gdLst/>
              <a:ahLst/>
              <a:cxnLst/>
              <a:rect l="l" t="t" r="r" b="b"/>
              <a:pathLst>
                <a:path w="2497" h="2131" extrusionOk="0">
                  <a:moveTo>
                    <a:pt x="1074" y="0"/>
                  </a:moveTo>
                  <a:cubicBezTo>
                    <a:pt x="481" y="0"/>
                    <a:pt x="9" y="472"/>
                    <a:pt x="1" y="1065"/>
                  </a:cubicBezTo>
                  <a:cubicBezTo>
                    <a:pt x="1" y="1707"/>
                    <a:pt x="527" y="2131"/>
                    <a:pt x="1074" y="2131"/>
                  </a:cubicBezTo>
                  <a:cubicBezTo>
                    <a:pt x="1337" y="2131"/>
                    <a:pt x="1605" y="2032"/>
                    <a:pt x="1822" y="1813"/>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 name="Google Shape;2183;p79">
              <a:extLst>
                <a:ext uri="{FF2B5EF4-FFF2-40B4-BE49-F238E27FC236}">
                  <a16:creationId xmlns:a16="http://schemas.microsoft.com/office/drawing/2014/main" id="{5E054244-AFA0-6EE3-1AF2-7689FA3B7E92}"/>
                </a:ext>
              </a:extLst>
            </p:cNvPr>
            <p:cNvSpPr/>
            <p:nvPr/>
          </p:nvSpPr>
          <p:spPr>
            <a:xfrm>
              <a:off x="2142425" y="2180700"/>
              <a:ext cx="62425" cy="53350"/>
            </a:xfrm>
            <a:custGeom>
              <a:avLst/>
              <a:gdLst/>
              <a:ahLst/>
              <a:cxnLst/>
              <a:rect l="l" t="t" r="r" b="b"/>
              <a:pathLst>
                <a:path w="2497" h="2134" extrusionOk="0">
                  <a:moveTo>
                    <a:pt x="1074" y="1"/>
                  </a:moveTo>
                  <a:cubicBezTo>
                    <a:pt x="481" y="1"/>
                    <a:pt x="9" y="480"/>
                    <a:pt x="1" y="1066"/>
                  </a:cubicBezTo>
                  <a:cubicBezTo>
                    <a:pt x="1" y="1709"/>
                    <a:pt x="530" y="2133"/>
                    <a:pt x="1079" y="2133"/>
                  </a:cubicBezTo>
                  <a:cubicBezTo>
                    <a:pt x="1340" y="2133"/>
                    <a:pt x="1607" y="2037"/>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 name="Google Shape;2184;p79">
              <a:extLst>
                <a:ext uri="{FF2B5EF4-FFF2-40B4-BE49-F238E27FC236}">
                  <a16:creationId xmlns:a16="http://schemas.microsoft.com/office/drawing/2014/main" id="{873B89C7-5139-D931-12CD-1D9F9E09AFB7}"/>
                </a:ext>
              </a:extLst>
            </p:cNvPr>
            <p:cNvSpPr/>
            <p:nvPr/>
          </p:nvSpPr>
          <p:spPr>
            <a:xfrm>
              <a:off x="2142425" y="2028275"/>
              <a:ext cx="62425" cy="53450"/>
            </a:xfrm>
            <a:custGeom>
              <a:avLst/>
              <a:gdLst/>
              <a:ahLst/>
              <a:cxnLst/>
              <a:rect l="l" t="t" r="r" b="b"/>
              <a:pathLst>
                <a:path w="2497" h="2138" extrusionOk="0">
                  <a:moveTo>
                    <a:pt x="1074" y="1"/>
                  </a:moveTo>
                  <a:cubicBezTo>
                    <a:pt x="481" y="1"/>
                    <a:pt x="9" y="480"/>
                    <a:pt x="1" y="1065"/>
                  </a:cubicBezTo>
                  <a:cubicBezTo>
                    <a:pt x="1" y="1709"/>
                    <a:pt x="530" y="2137"/>
                    <a:pt x="1078" y="2137"/>
                  </a:cubicBezTo>
                  <a:cubicBezTo>
                    <a:pt x="1340" y="2137"/>
                    <a:pt x="1606" y="2040"/>
                    <a:pt x="1822" y="1821"/>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 name="Google Shape;2185;p79">
              <a:extLst>
                <a:ext uri="{FF2B5EF4-FFF2-40B4-BE49-F238E27FC236}">
                  <a16:creationId xmlns:a16="http://schemas.microsoft.com/office/drawing/2014/main" id="{1A3930D5-98E6-7601-3C95-F85423A5D209}"/>
                </a:ext>
              </a:extLst>
            </p:cNvPr>
            <p:cNvSpPr/>
            <p:nvPr/>
          </p:nvSpPr>
          <p:spPr>
            <a:xfrm>
              <a:off x="2142425" y="1952050"/>
              <a:ext cx="62425" cy="53450"/>
            </a:xfrm>
            <a:custGeom>
              <a:avLst/>
              <a:gdLst/>
              <a:ahLst/>
              <a:cxnLst/>
              <a:rect l="l" t="t" r="r" b="b"/>
              <a:pathLst>
                <a:path w="2497" h="2138" extrusionOk="0">
                  <a:moveTo>
                    <a:pt x="1074" y="1"/>
                  </a:moveTo>
                  <a:cubicBezTo>
                    <a:pt x="481" y="9"/>
                    <a:pt x="9" y="481"/>
                    <a:pt x="1" y="1074"/>
                  </a:cubicBezTo>
                  <a:cubicBezTo>
                    <a:pt x="1" y="1712"/>
                    <a:pt x="529" y="2138"/>
                    <a:pt x="1077" y="2138"/>
                  </a:cubicBezTo>
                  <a:cubicBezTo>
                    <a:pt x="1339" y="2138"/>
                    <a:pt x="1606" y="2040"/>
                    <a:pt x="1822" y="1822"/>
                  </a:cubicBezTo>
                  <a:cubicBezTo>
                    <a:pt x="2497" y="1155"/>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 name="Google Shape;2186;p79">
              <a:extLst>
                <a:ext uri="{FF2B5EF4-FFF2-40B4-BE49-F238E27FC236}">
                  <a16:creationId xmlns:a16="http://schemas.microsoft.com/office/drawing/2014/main" id="{C3A58C58-52DD-7CA1-8C1C-02244A3C744D}"/>
                </a:ext>
              </a:extLst>
            </p:cNvPr>
            <p:cNvSpPr/>
            <p:nvPr/>
          </p:nvSpPr>
          <p:spPr>
            <a:xfrm>
              <a:off x="2142425" y="1876050"/>
              <a:ext cx="62425" cy="53275"/>
            </a:xfrm>
            <a:custGeom>
              <a:avLst/>
              <a:gdLst/>
              <a:ahLst/>
              <a:cxnLst/>
              <a:rect l="l" t="t" r="r" b="b"/>
              <a:pathLst>
                <a:path w="2497" h="2131" extrusionOk="0">
                  <a:moveTo>
                    <a:pt x="1074" y="1"/>
                  </a:moveTo>
                  <a:cubicBezTo>
                    <a:pt x="481" y="1"/>
                    <a:pt x="9" y="472"/>
                    <a:pt x="1" y="1066"/>
                  </a:cubicBezTo>
                  <a:cubicBezTo>
                    <a:pt x="1" y="1707"/>
                    <a:pt x="527" y="2131"/>
                    <a:pt x="1074" y="2131"/>
                  </a:cubicBezTo>
                  <a:cubicBezTo>
                    <a:pt x="1337" y="2131"/>
                    <a:pt x="1605" y="2033"/>
                    <a:pt x="1822" y="1813"/>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 name="Google Shape;2187;p79">
              <a:extLst>
                <a:ext uri="{FF2B5EF4-FFF2-40B4-BE49-F238E27FC236}">
                  <a16:creationId xmlns:a16="http://schemas.microsoft.com/office/drawing/2014/main" id="{43CA6AA3-50D7-42D1-9576-04533D9F77F0}"/>
                </a:ext>
              </a:extLst>
            </p:cNvPr>
            <p:cNvSpPr/>
            <p:nvPr/>
          </p:nvSpPr>
          <p:spPr>
            <a:xfrm>
              <a:off x="2142425" y="1799850"/>
              <a:ext cx="62425" cy="53325"/>
            </a:xfrm>
            <a:custGeom>
              <a:avLst/>
              <a:gdLst/>
              <a:ahLst/>
              <a:cxnLst/>
              <a:rect l="l" t="t" r="r" b="b"/>
              <a:pathLst>
                <a:path w="2497" h="2133" extrusionOk="0">
                  <a:moveTo>
                    <a:pt x="1074" y="0"/>
                  </a:moveTo>
                  <a:cubicBezTo>
                    <a:pt x="481" y="0"/>
                    <a:pt x="9" y="480"/>
                    <a:pt x="1" y="1065"/>
                  </a:cubicBezTo>
                  <a:cubicBezTo>
                    <a:pt x="1" y="1709"/>
                    <a:pt x="530" y="2133"/>
                    <a:pt x="1079" y="2133"/>
                  </a:cubicBezTo>
                  <a:cubicBezTo>
                    <a:pt x="1340" y="2133"/>
                    <a:pt x="1607" y="2036"/>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 name="Google Shape;2188;p79">
              <a:extLst>
                <a:ext uri="{FF2B5EF4-FFF2-40B4-BE49-F238E27FC236}">
                  <a16:creationId xmlns:a16="http://schemas.microsoft.com/office/drawing/2014/main" id="{48871D21-0BAD-E893-B52B-45F3D0D225BA}"/>
                </a:ext>
              </a:extLst>
            </p:cNvPr>
            <p:cNvSpPr/>
            <p:nvPr/>
          </p:nvSpPr>
          <p:spPr>
            <a:xfrm>
              <a:off x="2142425" y="1571400"/>
              <a:ext cx="62425" cy="53250"/>
            </a:xfrm>
            <a:custGeom>
              <a:avLst/>
              <a:gdLst/>
              <a:ahLst/>
              <a:cxnLst/>
              <a:rect l="l" t="t" r="r" b="b"/>
              <a:pathLst>
                <a:path w="2497" h="2130" extrusionOk="0">
                  <a:moveTo>
                    <a:pt x="1074" y="1"/>
                  </a:moveTo>
                  <a:cubicBezTo>
                    <a:pt x="481" y="1"/>
                    <a:pt x="9" y="472"/>
                    <a:pt x="1" y="1066"/>
                  </a:cubicBezTo>
                  <a:cubicBezTo>
                    <a:pt x="1" y="1703"/>
                    <a:pt x="529" y="2129"/>
                    <a:pt x="1077" y="2129"/>
                  </a:cubicBezTo>
                  <a:cubicBezTo>
                    <a:pt x="1339" y="2129"/>
                    <a:pt x="1606" y="2032"/>
                    <a:pt x="1822" y="1813"/>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 name="Google Shape;2189;p79">
              <a:extLst>
                <a:ext uri="{FF2B5EF4-FFF2-40B4-BE49-F238E27FC236}">
                  <a16:creationId xmlns:a16="http://schemas.microsoft.com/office/drawing/2014/main" id="{5F13F910-B7D3-B5DB-4701-F4CF1D0EC1BA}"/>
                </a:ext>
              </a:extLst>
            </p:cNvPr>
            <p:cNvSpPr/>
            <p:nvPr/>
          </p:nvSpPr>
          <p:spPr>
            <a:xfrm>
              <a:off x="2142425" y="1495200"/>
              <a:ext cx="62425" cy="53325"/>
            </a:xfrm>
            <a:custGeom>
              <a:avLst/>
              <a:gdLst/>
              <a:ahLst/>
              <a:cxnLst/>
              <a:rect l="l" t="t" r="r" b="b"/>
              <a:pathLst>
                <a:path w="2497" h="2133" extrusionOk="0">
                  <a:moveTo>
                    <a:pt x="1074" y="0"/>
                  </a:moveTo>
                  <a:cubicBezTo>
                    <a:pt x="481" y="0"/>
                    <a:pt x="9" y="480"/>
                    <a:pt x="1" y="1065"/>
                  </a:cubicBezTo>
                  <a:cubicBezTo>
                    <a:pt x="1" y="1709"/>
                    <a:pt x="530" y="2133"/>
                    <a:pt x="1079" y="2133"/>
                  </a:cubicBezTo>
                  <a:cubicBezTo>
                    <a:pt x="1340" y="2133"/>
                    <a:pt x="1607" y="2036"/>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 name="Google Shape;2190;p79">
              <a:extLst>
                <a:ext uri="{FF2B5EF4-FFF2-40B4-BE49-F238E27FC236}">
                  <a16:creationId xmlns:a16="http://schemas.microsoft.com/office/drawing/2014/main" id="{04AFD82A-2D75-9845-886E-3B66030D14BC}"/>
                </a:ext>
              </a:extLst>
            </p:cNvPr>
            <p:cNvSpPr/>
            <p:nvPr/>
          </p:nvSpPr>
          <p:spPr>
            <a:xfrm>
              <a:off x="2142425" y="1038125"/>
              <a:ext cx="62425" cy="53325"/>
            </a:xfrm>
            <a:custGeom>
              <a:avLst/>
              <a:gdLst/>
              <a:ahLst/>
              <a:cxnLst/>
              <a:rect l="l" t="t" r="r" b="b"/>
              <a:pathLst>
                <a:path w="2497" h="2133" extrusionOk="0">
                  <a:moveTo>
                    <a:pt x="1074" y="0"/>
                  </a:moveTo>
                  <a:cubicBezTo>
                    <a:pt x="481" y="0"/>
                    <a:pt x="9" y="480"/>
                    <a:pt x="1" y="1065"/>
                  </a:cubicBezTo>
                  <a:cubicBezTo>
                    <a:pt x="1" y="1709"/>
                    <a:pt x="530" y="2133"/>
                    <a:pt x="1079" y="2133"/>
                  </a:cubicBezTo>
                  <a:cubicBezTo>
                    <a:pt x="1340" y="2133"/>
                    <a:pt x="1607" y="2036"/>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 name="Google Shape;2191;p79">
              <a:extLst>
                <a:ext uri="{FF2B5EF4-FFF2-40B4-BE49-F238E27FC236}">
                  <a16:creationId xmlns:a16="http://schemas.microsoft.com/office/drawing/2014/main" id="{6D990632-300A-5A83-F8FE-138400ADCC92}"/>
                </a:ext>
              </a:extLst>
            </p:cNvPr>
            <p:cNvSpPr/>
            <p:nvPr/>
          </p:nvSpPr>
          <p:spPr>
            <a:xfrm>
              <a:off x="2066425" y="4618300"/>
              <a:ext cx="62225" cy="53450"/>
            </a:xfrm>
            <a:custGeom>
              <a:avLst/>
              <a:gdLst/>
              <a:ahLst/>
              <a:cxnLst/>
              <a:rect l="l" t="t" r="r" b="b"/>
              <a:pathLst>
                <a:path w="2489" h="2138" extrusionOk="0">
                  <a:moveTo>
                    <a:pt x="1065" y="1"/>
                  </a:moveTo>
                  <a:cubicBezTo>
                    <a:pt x="472" y="9"/>
                    <a:pt x="0" y="480"/>
                    <a:pt x="0" y="1066"/>
                  </a:cubicBezTo>
                  <a:cubicBezTo>
                    <a:pt x="0" y="1709"/>
                    <a:pt x="526" y="2137"/>
                    <a:pt x="1072" y="2137"/>
                  </a:cubicBezTo>
                  <a:cubicBezTo>
                    <a:pt x="1332" y="2137"/>
                    <a:pt x="1598" y="2040"/>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 name="Google Shape;2192;p79">
              <a:extLst>
                <a:ext uri="{FF2B5EF4-FFF2-40B4-BE49-F238E27FC236}">
                  <a16:creationId xmlns:a16="http://schemas.microsoft.com/office/drawing/2014/main" id="{18A3154D-F557-E45A-5A00-2B9A58E2BD0A}"/>
                </a:ext>
              </a:extLst>
            </p:cNvPr>
            <p:cNvSpPr/>
            <p:nvPr/>
          </p:nvSpPr>
          <p:spPr>
            <a:xfrm>
              <a:off x="2066425" y="4542300"/>
              <a:ext cx="62225" cy="53275"/>
            </a:xfrm>
            <a:custGeom>
              <a:avLst/>
              <a:gdLst/>
              <a:ahLst/>
              <a:cxnLst/>
              <a:rect l="l" t="t" r="r" b="b"/>
              <a:pathLst>
                <a:path w="2489" h="2131" extrusionOk="0">
                  <a:moveTo>
                    <a:pt x="1065" y="0"/>
                  </a:moveTo>
                  <a:cubicBezTo>
                    <a:pt x="472" y="0"/>
                    <a:pt x="0" y="472"/>
                    <a:pt x="0" y="1065"/>
                  </a:cubicBezTo>
                  <a:cubicBezTo>
                    <a:pt x="0" y="1707"/>
                    <a:pt x="523" y="2131"/>
                    <a:pt x="1067" y="2131"/>
                  </a:cubicBezTo>
                  <a:cubicBezTo>
                    <a:pt x="1329" y="2131"/>
                    <a:pt x="1597" y="2033"/>
                    <a:pt x="1813" y="1813"/>
                  </a:cubicBezTo>
                  <a:cubicBezTo>
                    <a:pt x="2488" y="1147"/>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2193;p79">
              <a:extLst>
                <a:ext uri="{FF2B5EF4-FFF2-40B4-BE49-F238E27FC236}">
                  <a16:creationId xmlns:a16="http://schemas.microsoft.com/office/drawing/2014/main" id="{1BF4419C-631E-CEC6-E57F-704304657B9C}"/>
                </a:ext>
              </a:extLst>
            </p:cNvPr>
            <p:cNvSpPr/>
            <p:nvPr/>
          </p:nvSpPr>
          <p:spPr>
            <a:xfrm>
              <a:off x="2066425" y="4466075"/>
              <a:ext cx="62225" cy="53300"/>
            </a:xfrm>
            <a:custGeom>
              <a:avLst/>
              <a:gdLst/>
              <a:ahLst/>
              <a:cxnLst/>
              <a:rect l="l" t="t" r="r" b="b"/>
              <a:pathLst>
                <a:path w="2489" h="2132" extrusionOk="0">
                  <a:moveTo>
                    <a:pt x="1065" y="1"/>
                  </a:moveTo>
                  <a:cubicBezTo>
                    <a:pt x="472" y="1"/>
                    <a:pt x="0" y="472"/>
                    <a:pt x="0" y="1066"/>
                  </a:cubicBezTo>
                  <a:cubicBezTo>
                    <a:pt x="0" y="1708"/>
                    <a:pt x="523" y="2131"/>
                    <a:pt x="1067" y="2131"/>
                  </a:cubicBezTo>
                  <a:cubicBezTo>
                    <a:pt x="1329" y="2131"/>
                    <a:pt x="1597" y="2033"/>
                    <a:pt x="1813" y="1814"/>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 name="Google Shape;2194;p79">
              <a:extLst>
                <a:ext uri="{FF2B5EF4-FFF2-40B4-BE49-F238E27FC236}">
                  <a16:creationId xmlns:a16="http://schemas.microsoft.com/office/drawing/2014/main" id="{C2DF0D32-F9EE-4C97-CC45-D4DB1E83F9CE}"/>
                </a:ext>
              </a:extLst>
            </p:cNvPr>
            <p:cNvSpPr/>
            <p:nvPr/>
          </p:nvSpPr>
          <p:spPr>
            <a:xfrm>
              <a:off x="2066425" y="4389875"/>
              <a:ext cx="62225" cy="53350"/>
            </a:xfrm>
            <a:custGeom>
              <a:avLst/>
              <a:gdLst/>
              <a:ahLst/>
              <a:cxnLst/>
              <a:rect l="l" t="t" r="r" b="b"/>
              <a:pathLst>
                <a:path w="2489" h="2134" extrusionOk="0">
                  <a:moveTo>
                    <a:pt x="1065" y="0"/>
                  </a:moveTo>
                  <a:cubicBezTo>
                    <a:pt x="472" y="0"/>
                    <a:pt x="0" y="480"/>
                    <a:pt x="0" y="1065"/>
                  </a:cubicBezTo>
                  <a:cubicBezTo>
                    <a:pt x="0" y="1709"/>
                    <a:pt x="526" y="2133"/>
                    <a:pt x="1072" y="2133"/>
                  </a:cubicBezTo>
                  <a:cubicBezTo>
                    <a:pt x="1333" y="2133"/>
                    <a:pt x="1598" y="2037"/>
                    <a:pt x="1813" y="1821"/>
                  </a:cubicBezTo>
                  <a:cubicBezTo>
                    <a:pt x="2488" y="1147"/>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 name="Google Shape;2195;p79">
              <a:extLst>
                <a:ext uri="{FF2B5EF4-FFF2-40B4-BE49-F238E27FC236}">
                  <a16:creationId xmlns:a16="http://schemas.microsoft.com/office/drawing/2014/main" id="{ED4E479A-CD51-AC4E-12D7-DD4C551D1D77}"/>
                </a:ext>
              </a:extLst>
            </p:cNvPr>
            <p:cNvSpPr/>
            <p:nvPr/>
          </p:nvSpPr>
          <p:spPr>
            <a:xfrm>
              <a:off x="2066425" y="4313650"/>
              <a:ext cx="62225" cy="53450"/>
            </a:xfrm>
            <a:custGeom>
              <a:avLst/>
              <a:gdLst/>
              <a:ahLst/>
              <a:cxnLst/>
              <a:rect l="l" t="t" r="r" b="b"/>
              <a:pathLst>
                <a:path w="2489" h="2138" extrusionOk="0">
                  <a:moveTo>
                    <a:pt x="1065" y="1"/>
                  </a:moveTo>
                  <a:cubicBezTo>
                    <a:pt x="472" y="1"/>
                    <a:pt x="0" y="480"/>
                    <a:pt x="0" y="1066"/>
                  </a:cubicBezTo>
                  <a:cubicBezTo>
                    <a:pt x="0" y="1709"/>
                    <a:pt x="526" y="2137"/>
                    <a:pt x="1072" y="2137"/>
                  </a:cubicBezTo>
                  <a:cubicBezTo>
                    <a:pt x="1332" y="2137"/>
                    <a:pt x="1598" y="2040"/>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2196;p79">
              <a:extLst>
                <a:ext uri="{FF2B5EF4-FFF2-40B4-BE49-F238E27FC236}">
                  <a16:creationId xmlns:a16="http://schemas.microsoft.com/office/drawing/2014/main" id="{3FE5DE08-BBD6-CD60-A24E-84DF02B75C4E}"/>
                </a:ext>
              </a:extLst>
            </p:cNvPr>
            <p:cNvSpPr/>
            <p:nvPr/>
          </p:nvSpPr>
          <p:spPr>
            <a:xfrm>
              <a:off x="2066425" y="4237450"/>
              <a:ext cx="62225" cy="53425"/>
            </a:xfrm>
            <a:custGeom>
              <a:avLst/>
              <a:gdLst/>
              <a:ahLst/>
              <a:cxnLst/>
              <a:rect l="l" t="t" r="r" b="b"/>
              <a:pathLst>
                <a:path w="2489" h="2137" extrusionOk="0">
                  <a:moveTo>
                    <a:pt x="1065" y="0"/>
                  </a:moveTo>
                  <a:cubicBezTo>
                    <a:pt x="472" y="8"/>
                    <a:pt x="0" y="480"/>
                    <a:pt x="0" y="1073"/>
                  </a:cubicBezTo>
                  <a:cubicBezTo>
                    <a:pt x="0" y="1711"/>
                    <a:pt x="525" y="2137"/>
                    <a:pt x="1071" y="2137"/>
                  </a:cubicBezTo>
                  <a:cubicBezTo>
                    <a:pt x="1332" y="2137"/>
                    <a:pt x="1598" y="2040"/>
                    <a:pt x="1813" y="1821"/>
                  </a:cubicBezTo>
                  <a:cubicBezTo>
                    <a:pt x="2488" y="1155"/>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2197;p79">
              <a:extLst>
                <a:ext uri="{FF2B5EF4-FFF2-40B4-BE49-F238E27FC236}">
                  <a16:creationId xmlns:a16="http://schemas.microsoft.com/office/drawing/2014/main" id="{E6C22668-AE17-8854-2F93-AE243DE54BD1}"/>
                </a:ext>
              </a:extLst>
            </p:cNvPr>
            <p:cNvSpPr/>
            <p:nvPr/>
          </p:nvSpPr>
          <p:spPr>
            <a:xfrm>
              <a:off x="2066425" y="4161425"/>
              <a:ext cx="62225" cy="53300"/>
            </a:xfrm>
            <a:custGeom>
              <a:avLst/>
              <a:gdLst/>
              <a:ahLst/>
              <a:cxnLst/>
              <a:rect l="l" t="t" r="r" b="b"/>
              <a:pathLst>
                <a:path w="2489" h="2132" extrusionOk="0">
                  <a:moveTo>
                    <a:pt x="1065" y="1"/>
                  </a:moveTo>
                  <a:cubicBezTo>
                    <a:pt x="472" y="1"/>
                    <a:pt x="0" y="472"/>
                    <a:pt x="0" y="1066"/>
                  </a:cubicBezTo>
                  <a:cubicBezTo>
                    <a:pt x="0" y="1708"/>
                    <a:pt x="523" y="2131"/>
                    <a:pt x="1067" y="2131"/>
                  </a:cubicBezTo>
                  <a:cubicBezTo>
                    <a:pt x="1329" y="2131"/>
                    <a:pt x="1597" y="2033"/>
                    <a:pt x="1813" y="1814"/>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 name="Google Shape;2198;p79">
              <a:extLst>
                <a:ext uri="{FF2B5EF4-FFF2-40B4-BE49-F238E27FC236}">
                  <a16:creationId xmlns:a16="http://schemas.microsoft.com/office/drawing/2014/main" id="{D18BE6E9-433D-AE0B-6D9A-6344D9C2884F}"/>
                </a:ext>
              </a:extLst>
            </p:cNvPr>
            <p:cNvSpPr/>
            <p:nvPr/>
          </p:nvSpPr>
          <p:spPr>
            <a:xfrm>
              <a:off x="2066425" y="3704150"/>
              <a:ext cx="62225" cy="53450"/>
            </a:xfrm>
            <a:custGeom>
              <a:avLst/>
              <a:gdLst/>
              <a:ahLst/>
              <a:cxnLst/>
              <a:rect l="l" t="t" r="r" b="b"/>
              <a:pathLst>
                <a:path w="2489" h="2138" extrusionOk="0">
                  <a:moveTo>
                    <a:pt x="1065" y="1"/>
                  </a:moveTo>
                  <a:cubicBezTo>
                    <a:pt x="472" y="1"/>
                    <a:pt x="0" y="480"/>
                    <a:pt x="0" y="1066"/>
                  </a:cubicBezTo>
                  <a:cubicBezTo>
                    <a:pt x="0" y="1709"/>
                    <a:pt x="526" y="2137"/>
                    <a:pt x="1072" y="2137"/>
                  </a:cubicBezTo>
                  <a:cubicBezTo>
                    <a:pt x="1332" y="2137"/>
                    <a:pt x="1598" y="2040"/>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2199;p79">
              <a:extLst>
                <a:ext uri="{FF2B5EF4-FFF2-40B4-BE49-F238E27FC236}">
                  <a16:creationId xmlns:a16="http://schemas.microsoft.com/office/drawing/2014/main" id="{C0988722-08E8-FE94-9625-F6103B98E3AC}"/>
                </a:ext>
              </a:extLst>
            </p:cNvPr>
            <p:cNvSpPr/>
            <p:nvPr/>
          </p:nvSpPr>
          <p:spPr>
            <a:xfrm>
              <a:off x="2066425" y="3627950"/>
              <a:ext cx="62225" cy="53425"/>
            </a:xfrm>
            <a:custGeom>
              <a:avLst/>
              <a:gdLst/>
              <a:ahLst/>
              <a:cxnLst/>
              <a:rect l="l" t="t" r="r" b="b"/>
              <a:pathLst>
                <a:path w="2489" h="2137" extrusionOk="0">
                  <a:moveTo>
                    <a:pt x="1065" y="0"/>
                  </a:moveTo>
                  <a:cubicBezTo>
                    <a:pt x="472" y="8"/>
                    <a:pt x="0" y="480"/>
                    <a:pt x="0" y="1073"/>
                  </a:cubicBezTo>
                  <a:cubicBezTo>
                    <a:pt x="0" y="1711"/>
                    <a:pt x="525" y="2137"/>
                    <a:pt x="1071" y="2137"/>
                  </a:cubicBezTo>
                  <a:cubicBezTo>
                    <a:pt x="1332" y="2137"/>
                    <a:pt x="1598" y="2039"/>
                    <a:pt x="1813" y="1821"/>
                  </a:cubicBezTo>
                  <a:cubicBezTo>
                    <a:pt x="2488" y="1154"/>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2200;p79">
              <a:extLst>
                <a:ext uri="{FF2B5EF4-FFF2-40B4-BE49-F238E27FC236}">
                  <a16:creationId xmlns:a16="http://schemas.microsoft.com/office/drawing/2014/main" id="{77A9B52E-5D28-3C15-38DC-9EC8B75426A2}"/>
                </a:ext>
              </a:extLst>
            </p:cNvPr>
            <p:cNvSpPr/>
            <p:nvPr/>
          </p:nvSpPr>
          <p:spPr>
            <a:xfrm>
              <a:off x="2066425" y="3551925"/>
              <a:ext cx="62225" cy="53300"/>
            </a:xfrm>
            <a:custGeom>
              <a:avLst/>
              <a:gdLst/>
              <a:ahLst/>
              <a:cxnLst/>
              <a:rect l="l" t="t" r="r" b="b"/>
              <a:pathLst>
                <a:path w="2489" h="2132" extrusionOk="0">
                  <a:moveTo>
                    <a:pt x="1065" y="1"/>
                  </a:moveTo>
                  <a:cubicBezTo>
                    <a:pt x="472" y="1"/>
                    <a:pt x="0" y="480"/>
                    <a:pt x="0" y="1066"/>
                  </a:cubicBezTo>
                  <a:cubicBezTo>
                    <a:pt x="0" y="1708"/>
                    <a:pt x="523" y="2131"/>
                    <a:pt x="1067" y="2131"/>
                  </a:cubicBezTo>
                  <a:cubicBezTo>
                    <a:pt x="1329" y="2131"/>
                    <a:pt x="1597" y="2033"/>
                    <a:pt x="1813" y="1814"/>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2201;p79">
              <a:extLst>
                <a:ext uri="{FF2B5EF4-FFF2-40B4-BE49-F238E27FC236}">
                  <a16:creationId xmlns:a16="http://schemas.microsoft.com/office/drawing/2014/main" id="{F25A2186-FCE5-3723-6CE5-008FAEDA2D9B}"/>
                </a:ext>
              </a:extLst>
            </p:cNvPr>
            <p:cNvSpPr/>
            <p:nvPr/>
          </p:nvSpPr>
          <p:spPr>
            <a:xfrm>
              <a:off x="2066425" y="3475725"/>
              <a:ext cx="62225" cy="53350"/>
            </a:xfrm>
            <a:custGeom>
              <a:avLst/>
              <a:gdLst/>
              <a:ahLst/>
              <a:cxnLst/>
              <a:rect l="l" t="t" r="r" b="b"/>
              <a:pathLst>
                <a:path w="2489" h="2134" extrusionOk="0">
                  <a:moveTo>
                    <a:pt x="1065" y="0"/>
                  </a:moveTo>
                  <a:cubicBezTo>
                    <a:pt x="472" y="0"/>
                    <a:pt x="0" y="480"/>
                    <a:pt x="0" y="1065"/>
                  </a:cubicBezTo>
                  <a:cubicBezTo>
                    <a:pt x="0" y="1709"/>
                    <a:pt x="526" y="2133"/>
                    <a:pt x="1072" y="2133"/>
                  </a:cubicBezTo>
                  <a:cubicBezTo>
                    <a:pt x="1333" y="2133"/>
                    <a:pt x="1598" y="2037"/>
                    <a:pt x="1813" y="1821"/>
                  </a:cubicBezTo>
                  <a:cubicBezTo>
                    <a:pt x="2488" y="1146"/>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2202;p79">
              <a:extLst>
                <a:ext uri="{FF2B5EF4-FFF2-40B4-BE49-F238E27FC236}">
                  <a16:creationId xmlns:a16="http://schemas.microsoft.com/office/drawing/2014/main" id="{287CBF78-6A00-20CD-69DE-87B34E8954E7}"/>
                </a:ext>
              </a:extLst>
            </p:cNvPr>
            <p:cNvSpPr/>
            <p:nvPr/>
          </p:nvSpPr>
          <p:spPr>
            <a:xfrm>
              <a:off x="2066275" y="3399500"/>
              <a:ext cx="62375" cy="53350"/>
            </a:xfrm>
            <a:custGeom>
              <a:avLst/>
              <a:gdLst/>
              <a:ahLst/>
              <a:cxnLst/>
              <a:rect l="l" t="t" r="r" b="b"/>
              <a:pathLst>
                <a:path w="2495" h="2134" extrusionOk="0">
                  <a:moveTo>
                    <a:pt x="1071" y="1"/>
                  </a:moveTo>
                  <a:cubicBezTo>
                    <a:pt x="478" y="1"/>
                    <a:pt x="6" y="480"/>
                    <a:pt x="6" y="1066"/>
                  </a:cubicBezTo>
                  <a:cubicBezTo>
                    <a:pt x="1" y="1709"/>
                    <a:pt x="528" y="2134"/>
                    <a:pt x="1076" y="2134"/>
                  </a:cubicBezTo>
                  <a:cubicBezTo>
                    <a:pt x="1338" y="2134"/>
                    <a:pt x="1604" y="2037"/>
                    <a:pt x="1819" y="1822"/>
                  </a:cubicBezTo>
                  <a:cubicBezTo>
                    <a:pt x="2494" y="1147"/>
                    <a:pt x="2014" y="1"/>
                    <a:pt x="1071"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2203;p79">
              <a:extLst>
                <a:ext uri="{FF2B5EF4-FFF2-40B4-BE49-F238E27FC236}">
                  <a16:creationId xmlns:a16="http://schemas.microsoft.com/office/drawing/2014/main" id="{810F7AA3-C026-689E-18D4-AA6812BAB667}"/>
                </a:ext>
              </a:extLst>
            </p:cNvPr>
            <p:cNvSpPr/>
            <p:nvPr/>
          </p:nvSpPr>
          <p:spPr>
            <a:xfrm>
              <a:off x="2066275" y="3323300"/>
              <a:ext cx="62375" cy="53425"/>
            </a:xfrm>
            <a:custGeom>
              <a:avLst/>
              <a:gdLst/>
              <a:ahLst/>
              <a:cxnLst/>
              <a:rect l="l" t="t" r="r" b="b"/>
              <a:pathLst>
                <a:path w="2495" h="2137" extrusionOk="0">
                  <a:moveTo>
                    <a:pt x="1071" y="0"/>
                  </a:moveTo>
                  <a:cubicBezTo>
                    <a:pt x="478" y="8"/>
                    <a:pt x="6" y="480"/>
                    <a:pt x="6" y="1065"/>
                  </a:cubicBezTo>
                  <a:cubicBezTo>
                    <a:pt x="1" y="1709"/>
                    <a:pt x="524" y="2137"/>
                    <a:pt x="1072" y="2137"/>
                  </a:cubicBezTo>
                  <a:cubicBezTo>
                    <a:pt x="1334" y="2137"/>
                    <a:pt x="1601" y="2039"/>
                    <a:pt x="1819" y="1821"/>
                  </a:cubicBezTo>
                  <a:cubicBezTo>
                    <a:pt x="2494" y="1154"/>
                    <a:pt x="2023" y="0"/>
                    <a:pt x="1071"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2204;p79">
              <a:extLst>
                <a:ext uri="{FF2B5EF4-FFF2-40B4-BE49-F238E27FC236}">
                  <a16:creationId xmlns:a16="http://schemas.microsoft.com/office/drawing/2014/main" id="{E2E417E0-7EA3-75A1-723E-6CEC0DA941FB}"/>
                </a:ext>
              </a:extLst>
            </p:cNvPr>
            <p:cNvSpPr/>
            <p:nvPr/>
          </p:nvSpPr>
          <p:spPr>
            <a:xfrm>
              <a:off x="2066275" y="3247075"/>
              <a:ext cx="62375" cy="53450"/>
            </a:xfrm>
            <a:custGeom>
              <a:avLst/>
              <a:gdLst/>
              <a:ahLst/>
              <a:cxnLst/>
              <a:rect l="l" t="t" r="r" b="b"/>
              <a:pathLst>
                <a:path w="2495" h="2138" extrusionOk="0">
                  <a:moveTo>
                    <a:pt x="1071" y="1"/>
                  </a:moveTo>
                  <a:cubicBezTo>
                    <a:pt x="486" y="9"/>
                    <a:pt x="6" y="480"/>
                    <a:pt x="6" y="1066"/>
                  </a:cubicBezTo>
                  <a:cubicBezTo>
                    <a:pt x="1" y="1709"/>
                    <a:pt x="524" y="2137"/>
                    <a:pt x="1072" y="2137"/>
                  </a:cubicBezTo>
                  <a:cubicBezTo>
                    <a:pt x="1334" y="2137"/>
                    <a:pt x="1601" y="2040"/>
                    <a:pt x="1819" y="1822"/>
                  </a:cubicBezTo>
                  <a:cubicBezTo>
                    <a:pt x="2494" y="1155"/>
                    <a:pt x="2023" y="1"/>
                    <a:pt x="1071"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2205;p79">
              <a:extLst>
                <a:ext uri="{FF2B5EF4-FFF2-40B4-BE49-F238E27FC236}">
                  <a16:creationId xmlns:a16="http://schemas.microsoft.com/office/drawing/2014/main" id="{CE9538A9-A6C7-F27A-3F4F-DB6D64FF4070}"/>
                </a:ext>
              </a:extLst>
            </p:cNvPr>
            <p:cNvSpPr/>
            <p:nvPr/>
          </p:nvSpPr>
          <p:spPr>
            <a:xfrm>
              <a:off x="2066425" y="3171075"/>
              <a:ext cx="62225" cy="53275"/>
            </a:xfrm>
            <a:custGeom>
              <a:avLst/>
              <a:gdLst/>
              <a:ahLst/>
              <a:cxnLst/>
              <a:rect l="l" t="t" r="r" b="b"/>
              <a:pathLst>
                <a:path w="2489" h="2131" extrusionOk="0">
                  <a:moveTo>
                    <a:pt x="1065" y="0"/>
                  </a:moveTo>
                  <a:cubicBezTo>
                    <a:pt x="472" y="0"/>
                    <a:pt x="0" y="472"/>
                    <a:pt x="0" y="1065"/>
                  </a:cubicBezTo>
                  <a:cubicBezTo>
                    <a:pt x="0" y="1707"/>
                    <a:pt x="523" y="2131"/>
                    <a:pt x="1067" y="2131"/>
                  </a:cubicBezTo>
                  <a:cubicBezTo>
                    <a:pt x="1329" y="2131"/>
                    <a:pt x="1597" y="2032"/>
                    <a:pt x="1813" y="1813"/>
                  </a:cubicBezTo>
                  <a:cubicBezTo>
                    <a:pt x="2488" y="1146"/>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2206;p79">
              <a:extLst>
                <a:ext uri="{FF2B5EF4-FFF2-40B4-BE49-F238E27FC236}">
                  <a16:creationId xmlns:a16="http://schemas.microsoft.com/office/drawing/2014/main" id="{4E25FD65-50A4-51D5-9EF1-1E58C222A83A}"/>
                </a:ext>
              </a:extLst>
            </p:cNvPr>
            <p:cNvSpPr/>
            <p:nvPr/>
          </p:nvSpPr>
          <p:spPr>
            <a:xfrm>
              <a:off x="2066425" y="3094850"/>
              <a:ext cx="62225" cy="53350"/>
            </a:xfrm>
            <a:custGeom>
              <a:avLst/>
              <a:gdLst/>
              <a:ahLst/>
              <a:cxnLst/>
              <a:rect l="l" t="t" r="r" b="b"/>
              <a:pathLst>
                <a:path w="2489" h="2134" extrusionOk="0">
                  <a:moveTo>
                    <a:pt x="1065" y="1"/>
                  </a:moveTo>
                  <a:cubicBezTo>
                    <a:pt x="472" y="1"/>
                    <a:pt x="0" y="480"/>
                    <a:pt x="0" y="1066"/>
                  </a:cubicBezTo>
                  <a:cubicBezTo>
                    <a:pt x="0" y="1709"/>
                    <a:pt x="526" y="2134"/>
                    <a:pt x="1072" y="2134"/>
                  </a:cubicBezTo>
                  <a:cubicBezTo>
                    <a:pt x="1333" y="2134"/>
                    <a:pt x="1598" y="2037"/>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2207;p79">
              <a:extLst>
                <a:ext uri="{FF2B5EF4-FFF2-40B4-BE49-F238E27FC236}">
                  <a16:creationId xmlns:a16="http://schemas.microsoft.com/office/drawing/2014/main" id="{249F0988-AE61-76B6-E7F2-4D81223F4725}"/>
                </a:ext>
              </a:extLst>
            </p:cNvPr>
            <p:cNvSpPr/>
            <p:nvPr/>
          </p:nvSpPr>
          <p:spPr>
            <a:xfrm>
              <a:off x="2066425" y="2942425"/>
              <a:ext cx="62225" cy="53450"/>
            </a:xfrm>
            <a:custGeom>
              <a:avLst/>
              <a:gdLst/>
              <a:ahLst/>
              <a:cxnLst/>
              <a:rect l="l" t="t" r="r" b="b"/>
              <a:pathLst>
                <a:path w="2489" h="2138" extrusionOk="0">
                  <a:moveTo>
                    <a:pt x="1065" y="1"/>
                  </a:moveTo>
                  <a:cubicBezTo>
                    <a:pt x="472" y="9"/>
                    <a:pt x="0" y="480"/>
                    <a:pt x="0" y="1066"/>
                  </a:cubicBezTo>
                  <a:cubicBezTo>
                    <a:pt x="0" y="1709"/>
                    <a:pt x="526" y="2137"/>
                    <a:pt x="1072" y="2137"/>
                  </a:cubicBezTo>
                  <a:cubicBezTo>
                    <a:pt x="1332" y="2137"/>
                    <a:pt x="1598" y="2040"/>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2208;p79">
              <a:extLst>
                <a:ext uri="{FF2B5EF4-FFF2-40B4-BE49-F238E27FC236}">
                  <a16:creationId xmlns:a16="http://schemas.microsoft.com/office/drawing/2014/main" id="{70D1BF6B-2EAD-1792-C3A5-6EA860EE8214}"/>
                </a:ext>
              </a:extLst>
            </p:cNvPr>
            <p:cNvSpPr/>
            <p:nvPr/>
          </p:nvSpPr>
          <p:spPr>
            <a:xfrm>
              <a:off x="2066425" y="2256925"/>
              <a:ext cx="62350" cy="53425"/>
            </a:xfrm>
            <a:custGeom>
              <a:avLst/>
              <a:gdLst/>
              <a:ahLst/>
              <a:cxnLst/>
              <a:rect l="l" t="t" r="r" b="b"/>
              <a:pathLst>
                <a:path w="2494" h="2137" extrusionOk="0">
                  <a:moveTo>
                    <a:pt x="1075" y="0"/>
                  </a:moveTo>
                  <a:cubicBezTo>
                    <a:pt x="1072" y="0"/>
                    <a:pt x="1069" y="0"/>
                    <a:pt x="1065" y="0"/>
                  </a:cubicBezTo>
                  <a:cubicBezTo>
                    <a:pt x="472" y="0"/>
                    <a:pt x="0" y="480"/>
                    <a:pt x="0" y="1065"/>
                  </a:cubicBezTo>
                  <a:cubicBezTo>
                    <a:pt x="0" y="1709"/>
                    <a:pt x="526" y="2137"/>
                    <a:pt x="1074" y="2137"/>
                  </a:cubicBezTo>
                  <a:cubicBezTo>
                    <a:pt x="1336" y="2137"/>
                    <a:pt x="1603" y="2039"/>
                    <a:pt x="1821" y="1821"/>
                  </a:cubicBezTo>
                  <a:cubicBezTo>
                    <a:pt x="2494" y="1149"/>
                    <a:pt x="2020" y="0"/>
                    <a:pt x="107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2209;p79">
              <a:extLst>
                <a:ext uri="{FF2B5EF4-FFF2-40B4-BE49-F238E27FC236}">
                  <a16:creationId xmlns:a16="http://schemas.microsoft.com/office/drawing/2014/main" id="{8838D1FE-95C1-3AB5-314F-E16E007BDEF9}"/>
                </a:ext>
              </a:extLst>
            </p:cNvPr>
            <p:cNvSpPr/>
            <p:nvPr/>
          </p:nvSpPr>
          <p:spPr>
            <a:xfrm>
              <a:off x="2066425" y="2180700"/>
              <a:ext cx="62225" cy="53350"/>
            </a:xfrm>
            <a:custGeom>
              <a:avLst/>
              <a:gdLst/>
              <a:ahLst/>
              <a:cxnLst/>
              <a:rect l="l" t="t" r="r" b="b"/>
              <a:pathLst>
                <a:path w="2489" h="2134" extrusionOk="0">
                  <a:moveTo>
                    <a:pt x="1065" y="1"/>
                  </a:moveTo>
                  <a:cubicBezTo>
                    <a:pt x="472" y="1"/>
                    <a:pt x="0" y="480"/>
                    <a:pt x="0" y="1066"/>
                  </a:cubicBezTo>
                  <a:cubicBezTo>
                    <a:pt x="0" y="1709"/>
                    <a:pt x="526" y="2133"/>
                    <a:pt x="1072" y="2133"/>
                  </a:cubicBezTo>
                  <a:cubicBezTo>
                    <a:pt x="1333" y="2133"/>
                    <a:pt x="1598" y="2037"/>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2210;p79">
              <a:extLst>
                <a:ext uri="{FF2B5EF4-FFF2-40B4-BE49-F238E27FC236}">
                  <a16:creationId xmlns:a16="http://schemas.microsoft.com/office/drawing/2014/main" id="{35DA5DEB-BB1E-CA92-3479-4727543F03E3}"/>
                </a:ext>
              </a:extLst>
            </p:cNvPr>
            <p:cNvSpPr/>
            <p:nvPr/>
          </p:nvSpPr>
          <p:spPr>
            <a:xfrm>
              <a:off x="2066425" y="2104500"/>
              <a:ext cx="62225" cy="53325"/>
            </a:xfrm>
            <a:custGeom>
              <a:avLst/>
              <a:gdLst/>
              <a:ahLst/>
              <a:cxnLst/>
              <a:rect l="l" t="t" r="r" b="b"/>
              <a:pathLst>
                <a:path w="2489" h="2133" extrusionOk="0">
                  <a:moveTo>
                    <a:pt x="1065" y="0"/>
                  </a:moveTo>
                  <a:cubicBezTo>
                    <a:pt x="472" y="0"/>
                    <a:pt x="0" y="480"/>
                    <a:pt x="0" y="1065"/>
                  </a:cubicBezTo>
                  <a:cubicBezTo>
                    <a:pt x="0" y="1709"/>
                    <a:pt x="526" y="2133"/>
                    <a:pt x="1072" y="2133"/>
                  </a:cubicBezTo>
                  <a:cubicBezTo>
                    <a:pt x="1333" y="2133"/>
                    <a:pt x="1598" y="2036"/>
                    <a:pt x="1813" y="1821"/>
                  </a:cubicBezTo>
                  <a:cubicBezTo>
                    <a:pt x="2488" y="1146"/>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2211;p79">
              <a:extLst>
                <a:ext uri="{FF2B5EF4-FFF2-40B4-BE49-F238E27FC236}">
                  <a16:creationId xmlns:a16="http://schemas.microsoft.com/office/drawing/2014/main" id="{CC1AD097-9FCF-0371-7DFB-D8D1E9F6FBCD}"/>
                </a:ext>
              </a:extLst>
            </p:cNvPr>
            <p:cNvSpPr/>
            <p:nvPr/>
          </p:nvSpPr>
          <p:spPr>
            <a:xfrm>
              <a:off x="2066425" y="2028275"/>
              <a:ext cx="62225" cy="53450"/>
            </a:xfrm>
            <a:custGeom>
              <a:avLst/>
              <a:gdLst/>
              <a:ahLst/>
              <a:cxnLst/>
              <a:rect l="l" t="t" r="r" b="b"/>
              <a:pathLst>
                <a:path w="2489" h="2138" extrusionOk="0">
                  <a:moveTo>
                    <a:pt x="1065" y="1"/>
                  </a:moveTo>
                  <a:cubicBezTo>
                    <a:pt x="472" y="1"/>
                    <a:pt x="0" y="480"/>
                    <a:pt x="0" y="1065"/>
                  </a:cubicBezTo>
                  <a:cubicBezTo>
                    <a:pt x="0" y="1709"/>
                    <a:pt x="526" y="2137"/>
                    <a:pt x="1072" y="2137"/>
                  </a:cubicBezTo>
                  <a:cubicBezTo>
                    <a:pt x="1332" y="2137"/>
                    <a:pt x="1598" y="2040"/>
                    <a:pt x="1813" y="1821"/>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2212;p79">
              <a:extLst>
                <a:ext uri="{FF2B5EF4-FFF2-40B4-BE49-F238E27FC236}">
                  <a16:creationId xmlns:a16="http://schemas.microsoft.com/office/drawing/2014/main" id="{03E113D8-3DC0-D1B4-AD4B-E21E2F224F6D}"/>
                </a:ext>
              </a:extLst>
            </p:cNvPr>
            <p:cNvSpPr/>
            <p:nvPr/>
          </p:nvSpPr>
          <p:spPr>
            <a:xfrm>
              <a:off x="2066425" y="1876050"/>
              <a:ext cx="62225" cy="53275"/>
            </a:xfrm>
            <a:custGeom>
              <a:avLst/>
              <a:gdLst/>
              <a:ahLst/>
              <a:cxnLst/>
              <a:rect l="l" t="t" r="r" b="b"/>
              <a:pathLst>
                <a:path w="2489" h="2131" extrusionOk="0">
                  <a:moveTo>
                    <a:pt x="1065" y="1"/>
                  </a:moveTo>
                  <a:cubicBezTo>
                    <a:pt x="472" y="1"/>
                    <a:pt x="0" y="472"/>
                    <a:pt x="0" y="1066"/>
                  </a:cubicBezTo>
                  <a:cubicBezTo>
                    <a:pt x="0" y="1707"/>
                    <a:pt x="523" y="2131"/>
                    <a:pt x="1067" y="2131"/>
                  </a:cubicBezTo>
                  <a:cubicBezTo>
                    <a:pt x="1329" y="2131"/>
                    <a:pt x="1597" y="2033"/>
                    <a:pt x="1813" y="1813"/>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2213;p79">
              <a:extLst>
                <a:ext uri="{FF2B5EF4-FFF2-40B4-BE49-F238E27FC236}">
                  <a16:creationId xmlns:a16="http://schemas.microsoft.com/office/drawing/2014/main" id="{ED757BAE-AFCE-BFD7-6A31-CC8E7BA22774}"/>
                </a:ext>
              </a:extLst>
            </p:cNvPr>
            <p:cNvSpPr/>
            <p:nvPr/>
          </p:nvSpPr>
          <p:spPr>
            <a:xfrm>
              <a:off x="2066425" y="1647400"/>
              <a:ext cx="62225" cy="53450"/>
            </a:xfrm>
            <a:custGeom>
              <a:avLst/>
              <a:gdLst/>
              <a:ahLst/>
              <a:cxnLst/>
              <a:rect l="l" t="t" r="r" b="b"/>
              <a:pathLst>
                <a:path w="2489" h="2138" extrusionOk="0">
                  <a:moveTo>
                    <a:pt x="1065" y="1"/>
                  </a:moveTo>
                  <a:cubicBezTo>
                    <a:pt x="472" y="9"/>
                    <a:pt x="0" y="481"/>
                    <a:pt x="0" y="1066"/>
                  </a:cubicBezTo>
                  <a:cubicBezTo>
                    <a:pt x="0" y="1710"/>
                    <a:pt x="526" y="2138"/>
                    <a:pt x="1072" y="2138"/>
                  </a:cubicBezTo>
                  <a:cubicBezTo>
                    <a:pt x="1332" y="2138"/>
                    <a:pt x="1598" y="2040"/>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2214;p79">
              <a:extLst>
                <a:ext uri="{FF2B5EF4-FFF2-40B4-BE49-F238E27FC236}">
                  <a16:creationId xmlns:a16="http://schemas.microsoft.com/office/drawing/2014/main" id="{0F1B2180-5655-6A6F-7470-F733C855E175}"/>
                </a:ext>
              </a:extLst>
            </p:cNvPr>
            <p:cNvSpPr/>
            <p:nvPr/>
          </p:nvSpPr>
          <p:spPr>
            <a:xfrm>
              <a:off x="2066425" y="1571400"/>
              <a:ext cx="62225" cy="53250"/>
            </a:xfrm>
            <a:custGeom>
              <a:avLst/>
              <a:gdLst/>
              <a:ahLst/>
              <a:cxnLst/>
              <a:rect l="l" t="t" r="r" b="b"/>
              <a:pathLst>
                <a:path w="2489" h="2130" extrusionOk="0">
                  <a:moveTo>
                    <a:pt x="1065" y="1"/>
                  </a:moveTo>
                  <a:cubicBezTo>
                    <a:pt x="472" y="1"/>
                    <a:pt x="0" y="472"/>
                    <a:pt x="0" y="1066"/>
                  </a:cubicBezTo>
                  <a:cubicBezTo>
                    <a:pt x="0" y="1703"/>
                    <a:pt x="525" y="2129"/>
                    <a:pt x="1071" y="2129"/>
                  </a:cubicBezTo>
                  <a:cubicBezTo>
                    <a:pt x="1332" y="2129"/>
                    <a:pt x="1598" y="2032"/>
                    <a:pt x="1813" y="1813"/>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2215;p79">
              <a:extLst>
                <a:ext uri="{FF2B5EF4-FFF2-40B4-BE49-F238E27FC236}">
                  <a16:creationId xmlns:a16="http://schemas.microsoft.com/office/drawing/2014/main" id="{EEDF9974-A79F-B049-A872-9CC707ABEB5D}"/>
                </a:ext>
              </a:extLst>
            </p:cNvPr>
            <p:cNvSpPr/>
            <p:nvPr/>
          </p:nvSpPr>
          <p:spPr>
            <a:xfrm>
              <a:off x="2066425" y="1495200"/>
              <a:ext cx="62225" cy="53325"/>
            </a:xfrm>
            <a:custGeom>
              <a:avLst/>
              <a:gdLst/>
              <a:ahLst/>
              <a:cxnLst/>
              <a:rect l="l" t="t" r="r" b="b"/>
              <a:pathLst>
                <a:path w="2489" h="2133" extrusionOk="0">
                  <a:moveTo>
                    <a:pt x="1065" y="0"/>
                  </a:moveTo>
                  <a:cubicBezTo>
                    <a:pt x="472" y="0"/>
                    <a:pt x="0" y="480"/>
                    <a:pt x="0" y="1065"/>
                  </a:cubicBezTo>
                  <a:cubicBezTo>
                    <a:pt x="0" y="1709"/>
                    <a:pt x="526" y="2133"/>
                    <a:pt x="1072" y="2133"/>
                  </a:cubicBezTo>
                  <a:cubicBezTo>
                    <a:pt x="1333" y="2133"/>
                    <a:pt x="1598" y="2036"/>
                    <a:pt x="1813" y="1821"/>
                  </a:cubicBezTo>
                  <a:cubicBezTo>
                    <a:pt x="2488" y="1146"/>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2216;p79">
              <a:extLst>
                <a:ext uri="{FF2B5EF4-FFF2-40B4-BE49-F238E27FC236}">
                  <a16:creationId xmlns:a16="http://schemas.microsoft.com/office/drawing/2014/main" id="{2419B69B-2F8E-7847-2F7F-DF918E9F7B32}"/>
                </a:ext>
              </a:extLst>
            </p:cNvPr>
            <p:cNvSpPr/>
            <p:nvPr/>
          </p:nvSpPr>
          <p:spPr>
            <a:xfrm>
              <a:off x="2066425" y="1418975"/>
              <a:ext cx="62225" cy="53350"/>
            </a:xfrm>
            <a:custGeom>
              <a:avLst/>
              <a:gdLst/>
              <a:ahLst/>
              <a:cxnLst/>
              <a:rect l="l" t="t" r="r" b="b"/>
              <a:pathLst>
                <a:path w="2489" h="2134" extrusionOk="0">
                  <a:moveTo>
                    <a:pt x="1065" y="1"/>
                  </a:moveTo>
                  <a:cubicBezTo>
                    <a:pt x="472" y="1"/>
                    <a:pt x="0" y="480"/>
                    <a:pt x="0" y="1065"/>
                  </a:cubicBezTo>
                  <a:cubicBezTo>
                    <a:pt x="0" y="1709"/>
                    <a:pt x="526" y="2133"/>
                    <a:pt x="1072" y="2133"/>
                  </a:cubicBezTo>
                  <a:cubicBezTo>
                    <a:pt x="1333" y="2133"/>
                    <a:pt x="1598" y="2037"/>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2217;p79">
              <a:extLst>
                <a:ext uri="{FF2B5EF4-FFF2-40B4-BE49-F238E27FC236}">
                  <a16:creationId xmlns:a16="http://schemas.microsoft.com/office/drawing/2014/main" id="{6ED48AEC-8898-8187-75AE-2AEE44A2D250}"/>
                </a:ext>
              </a:extLst>
            </p:cNvPr>
            <p:cNvSpPr/>
            <p:nvPr/>
          </p:nvSpPr>
          <p:spPr>
            <a:xfrm>
              <a:off x="2066425" y="1114325"/>
              <a:ext cx="62225" cy="53350"/>
            </a:xfrm>
            <a:custGeom>
              <a:avLst/>
              <a:gdLst/>
              <a:ahLst/>
              <a:cxnLst/>
              <a:rect l="l" t="t" r="r" b="b"/>
              <a:pathLst>
                <a:path w="2489" h="2134" extrusionOk="0">
                  <a:moveTo>
                    <a:pt x="1065" y="1"/>
                  </a:moveTo>
                  <a:cubicBezTo>
                    <a:pt x="472" y="1"/>
                    <a:pt x="0" y="480"/>
                    <a:pt x="0" y="1065"/>
                  </a:cubicBezTo>
                  <a:cubicBezTo>
                    <a:pt x="0" y="1709"/>
                    <a:pt x="526" y="2133"/>
                    <a:pt x="1072" y="2133"/>
                  </a:cubicBezTo>
                  <a:cubicBezTo>
                    <a:pt x="1333" y="2133"/>
                    <a:pt x="1598" y="2037"/>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2218;p79">
              <a:extLst>
                <a:ext uri="{FF2B5EF4-FFF2-40B4-BE49-F238E27FC236}">
                  <a16:creationId xmlns:a16="http://schemas.microsoft.com/office/drawing/2014/main" id="{1C1709B1-3F8A-E927-EA47-C0E85F80FE85}"/>
                </a:ext>
              </a:extLst>
            </p:cNvPr>
            <p:cNvSpPr/>
            <p:nvPr/>
          </p:nvSpPr>
          <p:spPr>
            <a:xfrm>
              <a:off x="2066425" y="1038125"/>
              <a:ext cx="62225" cy="53325"/>
            </a:xfrm>
            <a:custGeom>
              <a:avLst/>
              <a:gdLst/>
              <a:ahLst/>
              <a:cxnLst/>
              <a:rect l="l" t="t" r="r" b="b"/>
              <a:pathLst>
                <a:path w="2489" h="2133" extrusionOk="0">
                  <a:moveTo>
                    <a:pt x="1065" y="0"/>
                  </a:moveTo>
                  <a:cubicBezTo>
                    <a:pt x="472" y="0"/>
                    <a:pt x="0" y="480"/>
                    <a:pt x="0" y="1065"/>
                  </a:cubicBezTo>
                  <a:cubicBezTo>
                    <a:pt x="0" y="1709"/>
                    <a:pt x="526" y="2133"/>
                    <a:pt x="1072" y="2133"/>
                  </a:cubicBezTo>
                  <a:cubicBezTo>
                    <a:pt x="1333" y="2133"/>
                    <a:pt x="1598" y="2036"/>
                    <a:pt x="1813" y="1821"/>
                  </a:cubicBezTo>
                  <a:cubicBezTo>
                    <a:pt x="2488" y="1146"/>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2219;p79">
              <a:extLst>
                <a:ext uri="{FF2B5EF4-FFF2-40B4-BE49-F238E27FC236}">
                  <a16:creationId xmlns:a16="http://schemas.microsoft.com/office/drawing/2014/main" id="{C4AD4DF8-F1F2-0D87-7A0B-D4122062FEE4}"/>
                </a:ext>
              </a:extLst>
            </p:cNvPr>
            <p:cNvSpPr/>
            <p:nvPr/>
          </p:nvSpPr>
          <p:spPr>
            <a:xfrm>
              <a:off x="1990200" y="4542300"/>
              <a:ext cx="62225" cy="53275"/>
            </a:xfrm>
            <a:custGeom>
              <a:avLst/>
              <a:gdLst/>
              <a:ahLst/>
              <a:cxnLst/>
              <a:rect l="l" t="t" r="r" b="b"/>
              <a:pathLst>
                <a:path w="2489" h="2131" extrusionOk="0">
                  <a:moveTo>
                    <a:pt x="1066" y="0"/>
                  </a:moveTo>
                  <a:cubicBezTo>
                    <a:pt x="481" y="0"/>
                    <a:pt x="1" y="472"/>
                    <a:pt x="1" y="1065"/>
                  </a:cubicBezTo>
                  <a:cubicBezTo>
                    <a:pt x="1" y="1707"/>
                    <a:pt x="523" y="2131"/>
                    <a:pt x="1070" y="2131"/>
                  </a:cubicBezTo>
                  <a:cubicBezTo>
                    <a:pt x="1333" y="2131"/>
                    <a:pt x="1603" y="2033"/>
                    <a:pt x="1822" y="1813"/>
                  </a:cubicBezTo>
                  <a:cubicBezTo>
                    <a:pt x="2489" y="1147"/>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2220;p79">
              <a:extLst>
                <a:ext uri="{FF2B5EF4-FFF2-40B4-BE49-F238E27FC236}">
                  <a16:creationId xmlns:a16="http://schemas.microsoft.com/office/drawing/2014/main" id="{27C00006-3844-C7A5-FD55-5E208B86C8BB}"/>
                </a:ext>
              </a:extLst>
            </p:cNvPr>
            <p:cNvSpPr/>
            <p:nvPr/>
          </p:nvSpPr>
          <p:spPr>
            <a:xfrm>
              <a:off x="1990200" y="4466075"/>
              <a:ext cx="62225" cy="53300"/>
            </a:xfrm>
            <a:custGeom>
              <a:avLst/>
              <a:gdLst/>
              <a:ahLst/>
              <a:cxnLst/>
              <a:rect l="l" t="t" r="r" b="b"/>
              <a:pathLst>
                <a:path w="2489" h="2132" extrusionOk="0">
                  <a:moveTo>
                    <a:pt x="1066" y="1"/>
                  </a:moveTo>
                  <a:cubicBezTo>
                    <a:pt x="481" y="1"/>
                    <a:pt x="1" y="472"/>
                    <a:pt x="1" y="1066"/>
                  </a:cubicBezTo>
                  <a:cubicBezTo>
                    <a:pt x="1" y="1708"/>
                    <a:pt x="523" y="2131"/>
                    <a:pt x="1070" y="2131"/>
                  </a:cubicBezTo>
                  <a:cubicBezTo>
                    <a:pt x="1333" y="2131"/>
                    <a:pt x="1603" y="2033"/>
                    <a:pt x="1822" y="1814"/>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2221;p79">
              <a:extLst>
                <a:ext uri="{FF2B5EF4-FFF2-40B4-BE49-F238E27FC236}">
                  <a16:creationId xmlns:a16="http://schemas.microsoft.com/office/drawing/2014/main" id="{D0A8BC77-A388-0E6E-1AA7-C1A2EE23A1FF}"/>
                </a:ext>
              </a:extLst>
            </p:cNvPr>
            <p:cNvSpPr/>
            <p:nvPr/>
          </p:nvSpPr>
          <p:spPr>
            <a:xfrm>
              <a:off x="1990200" y="4389875"/>
              <a:ext cx="62225" cy="53350"/>
            </a:xfrm>
            <a:custGeom>
              <a:avLst/>
              <a:gdLst/>
              <a:ahLst/>
              <a:cxnLst/>
              <a:rect l="l" t="t" r="r" b="b"/>
              <a:pathLst>
                <a:path w="2489" h="2134" extrusionOk="0">
                  <a:moveTo>
                    <a:pt x="1066" y="0"/>
                  </a:moveTo>
                  <a:cubicBezTo>
                    <a:pt x="481" y="0"/>
                    <a:pt x="1" y="480"/>
                    <a:pt x="1" y="1065"/>
                  </a:cubicBezTo>
                  <a:cubicBezTo>
                    <a:pt x="1" y="1709"/>
                    <a:pt x="526" y="2133"/>
                    <a:pt x="1075" y="2133"/>
                  </a:cubicBezTo>
                  <a:cubicBezTo>
                    <a:pt x="1337" y="2133"/>
                    <a:pt x="1604" y="2037"/>
                    <a:pt x="1822" y="1821"/>
                  </a:cubicBezTo>
                  <a:cubicBezTo>
                    <a:pt x="2489" y="1147"/>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2222;p79">
              <a:extLst>
                <a:ext uri="{FF2B5EF4-FFF2-40B4-BE49-F238E27FC236}">
                  <a16:creationId xmlns:a16="http://schemas.microsoft.com/office/drawing/2014/main" id="{088AA1F7-BE7C-5036-B9F8-D88B6F934712}"/>
                </a:ext>
              </a:extLst>
            </p:cNvPr>
            <p:cNvSpPr/>
            <p:nvPr/>
          </p:nvSpPr>
          <p:spPr>
            <a:xfrm>
              <a:off x="1990200" y="3627950"/>
              <a:ext cx="62225" cy="53425"/>
            </a:xfrm>
            <a:custGeom>
              <a:avLst/>
              <a:gdLst/>
              <a:ahLst/>
              <a:cxnLst/>
              <a:rect l="l" t="t" r="r" b="b"/>
              <a:pathLst>
                <a:path w="2489" h="2137" extrusionOk="0">
                  <a:moveTo>
                    <a:pt x="1066" y="0"/>
                  </a:moveTo>
                  <a:cubicBezTo>
                    <a:pt x="481" y="8"/>
                    <a:pt x="1" y="480"/>
                    <a:pt x="1" y="1073"/>
                  </a:cubicBezTo>
                  <a:cubicBezTo>
                    <a:pt x="1" y="1711"/>
                    <a:pt x="525" y="2137"/>
                    <a:pt x="1074" y="2137"/>
                  </a:cubicBezTo>
                  <a:cubicBezTo>
                    <a:pt x="1336" y="2137"/>
                    <a:pt x="1604" y="2039"/>
                    <a:pt x="1822" y="1821"/>
                  </a:cubicBezTo>
                  <a:cubicBezTo>
                    <a:pt x="2489" y="1154"/>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2223;p79">
              <a:extLst>
                <a:ext uri="{FF2B5EF4-FFF2-40B4-BE49-F238E27FC236}">
                  <a16:creationId xmlns:a16="http://schemas.microsoft.com/office/drawing/2014/main" id="{1E41F837-DC96-1DD0-CDF1-5BEF39FC0F51}"/>
                </a:ext>
              </a:extLst>
            </p:cNvPr>
            <p:cNvSpPr/>
            <p:nvPr/>
          </p:nvSpPr>
          <p:spPr>
            <a:xfrm>
              <a:off x="1990200" y="3551925"/>
              <a:ext cx="62225" cy="53300"/>
            </a:xfrm>
            <a:custGeom>
              <a:avLst/>
              <a:gdLst/>
              <a:ahLst/>
              <a:cxnLst/>
              <a:rect l="l" t="t" r="r" b="b"/>
              <a:pathLst>
                <a:path w="2489" h="2132" extrusionOk="0">
                  <a:moveTo>
                    <a:pt x="1066" y="1"/>
                  </a:moveTo>
                  <a:cubicBezTo>
                    <a:pt x="472" y="1"/>
                    <a:pt x="1" y="480"/>
                    <a:pt x="1" y="1066"/>
                  </a:cubicBezTo>
                  <a:cubicBezTo>
                    <a:pt x="1" y="1708"/>
                    <a:pt x="523" y="2131"/>
                    <a:pt x="1070" y="2131"/>
                  </a:cubicBezTo>
                  <a:cubicBezTo>
                    <a:pt x="1333" y="2131"/>
                    <a:pt x="1603" y="2033"/>
                    <a:pt x="1822" y="1814"/>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2224;p79">
              <a:extLst>
                <a:ext uri="{FF2B5EF4-FFF2-40B4-BE49-F238E27FC236}">
                  <a16:creationId xmlns:a16="http://schemas.microsoft.com/office/drawing/2014/main" id="{CA3C2443-043A-73FE-EBB9-F2605A1754A7}"/>
                </a:ext>
              </a:extLst>
            </p:cNvPr>
            <p:cNvSpPr/>
            <p:nvPr/>
          </p:nvSpPr>
          <p:spPr>
            <a:xfrm>
              <a:off x="1990200" y="3475725"/>
              <a:ext cx="62225" cy="53350"/>
            </a:xfrm>
            <a:custGeom>
              <a:avLst/>
              <a:gdLst/>
              <a:ahLst/>
              <a:cxnLst/>
              <a:rect l="l" t="t" r="r" b="b"/>
              <a:pathLst>
                <a:path w="2489" h="2134" extrusionOk="0">
                  <a:moveTo>
                    <a:pt x="1066" y="0"/>
                  </a:moveTo>
                  <a:cubicBezTo>
                    <a:pt x="472" y="0"/>
                    <a:pt x="1" y="480"/>
                    <a:pt x="1" y="1065"/>
                  </a:cubicBezTo>
                  <a:cubicBezTo>
                    <a:pt x="1" y="1709"/>
                    <a:pt x="526" y="2133"/>
                    <a:pt x="1075" y="2133"/>
                  </a:cubicBezTo>
                  <a:cubicBezTo>
                    <a:pt x="1337" y="2133"/>
                    <a:pt x="1604" y="2037"/>
                    <a:pt x="1822"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2225;p79">
              <a:extLst>
                <a:ext uri="{FF2B5EF4-FFF2-40B4-BE49-F238E27FC236}">
                  <a16:creationId xmlns:a16="http://schemas.microsoft.com/office/drawing/2014/main" id="{D337F865-A6B3-53F9-32DD-7B356D8C61A0}"/>
                </a:ext>
              </a:extLst>
            </p:cNvPr>
            <p:cNvSpPr/>
            <p:nvPr/>
          </p:nvSpPr>
          <p:spPr>
            <a:xfrm>
              <a:off x="1990200" y="3399500"/>
              <a:ext cx="62225" cy="53350"/>
            </a:xfrm>
            <a:custGeom>
              <a:avLst/>
              <a:gdLst/>
              <a:ahLst/>
              <a:cxnLst/>
              <a:rect l="l" t="t" r="r" b="b"/>
              <a:pathLst>
                <a:path w="2489" h="2134" extrusionOk="0">
                  <a:moveTo>
                    <a:pt x="1066" y="1"/>
                  </a:moveTo>
                  <a:cubicBezTo>
                    <a:pt x="481" y="1"/>
                    <a:pt x="1" y="480"/>
                    <a:pt x="1" y="1066"/>
                  </a:cubicBezTo>
                  <a:cubicBezTo>
                    <a:pt x="1" y="1709"/>
                    <a:pt x="526" y="2134"/>
                    <a:pt x="1075" y="2134"/>
                  </a:cubicBezTo>
                  <a:cubicBezTo>
                    <a:pt x="1337" y="2134"/>
                    <a:pt x="1604" y="2037"/>
                    <a:pt x="1822"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2226;p79">
              <a:extLst>
                <a:ext uri="{FF2B5EF4-FFF2-40B4-BE49-F238E27FC236}">
                  <a16:creationId xmlns:a16="http://schemas.microsoft.com/office/drawing/2014/main" id="{620DF69A-B390-46F3-1605-54B6EE86C362}"/>
                </a:ext>
              </a:extLst>
            </p:cNvPr>
            <p:cNvSpPr/>
            <p:nvPr/>
          </p:nvSpPr>
          <p:spPr>
            <a:xfrm>
              <a:off x="1990075" y="3323300"/>
              <a:ext cx="62350" cy="53425"/>
            </a:xfrm>
            <a:custGeom>
              <a:avLst/>
              <a:gdLst/>
              <a:ahLst/>
              <a:cxnLst/>
              <a:rect l="l" t="t" r="r" b="b"/>
              <a:pathLst>
                <a:path w="2494" h="2137" extrusionOk="0">
                  <a:moveTo>
                    <a:pt x="1071" y="0"/>
                  </a:moveTo>
                  <a:cubicBezTo>
                    <a:pt x="486" y="8"/>
                    <a:pt x="6" y="480"/>
                    <a:pt x="6" y="1065"/>
                  </a:cubicBezTo>
                  <a:cubicBezTo>
                    <a:pt x="0" y="1709"/>
                    <a:pt x="528" y="2137"/>
                    <a:pt x="1075" y="2137"/>
                  </a:cubicBezTo>
                  <a:cubicBezTo>
                    <a:pt x="1337" y="2137"/>
                    <a:pt x="1603" y="2039"/>
                    <a:pt x="1819" y="1821"/>
                  </a:cubicBezTo>
                  <a:cubicBezTo>
                    <a:pt x="2494" y="1154"/>
                    <a:pt x="2022" y="0"/>
                    <a:pt x="1071"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2227;p79">
              <a:extLst>
                <a:ext uri="{FF2B5EF4-FFF2-40B4-BE49-F238E27FC236}">
                  <a16:creationId xmlns:a16="http://schemas.microsoft.com/office/drawing/2014/main" id="{4B3169BC-A5E1-C945-FFA6-73478AA46A3A}"/>
                </a:ext>
              </a:extLst>
            </p:cNvPr>
            <p:cNvSpPr/>
            <p:nvPr/>
          </p:nvSpPr>
          <p:spPr>
            <a:xfrm>
              <a:off x="1990075" y="3247075"/>
              <a:ext cx="62350" cy="53450"/>
            </a:xfrm>
            <a:custGeom>
              <a:avLst/>
              <a:gdLst/>
              <a:ahLst/>
              <a:cxnLst/>
              <a:rect l="l" t="t" r="r" b="b"/>
              <a:pathLst>
                <a:path w="2494" h="2138" extrusionOk="0">
                  <a:moveTo>
                    <a:pt x="1071" y="1"/>
                  </a:moveTo>
                  <a:cubicBezTo>
                    <a:pt x="486" y="9"/>
                    <a:pt x="6" y="480"/>
                    <a:pt x="6" y="1066"/>
                  </a:cubicBezTo>
                  <a:cubicBezTo>
                    <a:pt x="0" y="1709"/>
                    <a:pt x="528" y="2137"/>
                    <a:pt x="1075" y="2137"/>
                  </a:cubicBezTo>
                  <a:cubicBezTo>
                    <a:pt x="1337" y="2137"/>
                    <a:pt x="1603" y="2040"/>
                    <a:pt x="1819" y="1822"/>
                  </a:cubicBezTo>
                  <a:cubicBezTo>
                    <a:pt x="2494" y="1155"/>
                    <a:pt x="2022" y="1"/>
                    <a:pt x="1071"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2228;p79">
              <a:extLst>
                <a:ext uri="{FF2B5EF4-FFF2-40B4-BE49-F238E27FC236}">
                  <a16:creationId xmlns:a16="http://schemas.microsoft.com/office/drawing/2014/main" id="{7AD6B716-E85E-6C99-89D5-9C22B3976B94}"/>
                </a:ext>
              </a:extLst>
            </p:cNvPr>
            <p:cNvSpPr/>
            <p:nvPr/>
          </p:nvSpPr>
          <p:spPr>
            <a:xfrm>
              <a:off x="1990200" y="3171075"/>
              <a:ext cx="62225" cy="53275"/>
            </a:xfrm>
            <a:custGeom>
              <a:avLst/>
              <a:gdLst/>
              <a:ahLst/>
              <a:cxnLst/>
              <a:rect l="l" t="t" r="r" b="b"/>
              <a:pathLst>
                <a:path w="2489" h="2131" extrusionOk="0">
                  <a:moveTo>
                    <a:pt x="1066" y="0"/>
                  </a:moveTo>
                  <a:cubicBezTo>
                    <a:pt x="481" y="0"/>
                    <a:pt x="1" y="472"/>
                    <a:pt x="1" y="1065"/>
                  </a:cubicBezTo>
                  <a:cubicBezTo>
                    <a:pt x="1" y="1707"/>
                    <a:pt x="523" y="2131"/>
                    <a:pt x="1070" y="2131"/>
                  </a:cubicBezTo>
                  <a:cubicBezTo>
                    <a:pt x="1333" y="2131"/>
                    <a:pt x="1603" y="2032"/>
                    <a:pt x="1822" y="1813"/>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2229;p79">
              <a:extLst>
                <a:ext uri="{FF2B5EF4-FFF2-40B4-BE49-F238E27FC236}">
                  <a16:creationId xmlns:a16="http://schemas.microsoft.com/office/drawing/2014/main" id="{144FB289-55B0-EF52-16F1-1CD2B57E7298}"/>
                </a:ext>
              </a:extLst>
            </p:cNvPr>
            <p:cNvSpPr/>
            <p:nvPr/>
          </p:nvSpPr>
          <p:spPr>
            <a:xfrm>
              <a:off x="1990200" y="2942425"/>
              <a:ext cx="62225" cy="53450"/>
            </a:xfrm>
            <a:custGeom>
              <a:avLst/>
              <a:gdLst/>
              <a:ahLst/>
              <a:cxnLst/>
              <a:rect l="l" t="t" r="r" b="b"/>
              <a:pathLst>
                <a:path w="2489" h="2138" extrusionOk="0">
                  <a:moveTo>
                    <a:pt x="1066" y="1"/>
                  </a:moveTo>
                  <a:cubicBezTo>
                    <a:pt x="481" y="9"/>
                    <a:pt x="1" y="480"/>
                    <a:pt x="1" y="1066"/>
                  </a:cubicBezTo>
                  <a:cubicBezTo>
                    <a:pt x="1" y="1709"/>
                    <a:pt x="526" y="2137"/>
                    <a:pt x="1075" y="2137"/>
                  </a:cubicBezTo>
                  <a:cubicBezTo>
                    <a:pt x="1337" y="2137"/>
                    <a:pt x="1604" y="2040"/>
                    <a:pt x="1822"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2230;p79">
              <a:extLst>
                <a:ext uri="{FF2B5EF4-FFF2-40B4-BE49-F238E27FC236}">
                  <a16:creationId xmlns:a16="http://schemas.microsoft.com/office/drawing/2014/main" id="{CD79CD8B-47BD-E73C-B965-A30862BBAF7C}"/>
                </a:ext>
              </a:extLst>
            </p:cNvPr>
            <p:cNvSpPr/>
            <p:nvPr/>
          </p:nvSpPr>
          <p:spPr>
            <a:xfrm>
              <a:off x="1990200" y="2866425"/>
              <a:ext cx="62225" cy="53275"/>
            </a:xfrm>
            <a:custGeom>
              <a:avLst/>
              <a:gdLst/>
              <a:ahLst/>
              <a:cxnLst/>
              <a:rect l="l" t="t" r="r" b="b"/>
              <a:pathLst>
                <a:path w="2489" h="2131" extrusionOk="0">
                  <a:moveTo>
                    <a:pt x="1066" y="0"/>
                  </a:moveTo>
                  <a:cubicBezTo>
                    <a:pt x="481" y="0"/>
                    <a:pt x="1" y="472"/>
                    <a:pt x="1" y="1065"/>
                  </a:cubicBezTo>
                  <a:cubicBezTo>
                    <a:pt x="1" y="1707"/>
                    <a:pt x="523" y="2131"/>
                    <a:pt x="1070" y="2131"/>
                  </a:cubicBezTo>
                  <a:cubicBezTo>
                    <a:pt x="1333" y="2131"/>
                    <a:pt x="1603" y="2032"/>
                    <a:pt x="1822" y="1813"/>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2231;p79">
              <a:extLst>
                <a:ext uri="{FF2B5EF4-FFF2-40B4-BE49-F238E27FC236}">
                  <a16:creationId xmlns:a16="http://schemas.microsoft.com/office/drawing/2014/main" id="{14ED7706-9E5E-99E0-14EA-56CFFCAB2941}"/>
                </a:ext>
              </a:extLst>
            </p:cNvPr>
            <p:cNvSpPr/>
            <p:nvPr/>
          </p:nvSpPr>
          <p:spPr>
            <a:xfrm>
              <a:off x="1990200" y="2333125"/>
              <a:ext cx="62225" cy="53450"/>
            </a:xfrm>
            <a:custGeom>
              <a:avLst/>
              <a:gdLst/>
              <a:ahLst/>
              <a:cxnLst/>
              <a:rect l="l" t="t" r="r" b="b"/>
              <a:pathLst>
                <a:path w="2489" h="2138" extrusionOk="0">
                  <a:moveTo>
                    <a:pt x="1066" y="1"/>
                  </a:moveTo>
                  <a:cubicBezTo>
                    <a:pt x="481" y="1"/>
                    <a:pt x="1" y="480"/>
                    <a:pt x="1" y="1066"/>
                  </a:cubicBezTo>
                  <a:cubicBezTo>
                    <a:pt x="1" y="1709"/>
                    <a:pt x="526" y="2137"/>
                    <a:pt x="1075" y="2137"/>
                  </a:cubicBezTo>
                  <a:cubicBezTo>
                    <a:pt x="1337" y="2137"/>
                    <a:pt x="1604" y="2040"/>
                    <a:pt x="1822"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2232;p79">
              <a:extLst>
                <a:ext uri="{FF2B5EF4-FFF2-40B4-BE49-F238E27FC236}">
                  <a16:creationId xmlns:a16="http://schemas.microsoft.com/office/drawing/2014/main" id="{B3CAA035-86D0-FD9D-4D18-ECD30B0FF278}"/>
                </a:ext>
              </a:extLst>
            </p:cNvPr>
            <p:cNvSpPr/>
            <p:nvPr/>
          </p:nvSpPr>
          <p:spPr>
            <a:xfrm>
              <a:off x="1990200" y="2256925"/>
              <a:ext cx="62375" cy="53425"/>
            </a:xfrm>
            <a:custGeom>
              <a:avLst/>
              <a:gdLst/>
              <a:ahLst/>
              <a:cxnLst/>
              <a:rect l="l" t="t" r="r" b="b"/>
              <a:pathLst>
                <a:path w="2495" h="2137" extrusionOk="0">
                  <a:moveTo>
                    <a:pt x="1076" y="0"/>
                  </a:moveTo>
                  <a:cubicBezTo>
                    <a:pt x="1073" y="0"/>
                    <a:pt x="1069" y="0"/>
                    <a:pt x="1066" y="0"/>
                  </a:cubicBezTo>
                  <a:cubicBezTo>
                    <a:pt x="472" y="0"/>
                    <a:pt x="1" y="480"/>
                    <a:pt x="1" y="1065"/>
                  </a:cubicBezTo>
                  <a:cubicBezTo>
                    <a:pt x="1" y="1709"/>
                    <a:pt x="530" y="2137"/>
                    <a:pt x="1078" y="2137"/>
                  </a:cubicBezTo>
                  <a:cubicBezTo>
                    <a:pt x="1340" y="2137"/>
                    <a:pt x="1607" y="2039"/>
                    <a:pt x="1822" y="1821"/>
                  </a:cubicBezTo>
                  <a:cubicBezTo>
                    <a:pt x="2494" y="1149"/>
                    <a:pt x="2020" y="0"/>
                    <a:pt x="107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2233;p79">
              <a:extLst>
                <a:ext uri="{FF2B5EF4-FFF2-40B4-BE49-F238E27FC236}">
                  <a16:creationId xmlns:a16="http://schemas.microsoft.com/office/drawing/2014/main" id="{DA0AEA72-1E36-A7CE-D919-8D75AE3033E5}"/>
                </a:ext>
              </a:extLst>
            </p:cNvPr>
            <p:cNvSpPr/>
            <p:nvPr/>
          </p:nvSpPr>
          <p:spPr>
            <a:xfrm>
              <a:off x="1990200" y="2180700"/>
              <a:ext cx="62225" cy="53350"/>
            </a:xfrm>
            <a:custGeom>
              <a:avLst/>
              <a:gdLst/>
              <a:ahLst/>
              <a:cxnLst/>
              <a:rect l="l" t="t" r="r" b="b"/>
              <a:pathLst>
                <a:path w="2489" h="2134" extrusionOk="0">
                  <a:moveTo>
                    <a:pt x="1066" y="1"/>
                  </a:moveTo>
                  <a:cubicBezTo>
                    <a:pt x="481" y="1"/>
                    <a:pt x="1" y="480"/>
                    <a:pt x="1" y="1066"/>
                  </a:cubicBezTo>
                  <a:cubicBezTo>
                    <a:pt x="1" y="1709"/>
                    <a:pt x="526" y="2133"/>
                    <a:pt x="1075" y="2133"/>
                  </a:cubicBezTo>
                  <a:cubicBezTo>
                    <a:pt x="1337" y="2133"/>
                    <a:pt x="1604" y="2037"/>
                    <a:pt x="1822"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2234;p79">
              <a:extLst>
                <a:ext uri="{FF2B5EF4-FFF2-40B4-BE49-F238E27FC236}">
                  <a16:creationId xmlns:a16="http://schemas.microsoft.com/office/drawing/2014/main" id="{31F0C3D2-BA3D-A163-D085-ABBE4845216A}"/>
                </a:ext>
              </a:extLst>
            </p:cNvPr>
            <p:cNvSpPr/>
            <p:nvPr/>
          </p:nvSpPr>
          <p:spPr>
            <a:xfrm>
              <a:off x="1990200" y="2104500"/>
              <a:ext cx="62225" cy="53325"/>
            </a:xfrm>
            <a:custGeom>
              <a:avLst/>
              <a:gdLst/>
              <a:ahLst/>
              <a:cxnLst/>
              <a:rect l="l" t="t" r="r" b="b"/>
              <a:pathLst>
                <a:path w="2489" h="2133" extrusionOk="0">
                  <a:moveTo>
                    <a:pt x="1066" y="0"/>
                  </a:moveTo>
                  <a:cubicBezTo>
                    <a:pt x="481" y="0"/>
                    <a:pt x="1" y="480"/>
                    <a:pt x="1" y="1065"/>
                  </a:cubicBezTo>
                  <a:cubicBezTo>
                    <a:pt x="1" y="1709"/>
                    <a:pt x="526" y="2133"/>
                    <a:pt x="1075" y="2133"/>
                  </a:cubicBezTo>
                  <a:cubicBezTo>
                    <a:pt x="1337" y="2133"/>
                    <a:pt x="1604" y="2036"/>
                    <a:pt x="1822"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2235;p79">
              <a:extLst>
                <a:ext uri="{FF2B5EF4-FFF2-40B4-BE49-F238E27FC236}">
                  <a16:creationId xmlns:a16="http://schemas.microsoft.com/office/drawing/2014/main" id="{4B5DF2AE-8861-77EE-84CB-E0F7D95E111F}"/>
                </a:ext>
              </a:extLst>
            </p:cNvPr>
            <p:cNvSpPr/>
            <p:nvPr/>
          </p:nvSpPr>
          <p:spPr>
            <a:xfrm>
              <a:off x="1990200" y="2028275"/>
              <a:ext cx="62225" cy="53450"/>
            </a:xfrm>
            <a:custGeom>
              <a:avLst/>
              <a:gdLst/>
              <a:ahLst/>
              <a:cxnLst/>
              <a:rect l="l" t="t" r="r" b="b"/>
              <a:pathLst>
                <a:path w="2489" h="2138" extrusionOk="0">
                  <a:moveTo>
                    <a:pt x="1066" y="1"/>
                  </a:moveTo>
                  <a:cubicBezTo>
                    <a:pt x="481" y="1"/>
                    <a:pt x="1" y="480"/>
                    <a:pt x="1" y="1065"/>
                  </a:cubicBezTo>
                  <a:cubicBezTo>
                    <a:pt x="1" y="1709"/>
                    <a:pt x="526" y="2137"/>
                    <a:pt x="1075" y="2137"/>
                  </a:cubicBezTo>
                  <a:cubicBezTo>
                    <a:pt x="1337" y="2137"/>
                    <a:pt x="1604" y="2040"/>
                    <a:pt x="1822" y="1821"/>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2236;p79">
              <a:extLst>
                <a:ext uri="{FF2B5EF4-FFF2-40B4-BE49-F238E27FC236}">
                  <a16:creationId xmlns:a16="http://schemas.microsoft.com/office/drawing/2014/main" id="{986346D7-8875-3E1A-AB73-4679F14D65F8}"/>
                </a:ext>
              </a:extLst>
            </p:cNvPr>
            <p:cNvSpPr/>
            <p:nvPr/>
          </p:nvSpPr>
          <p:spPr>
            <a:xfrm>
              <a:off x="1990200" y="1952050"/>
              <a:ext cx="62225" cy="53450"/>
            </a:xfrm>
            <a:custGeom>
              <a:avLst/>
              <a:gdLst/>
              <a:ahLst/>
              <a:cxnLst/>
              <a:rect l="l" t="t" r="r" b="b"/>
              <a:pathLst>
                <a:path w="2489" h="2138" extrusionOk="0">
                  <a:moveTo>
                    <a:pt x="1066" y="1"/>
                  </a:moveTo>
                  <a:cubicBezTo>
                    <a:pt x="481" y="9"/>
                    <a:pt x="1" y="481"/>
                    <a:pt x="1" y="1074"/>
                  </a:cubicBezTo>
                  <a:cubicBezTo>
                    <a:pt x="1" y="1712"/>
                    <a:pt x="525" y="2138"/>
                    <a:pt x="1074" y="2138"/>
                  </a:cubicBezTo>
                  <a:cubicBezTo>
                    <a:pt x="1336" y="2138"/>
                    <a:pt x="1604" y="2040"/>
                    <a:pt x="1822" y="1822"/>
                  </a:cubicBezTo>
                  <a:cubicBezTo>
                    <a:pt x="2489"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2237;p79">
              <a:extLst>
                <a:ext uri="{FF2B5EF4-FFF2-40B4-BE49-F238E27FC236}">
                  <a16:creationId xmlns:a16="http://schemas.microsoft.com/office/drawing/2014/main" id="{780CECC2-5EE5-0BD5-1FA5-CC2986E304EA}"/>
                </a:ext>
              </a:extLst>
            </p:cNvPr>
            <p:cNvSpPr/>
            <p:nvPr/>
          </p:nvSpPr>
          <p:spPr>
            <a:xfrm>
              <a:off x="1990200" y="1876050"/>
              <a:ext cx="62225" cy="53275"/>
            </a:xfrm>
            <a:custGeom>
              <a:avLst/>
              <a:gdLst/>
              <a:ahLst/>
              <a:cxnLst/>
              <a:rect l="l" t="t" r="r" b="b"/>
              <a:pathLst>
                <a:path w="2489" h="2131" extrusionOk="0">
                  <a:moveTo>
                    <a:pt x="1066" y="1"/>
                  </a:moveTo>
                  <a:cubicBezTo>
                    <a:pt x="481" y="1"/>
                    <a:pt x="1" y="472"/>
                    <a:pt x="1" y="1066"/>
                  </a:cubicBezTo>
                  <a:cubicBezTo>
                    <a:pt x="1" y="1707"/>
                    <a:pt x="523" y="2131"/>
                    <a:pt x="1070" y="2131"/>
                  </a:cubicBezTo>
                  <a:cubicBezTo>
                    <a:pt x="1333" y="2131"/>
                    <a:pt x="1603" y="2033"/>
                    <a:pt x="1822" y="1813"/>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2238;p79">
              <a:extLst>
                <a:ext uri="{FF2B5EF4-FFF2-40B4-BE49-F238E27FC236}">
                  <a16:creationId xmlns:a16="http://schemas.microsoft.com/office/drawing/2014/main" id="{8E774746-0ACB-B651-6906-AA3085EB177E}"/>
                </a:ext>
              </a:extLst>
            </p:cNvPr>
            <p:cNvSpPr/>
            <p:nvPr/>
          </p:nvSpPr>
          <p:spPr>
            <a:xfrm>
              <a:off x="1990200" y="1799850"/>
              <a:ext cx="62225" cy="53325"/>
            </a:xfrm>
            <a:custGeom>
              <a:avLst/>
              <a:gdLst/>
              <a:ahLst/>
              <a:cxnLst/>
              <a:rect l="l" t="t" r="r" b="b"/>
              <a:pathLst>
                <a:path w="2489" h="2133" extrusionOk="0">
                  <a:moveTo>
                    <a:pt x="1066" y="0"/>
                  </a:moveTo>
                  <a:cubicBezTo>
                    <a:pt x="481" y="0"/>
                    <a:pt x="1" y="480"/>
                    <a:pt x="1" y="1065"/>
                  </a:cubicBezTo>
                  <a:cubicBezTo>
                    <a:pt x="1" y="1709"/>
                    <a:pt x="526" y="2133"/>
                    <a:pt x="1075" y="2133"/>
                  </a:cubicBezTo>
                  <a:cubicBezTo>
                    <a:pt x="1337" y="2133"/>
                    <a:pt x="1604" y="2036"/>
                    <a:pt x="1822"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2239;p79">
              <a:extLst>
                <a:ext uri="{FF2B5EF4-FFF2-40B4-BE49-F238E27FC236}">
                  <a16:creationId xmlns:a16="http://schemas.microsoft.com/office/drawing/2014/main" id="{462BCB9D-8F0B-A533-D186-43EA028D4C1F}"/>
                </a:ext>
              </a:extLst>
            </p:cNvPr>
            <p:cNvSpPr/>
            <p:nvPr/>
          </p:nvSpPr>
          <p:spPr>
            <a:xfrm>
              <a:off x="1990200" y="1647400"/>
              <a:ext cx="62225" cy="53450"/>
            </a:xfrm>
            <a:custGeom>
              <a:avLst/>
              <a:gdLst/>
              <a:ahLst/>
              <a:cxnLst/>
              <a:rect l="l" t="t" r="r" b="b"/>
              <a:pathLst>
                <a:path w="2489" h="2138" extrusionOk="0">
                  <a:moveTo>
                    <a:pt x="1066" y="1"/>
                  </a:moveTo>
                  <a:cubicBezTo>
                    <a:pt x="481" y="9"/>
                    <a:pt x="1" y="481"/>
                    <a:pt x="1" y="1066"/>
                  </a:cubicBezTo>
                  <a:cubicBezTo>
                    <a:pt x="1" y="1710"/>
                    <a:pt x="526" y="2138"/>
                    <a:pt x="1075" y="2138"/>
                  </a:cubicBezTo>
                  <a:cubicBezTo>
                    <a:pt x="1337" y="2138"/>
                    <a:pt x="1604" y="2040"/>
                    <a:pt x="1822"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2240;p79">
              <a:extLst>
                <a:ext uri="{FF2B5EF4-FFF2-40B4-BE49-F238E27FC236}">
                  <a16:creationId xmlns:a16="http://schemas.microsoft.com/office/drawing/2014/main" id="{11ABDEB8-A77F-DB4E-42AE-EFAE91844183}"/>
                </a:ext>
              </a:extLst>
            </p:cNvPr>
            <p:cNvSpPr/>
            <p:nvPr/>
          </p:nvSpPr>
          <p:spPr>
            <a:xfrm>
              <a:off x="1990200" y="1571400"/>
              <a:ext cx="62225" cy="53250"/>
            </a:xfrm>
            <a:custGeom>
              <a:avLst/>
              <a:gdLst/>
              <a:ahLst/>
              <a:cxnLst/>
              <a:rect l="l" t="t" r="r" b="b"/>
              <a:pathLst>
                <a:path w="2489" h="2130" extrusionOk="0">
                  <a:moveTo>
                    <a:pt x="1066" y="1"/>
                  </a:moveTo>
                  <a:cubicBezTo>
                    <a:pt x="481" y="1"/>
                    <a:pt x="1" y="472"/>
                    <a:pt x="1" y="1066"/>
                  </a:cubicBezTo>
                  <a:cubicBezTo>
                    <a:pt x="1" y="1703"/>
                    <a:pt x="525" y="2129"/>
                    <a:pt x="1074" y="2129"/>
                  </a:cubicBezTo>
                  <a:cubicBezTo>
                    <a:pt x="1336" y="2129"/>
                    <a:pt x="1604" y="2032"/>
                    <a:pt x="1822" y="1813"/>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2241;p79">
              <a:extLst>
                <a:ext uri="{FF2B5EF4-FFF2-40B4-BE49-F238E27FC236}">
                  <a16:creationId xmlns:a16="http://schemas.microsoft.com/office/drawing/2014/main" id="{A6868A09-1A01-5403-20E0-0B5C8B8F6E66}"/>
                </a:ext>
              </a:extLst>
            </p:cNvPr>
            <p:cNvSpPr/>
            <p:nvPr/>
          </p:nvSpPr>
          <p:spPr>
            <a:xfrm>
              <a:off x="1990200" y="1495200"/>
              <a:ext cx="62225" cy="53325"/>
            </a:xfrm>
            <a:custGeom>
              <a:avLst/>
              <a:gdLst/>
              <a:ahLst/>
              <a:cxnLst/>
              <a:rect l="l" t="t" r="r" b="b"/>
              <a:pathLst>
                <a:path w="2489" h="2133" extrusionOk="0">
                  <a:moveTo>
                    <a:pt x="1066" y="0"/>
                  </a:moveTo>
                  <a:cubicBezTo>
                    <a:pt x="481" y="0"/>
                    <a:pt x="1" y="480"/>
                    <a:pt x="1" y="1065"/>
                  </a:cubicBezTo>
                  <a:cubicBezTo>
                    <a:pt x="1" y="1709"/>
                    <a:pt x="526" y="2133"/>
                    <a:pt x="1075" y="2133"/>
                  </a:cubicBezTo>
                  <a:cubicBezTo>
                    <a:pt x="1337" y="2133"/>
                    <a:pt x="1604" y="2036"/>
                    <a:pt x="1822"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2242;p79">
              <a:extLst>
                <a:ext uri="{FF2B5EF4-FFF2-40B4-BE49-F238E27FC236}">
                  <a16:creationId xmlns:a16="http://schemas.microsoft.com/office/drawing/2014/main" id="{35C84902-FCDF-FCC1-B014-404F15AE86CA}"/>
                </a:ext>
              </a:extLst>
            </p:cNvPr>
            <p:cNvSpPr/>
            <p:nvPr/>
          </p:nvSpPr>
          <p:spPr>
            <a:xfrm>
              <a:off x="1990200" y="1418975"/>
              <a:ext cx="62225" cy="53350"/>
            </a:xfrm>
            <a:custGeom>
              <a:avLst/>
              <a:gdLst/>
              <a:ahLst/>
              <a:cxnLst/>
              <a:rect l="l" t="t" r="r" b="b"/>
              <a:pathLst>
                <a:path w="2489" h="2134" extrusionOk="0">
                  <a:moveTo>
                    <a:pt x="1066" y="1"/>
                  </a:moveTo>
                  <a:cubicBezTo>
                    <a:pt x="481" y="1"/>
                    <a:pt x="1" y="480"/>
                    <a:pt x="1" y="1065"/>
                  </a:cubicBezTo>
                  <a:cubicBezTo>
                    <a:pt x="1" y="1709"/>
                    <a:pt x="526" y="2133"/>
                    <a:pt x="1075" y="2133"/>
                  </a:cubicBezTo>
                  <a:cubicBezTo>
                    <a:pt x="1337" y="2133"/>
                    <a:pt x="1604" y="2037"/>
                    <a:pt x="1822"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2243;p79">
              <a:extLst>
                <a:ext uri="{FF2B5EF4-FFF2-40B4-BE49-F238E27FC236}">
                  <a16:creationId xmlns:a16="http://schemas.microsoft.com/office/drawing/2014/main" id="{E67C7900-680F-9960-4444-FED30F969EFB}"/>
                </a:ext>
              </a:extLst>
            </p:cNvPr>
            <p:cNvSpPr/>
            <p:nvPr/>
          </p:nvSpPr>
          <p:spPr>
            <a:xfrm>
              <a:off x="1990200" y="1114325"/>
              <a:ext cx="62225" cy="53350"/>
            </a:xfrm>
            <a:custGeom>
              <a:avLst/>
              <a:gdLst/>
              <a:ahLst/>
              <a:cxnLst/>
              <a:rect l="l" t="t" r="r" b="b"/>
              <a:pathLst>
                <a:path w="2489" h="2134" extrusionOk="0">
                  <a:moveTo>
                    <a:pt x="1066" y="1"/>
                  </a:moveTo>
                  <a:cubicBezTo>
                    <a:pt x="481" y="1"/>
                    <a:pt x="1" y="480"/>
                    <a:pt x="1" y="1065"/>
                  </a:cubicBezTo>
                  <a:cubicBezTo>
                    <a:pt x="1" y="1709"/>
                    <a:pt x="526" y="2133"/>
                    <a:pt x="1075" y="2133"/>
                  </a:cubicBezTo>
                  <a:cubicBezTo>
                    <a:pt x="1337" y="2133"/>
                    <a:pt x="1604" y="2037"/>
                    <a:pt x="1822"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2244;p79">
              <a:extLst>
                <a:ext uri="{FF2B5EF4-FFF2-40B4-BE49-F238E27FC236}">
                  <a16:creationId xmlns:a16="http://schemas.microsoft.com/office/drawing/2014/main" id="{E2F83166-5570-02A4-75D7-2213EFCA4C29}"/>
                </a:ext>
              </a:extLst>
            </p:cNvPr>
            <p:cNvSpPr/>
            <p:nvPr/>
          </p:nvSpPr>
          <p:spPr>
            <a:xfrm>
              <a:off x="1990200" y="1038125"/>
              <a:ext cx="62225" cy="53325"/>
            </a:xfrm>
            <a:custGeom>
              <a:avLst/>
              <a:gdLst/>
              <a:ahLst/>
              <a:cxnLst/>
              <a:rect l="l" t="t" r="r" b="b"/>
              <a:pathLst>
                <a:path w="2489" h="2133" extrusionOk="0">
                  <a:moveTo>
                    <a:pt x="1066" y="0"/>
                  </a:moveTo>
                  <a:cubicBezTo>
                    <a:pt x="481" y="0"/>
                    <a:pt x="1" y="480"/>
                    <a:pt x="1" y="1065"/>
                  </a:cubicBezTo>
                  <a:cubicBezTo>
                    <a:pt x="1" y="1709"/>
                    <a:pt x="526" y="2133"/>
                    <a:pt x="1075" y="2133"/>
                  </a:cubicBezTo>
                  <a:cubicBezTo>
                    <a:pt x="1337" y="2133"/>
                    <a:pt x="1604" y="2036"/>
                    <a:pt x="1822"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2245;p79">
              <a:extLst>
                <a:ext uri="{FF2B5EF4-FFF2-40B4-BE49-F238E27FC236}">
                  <a16:creationId xmlns:a16="http://schemas.microsoft.com/office/drawing/2014/main" id="{DCE13476-A3C8-95EE-6E48-2263ECBDDC47}"/>
                </a:ext>
              </a:extLst>
            </p:cNvPr>
            <p:cNvSpPr/>
            <p:nvPr/>
          </p:nvSpPr>
          <p:spPr>
            <a:xfrm>
              <a:off x="1914000" y="3551925"/>
              <a:ext cx="62225" cy="53300"/>
            </a:xfrm>
            <a:custGeom>
              <a:avLst/>
              <a:gdLst/>
              <a:ahLst/>
              <a:cxnLst/>
              <a:rect l="l" t="t" r="r" b="b"/>
              <a:pathLst>
                <a:path w="2489" h="2132" extrusionOk="0">
                  <a:moveTo>
                    <a:pt x="1065" y="1"/>
                  </a:moveTo>
                  <a:cubicBezTo>
                    <a:pt x="480" y="1"/>
                    <a:pt x="0" y="480"/>
                    <a:pt x="0" y="1066"/>
                  </a:cubicBezTo>
                  <a:cubicBezTo>
                    <a:pt x="0" y="1708"/>
                    <a:pt x="526" y="2131"/>
                    <a:pt x="1073" y="2131"/>
                  </a:cubicBezTo>
                  <a:cubicBezTo>
                    <a:pt x="1337" y="2131"/>
                    <a:pt x="1605" y="2033"/>
                    <a:pt x="1821" y="1814"/>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2246;p79">
              <a:extLst>
                <a:ext uri="{FF2B5EF4-FFF2-40B4-BE49-F238E27FC236}">
                  <a16:creationId xmlns:a16="http://schemas.microsoft.com/office/drawing/2014/main" id="{A0F18556-BAF8-0B52-F455-C951DBCDA7B9}"/>
                </a:ext>
              </a:extLst>
            </p:cNvPr>
            <p:cNvSpPr/>
            <p:nvPr/>
          </p:nvSpPr>
          <p:spPr>
            <a:xfrm>
              <a:off x="1914000" y="3475725"/>
              <a:ext cx="62225" cy="53350"/>
            </a:xfrm>
            <a:custGeom>
              <a:avLst/>
              <a:gdLst/>
              <a:ahLst/>
              <a:cxnLst/>
              <a:rect l="l" t="t" r="r" b="b"/>
              <a:pathLst>
                <a:path w="2489" h="2134" extrusionOk="0">
                  <a:moveTo>
                    <a:pt x="1065" y="0"/>
                  </a:moveTo>
                  <a:cubicBezTo>
                    <a:pt x="480" y="0"/>
                    <a:pt x="0" y="480"/>
                    <a:pt x="0" y="1065"/>
                  </a:cubicBezTo>
                  <a:cubicBezTo>
                    <a:pt x="0" y="1709"/>
                    <a:pt x="526" y="2133"/>
                    <a:pt x="1074" y="2133"/>
                  </a:cubicBezTo>
                  <a:cubicBezTo>
                    <a:pt x="1336" y="2133"/>
                    <a:pt x="1603" y="2037"/>
                    <a:pt x="1821"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2247;p79">
              <a:extLst>
                <a:ext uri="{FF2B5EF4-FFF2-40B4-BE49-F238E27FC236}">
                  <a16:creationId xmlns:a16="http://schemas.microsoft.com/office/drawing/2014/main" id="{677ED902-51AC-1BF3-A9B6-5AC4ED352527}"/>
                </a:ext>
              </a:extLst>
            </p:cNvPr>
            <p:cNvSpPr/>
            <p:nvPr/>
          </p:nvSpPr>
          <p:spPr>
            <a:xfrm>
              <a:off x="1914000" y="3399500"/>
              <a:ext cx="62225" cy="53350"/>
            </a:xfrm>
            <a:custGeom>
              <a:avLst/>
              <a:gdLst/>
              <a:ahLst/>
              <a:cxnLst/>
              <a:rect l="l" t="t" r="r" b="b"/>
              <a:pathLst>
                <a:path w="2489" h="2134" extrusionOk="0">
                  <a:moveTo>
                    <a:pt x="1065" y="1"/>
                  </a:moveTo>
                  <a:cubicBezTo>
                    <a:pt x="480" y="1"/>
                    <a:pt x="0" y="480"/>
                    <a:pt x="0" y="1066"/>
                  </a:cubicBezTo>
                  <a:cubicBezTo>
                    <a:pt x="0" y="1709"/>
                    <a:pt x="526" y="2134"/>
                    <a:pt x="1074" y="2134"/>
                  </a:cubicBezTo>
                  <a:cubicBezTo>
                    <a:pt x="1336" y="2134"/>
                    <a:pt x="1603" y="2037"/>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2248;p79">
              <a:extLst>
                <a:ext uri="{FF2B5EF4-FFF2-40B4-BE49-F238E27FC236}">
                  <a16:creationId xmlns:a16="http://schemas.microsoft.com/office/drawing/2014/main" id="{FE0005E6-4CE9-5BE9-7685-4ED29EA5E095}"/>
                </a:ext>
              </a:extLst>
            </p:cNvPr>
            <p:cNvSpPr/>
            <p:nvPr/>
          </p:nvSpPr>
          <p:spPr>
            <a:xfrm>
              <a:off x="1914000" y="3323300"/>
              <a:ext cx="62225" cy="53425"/>
            </a:xfrm>
            <a:custGeom>
              <a:avLst/>
              <a:gdLst/>
              <a:ahLst/>
              <a:cxnLst/>
              <a:rect l="l" t="t" r="r" b="b"/>
              <a:pathLst>
                <a:path w="2489" h="2137" extrusionOk="0">
                  <a:moveTo>
                    <a:pt x="1065" y="0"/>
                  </a:moveTo>
                  <a:cubicBezTo>
                    <a:pt x="480" y="8"/>
                    <a:pt x="0" y="480"/>
                    <a:pt x="0" y="1065"/>
                  </a:cubicBezTo>
                  <a:cubicBezTo>
                    <a:pt x="0" y="1709"/>
                    <a:pt x="526" y="2137"/>
                    <a:pt x="1074" y="2137"/>
                  </a:cubicBezTo>
                  <a:cubicBezTo>
                    <a:pt x="1336" y="2137"/>
                    <a:pt x="1603" y="2039"/>
                    <a:pt x="1821" y="1821"/>
                  </a:cubicBezTo>
                  <a:cubicBezTo>
                    <a:pt x="2488" y="1154"/>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2249;p79">
              <a:extLst>
                <a:ext uri="{FF2B5EF4-FFF2-40B4-BE49-F238E27FC236}">
                  <a16:creationId xmlns:a16="http://schemas.microsoft.com/office/drawing/2014/main" id="{B1B6298F-04A5-BBB8-BC7D-190AF647965B}"/>
                </a:ext>
              </a:extLst>
            </p:cNvPr>
            <p:cNvSpPr/>
            <p:nvPr/>
          </p:nvSpPr>
          <p:spPr>
            <a:xfrm>
              <a:off x="1914000" y="3247075"/>
              <a:ext cx="62425" cy="53450"/>
            </a:xfrm>
            <a:custGeom>
              <a:avLst/>
              <a:gdLst/>
              <a:ahLst/>
              <a:cxnLst/>
              <a:rect l="l" t="t" r="r" b="b"/>
              <a:pathLst>
                <a:path w="2497" h="2138" extrusionOk="0">
                  <a:moveTo>
                    <a:pt x="1065" y="1"/>
                  </a:moveTo>
                  <a:cubicBezTo>
                    <a:pt x="480" y="9"/>
                    <a:pt x="9" y="480"/>
                    <a:pt x="0" y="1066"/>
                  </a:cubicBezTo>
                  <a:cubicBezTo>
                    <a:pt x="0" y="1709"/>
                    <a:pt x="526" y="2137"/>
                    <a:pt x="1074" y="2137"/>
                  </a:cubicBezTo>
                  <a:cubicBezTo>
                    <a:pt x="1336" y="2137"/>
                    <a:pt x="1603" y="2040"/>
                    <a:pt x="1821" y="1822"/>
                  </a:cubicBezTo>
                  <a:cubicBezTo>
                    <a:pt x="2496" y="1155"/>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2250;p79">
              <a:extLst>
                <a:ext uri="{FF2B5EF4-FFF2-40B4-BE49-F238E27FC236}">
                  <a16:creationId xmlns:a16="http://schemas.microsoft.com/office/drawing/2014/main" id="{C15558E9-2391-7208-6A59-F527D88FB038}"/>
                </a:ext>
              </a:extLst>
            </p:cNvPr>
            <p:cNvSpPr/>
            <p:nvPr/>
          </p:nvSpPr>
          <p:spPr>
            <a:xfrm>
              <a:off x="1914000" y="3171075"/>
              <a:ext cx="62225" cy="53275"/>
            </a:xfrm>
            <a:custGeom>
              <a:avLst/>
              <a:gdLst/>
              <a:ahLst/>
              <a:cxnLst/>
              <a:rect l="l" t="t" r="r" b="b"/>
              <a:pathLst>
                <a:path w="2489" h="2131" extrusionOk="0">
                  <a:moveTo>
                    <a:pt x="1065" y="0"/>
                  </a:moveTo>
                  <a:cubicBezTo>
                    <a:pt x="480" y="0"/>
                    <a:pt x="0" y="472"/>
                    <a:pt x="0" y="1065"/>
                  </a:cubicBezTo>
                  <a:cubicBezTo>
                    <a:pt x="0" y="1707"/>
                    <a:pt x="523" y="2131"/>
                    <a:pt x="1070" y="2131"/>
                  </a:cubicBezTo>
                  <a:cubicBezTo>
                    <a:pt x="1333" y="2131"/>
                    <a:pt x="1602" y="2032"/>
                    <a:pt x="1821" y="1813"/>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 name="Google Shape;2251;p79">
              <a:extLst>
                <a:ext uri="{FF2B5EF4-FFF2-40B4-BE49-F238E27FC236}">
                  <a16:creationId xmlns:a16="http://schemas.microsoft.com/office/drawing/2014/main" id="{833FC755-898A-0141-93D2-7F145853BA85}"/>
                </a:ext>
              </a:extLst>
            </p:cNvPr>
            <p:cNvSpPr/>
            <p:nvPr/>
          </p:nvSpPr>
          <p:spPr>
            <a:xfrm>
              <a:off x="1914000" y="2866425"/>
              <a:ext cx="62225" cy="53275"/>
            </a:xfrm>
            <a:custGeom>
              <a:avLst/>
              <a:gdLst/>
              <a:ahLst/>
              <a:cxnLst/>
              <a:rect l="l" t="t" r="r" b="b"/>
              <a:pathLst>
                <a:path w="2489" h="2131" extrusionOk="0">
                  <a:moveTo>
                    <a:pt x="1065" y="0"/>
                  </a:moveTo>
                  <a:cubicBezTo>
                    <a:pt x="480" y="0"/>
                    <a:pt x="0" y="472"/>
                    <a:pt x="0" y="1065"/>
                  </a:cubicBezTo>
                  <a:cubicBezTo>
                    <a:pt x="0" y="1707"/>
                    <a:pt x="523" y="2131"/>
                    <a:pt x="1070" y="2131"/>
                  </a:cubicBezTo>
                  <a:cubicBezTo>
                    <a:pt x="1333" y="2131"/>
                    <a:pt x="1602" y="2032"/>
                    <a:pt x="1821" y="1813"/>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2252;p79">
              <a:extLst>
                <a:ext uri="{FF2B5EF4-FFF2-40B4-BE49-F238E27FC236}">
                  <a16:creationId xmlns:a16="http://schemas.microsoft.com/office/drawing/2014/main" id="{5ACB9838-E396-5BF2-CCB8-BFCC3A3F7EB8}"/>
                </a:ext>
              </a:extLst>
            </p:cNvPr>
            <p:cNvSpPr/>
            <p:nvPr/>
          </p:nvSpPr>
          <p:spPr>
            <a:xfrm>
              <a:off x="1914000" y="2714000"/>
              <a:ext cx="62225" cy="53350"/>
            </a:xfrm>
            <a:custGeom>
              <a:avLst/>
              <a:gdLst/>
              <a:ahLst/>
              <a:cxnLst/>
              <a:rect l="l" t="t" r="r" b="b"/>
              <a:pathLst>
                <a:path w="2489" h="2134"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 name="Google Shape;2253;p79">
              <a:extLst>
                <a:ext uri="{FF2B5EF4-FFF2-40B4-BE49-F238E27FC236}">
                  <a16:creationId xmlns:a16="http://schemas.microsoft.com/office/drawing/2014/main" id="{3E943443-47F4-851A-BAA6-C56CFE55B22C}"/>
                </a:ext>
              </a:extLst>
            </p:cNvPr>
            <p:cNvSpPr/>
            <p:nvPr/>
          </p:nvSpPr>
          <p:spPr>
            <a:xfrm>
              <a:off x="1914000" y="2409350"/>
              <a:ext cx="62225" cy="53350"/>
            </a:xfrm>
            <a:custGeom>
              <a:avLst/>
              <a:gdLst/>
              <a:ahLst/>
              <a:cxnLst/>
              <a:rect l="l" t="t" r="r" b="b"/>
              <a:pathLst>
                <a:path w="2489" h="2134"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2254;p79">
              <a:extLst>
                <a:ext uri="{FF2B5EF4-FFF2-40B4-BE49-F238E27FC236}">
                  <a16:creationId xmlns:a16="http://schemas.microsoft.com/office/drawing/2014/main" id="{530039FE-25F3-02CF-38EC-4D36DC4F7675}"/>
                </a:ext>
              </a:extLst>
            </p:cNvPr>
            <p:cNvSpPr/>
            <p:nvPr/>
          </p:nvSpPr>
          <p:spPr>
            <a:xfrm>
              <a:off x="1914000" y="2333125"/>
              <a:ext cx="62225" cy="53450"/>
            </a:xfrm>
            <a:custGeom>
              <a:avLst/>
              <a:gdLst/>
              <a:ahLst/>
              <a:cxnLst/>
              <a:rect l="l" t="t" r="r" b="b"/>
              <a:pathLst>
                <a:path w="2489" h="2138" extrusionOk="0">
                  <a:moveTo>
                    <a:pt x="1065" y="1"/>
                  </a:moveTo>
                  <a:cubicBezTo>
                    <a:pt x="480" y="1"/>
                    <a:pt x="0" y="480"/>
                    <a:pt x="0" y="1066"/>
                  </a:cubicBezTo>
                  <a:cubicBezTo>
                    <a:pt x="0" y="1709"/>
                    <a:pt x="526" y="2137"/>
                    <a:pt x="1074" y="2137"/>
                  </a:cubicBezTo>
                  <a:cubicBezTo>
                    <a:pt x="1336" y="2137"/>
                    <a:pt x="1603" y="2040"/>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 name="Google Shape;2255;p79">
              <a:extLst>
                <a:ext uri="{FF2B5EF4-FFF2-40B4-BE49-F238E27FC236}">
                  <a16:creationId xmlns:a16="http://schemas.microsoft.com/office/drawing/2014/main" id="{5506A668-834D-53BF-425B-4781D1C183FD}"/>
                </a:ext>
              </a:extLst>
            </p:cNvPr>
            <p:cNvSpPr/>
            <p:nvPr/>
          </p:nvSpPr>
          <p:spPr>
            <a:xfrm>
              <a:off x="1914000" y="2256925"/>
              <a:ext cx="62350" cy="53425"/>
            </a:xfrm>
            <a:custGeom>
              <a:avLst/>
              <a:gdLst/>
              <a:ahLst/>
              <a:cxnLst/>
              <a:rect l="l" t="t" r="r" b="b"/>
              <a:pathLst>
                <a:path w="2494" h="2137" extrusionOk="0">
                  <a:moveTo>
                    <a:pt x="1075" y="0"/>
                  </a:moveTo>
                  <a:cubicBezTo>
                    <a:pt x="1072" y="0"/>
                    <a:pt x="1069" y="0"/>
                    <a:pt x="1065" y="0"/>
                  </a:cubicBezTo>
                  <a:cubicBezTo>
                    <a:pt x="480" y="0"/>
                    <a:pt x="0" y="480"/>
                    <a:pt x="0" y="1065"/>
                  </a:cubicBezTo>
                  <a:cubicBezTo>
                    <a:pt x="0" y="1709"/>
                    <a:pt x="529" y="2137"/>
                    <a:pt x="1080" y="2137"/>
                  </a:cubicBezTo>
                  <a:cubicBezTo>
                    <a:pt x="1343" y="2137"/>
                    <a:pt x="1611" y="2039"/>
                    <a:pt x="1830" y="1821"/>
                  </a:cubicBezTo>
                  <a:cubicBezTo>
                    <a:pt x="2494" y="1149"/>
                    <a:pt x="2020" y="0"/>
                    <a:pt x="107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 name="Google Shape;2256;p79">
              <a:extLst>
                <a:ext uri="{FF2B5EF4-FFF2-40B4-BE49-F238E27FC236}">
                  <a16:creationId xmlns:a16="http://schemas.microsoft.com/office/drawing/2014/main" id="{ED069F36-CACD-A248-77BF-E412047BB7A5}"/>
                </a:ext>
              </a:extLst>
            </p:cNvPr>
            <p:cNvSpPr/>
            <p:nvPr/>
          </p:nvSpPr>
          <p:spPr>
            <a:xfrm>
              <a:off x="1914000" y="2180700"/>
              <a:ext cx="62225" cy="53350"/>
            </a:xfrm>
            <a:custGeom>
              <a:avLst/>
              <a:gdLst/>
              <a:ahLst/>
              <a:cxnLst/>
              <a:rect l="l" t="t" r="r" b="b"/>
              <a:pathLst>
                <a:path w="2489" h="2134" extrusionOk="0">
                  <a:moveTo>
                    <a:pt x="1065" y="1"/>
                  </a:moveTo>
                  <a:cubicBezTo>
                    <a:pt x="480" y="1"/>
                    <a:pt x="0" y="480"/>
                    <a:pt x="0" y="1066"/>
                  </a:cubicBezTo>
                  <a:cubicBezTo>
                    <a:pt x="0" y="1709"/>
                    <a:pt x="526" y="2133"/>
                    <a:pt x="1074" y="2133"/>
                  </a:cubicBezTo>
                  <a:cubicBezTo>
                    <a:pt x="1336" y="2133"/>
                    <a:pt x="1603" y="2037"/>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 name="Google Shape;2257;p79">
              <a:extLst>
                <a:ext uri="{FF2B5EF4-FFF2-40B4-BE49-F238E27FC236}">
                  <a16:creationId xmlns:a16="http://schemas.microsoft.com/office/drawing/2014/main" id="{9D2C5222-6457-4F96-D2F6-750C7973D602}"/>
                </a:ext>
              </a:extLst>
            </p:cNvPr>
            <p:cNvSpPr/>
            <p:nvPr/>
          </p:nvSpPr>
          <p:spPr>
            <a:xfrm>
              <a:off x="1914000" y="2104500"/>
              <a:ext cx="62225" cy="53325"/>
            </a:xfrm>
            <a:custGeom>
              <a:avLst/>
              <a:gdLst/>
              <a:ahLst/>
              <a:cxnLst/>
              <a:rect l="l" t="t" r="r" b="b"/>
              <a:pathLst>
                <a:path w="2489" h="2133"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 name="Google Shape;2258;p79">
              <a:extLst>
                <a:ext uri="{FF2B5EF4-FFF2-40B4-BE49-F238E27FC236}">
                  <a16:creationId xmlns:a16="http://schemas.microsoft.com/office/drawing/2014/main" id="{EC221E3F-EEFA-1F3A-3198-FA3DD2089BD5}"/>
                </a:ext>
              </a:extLst>
            </p:cNvPr>
            <p:cNvSpPr/>
            <p:nvPr/>
          </p:nvSpPr>
          <p:spPr>
            <a:xfrm>
              <a:off x="1914000" y="2028275"/>
              <a:ext cx="62225" cy="53450"/>
            </a:xfrm>
            <a:custGeom>
              <a:avLst/>
              <a:gdLst/>
              <a:ahLst/>
              <a:cxnLst/>
              <a:rect l="l" t="t" r="r" b="b"/>
              <a:pathLst>
                <a:path w="2489" h="2138" extrusionOk="0">
                  <a:moveTo>
                    <a:pt x="1065" y="1"/>
                  </a:moveTo>
                  <a:cubicBezTo>
                    <a:pt x="480" y="1"/>
                    <a:pt x="0" y="480"/>
                    <a:pt x="0" y="1065"/>
                  </a:cubicBezTo>
                  <a:cubicBezTo>
                    <a:pt x="0" y="1709"/>
                    <a:pt x="526" y="2137"/>
                    <a:pt x="1074" y="2137"/>
                  </a:cubicBezTo>
                  <a:cubicBezTo>
                    <a:pt x="1336" y="2137"/>
                    <a:pt x="1603" y="2040"/>
                    <a:pt x="1821" y="1821"/>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 name="Google Shape;2259;p79">
              <a:extLst>
                <a:ext uri="{FF2B5EF4-FFF2-40B4-BE49-F238E27FC236}">
                  <a16:creationId xmlns:a16="http://schemas.microsoft.com/office/drawing/2014/main" id="{538A48DE-5431-331C-F94E-C162E92126D0}"/>
                </a:ext>
              </a:extLst>
            </p:cNvPr>
            <p:cNvSpPr/>
            <p:nvPr/>
          </p:nvSpPr>
          <p:spPr>
            <a:xfrm>
              <a:off x="1914000" y="1647400"/>
              <a:ext cx="62225" cy="53450"/>
            </a:xfrm>
            <a:custGeom>
              <a:avLst/>
              <a:gdLst/>
              <a:ahLst/>
              <a:cxnLst/>
              <a:rect l="l" t="t" r="r" b="b"/>
              <a:pathLst>
                <a:path w="2489" h="2138" extrusionOk="0">
                  <a:moveTo>
                    <a:pt x="1065" y="1"/>
                  </a:moveTo>
                  <a:cubicBezTo>
                    <a:pt x="480" y="1"/>
                    <a:pt x="0" y="481"/>
                    <a:pt x="0" y="1066"/>
                  </a:cubicBezTo>
                  <a:cubicBezTo>
                    <a:pt x="0" y="1710"/>
                    <a:pt x="526" y="2138"/>
                    <a:pt x="1074" y="2138"/>
                  </a:cubicBezTo>
                  <a:cubicBezTo>
                    <a:pt x="1336" y="2138"/>
                    <a:pt x="1603" y="2040"/>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 name="Google Shape;2260;p79">
              <a:extLst>
                <a:ext uri="{FF2B5EF4-FFF2-40B4-BE49-F238E27FC236}">
                  <a16:creationId xmlns:a16="http://schemas.microsoft.com/office/drawing/2014/main" id="{48FD1BE9-7BD6-EDE6-2DFA-1AA6BD4DB792}"/>
                </a:ext>
              </a:extLst>
            </p:cNvPr>
            <p:cNvSpPr/>
            <p:nvPr/>
          </p:nvSpPr>
          <p:spPr>
            <a:xfrm>
              <a:off x="1914000" y="1418975"/>
              <a:ext cx="62225" cy="53350"/>
            </a:xfrm>
            <a:custGeom>
              <a:avLst/>
              <a:gdLst/>
              <a:ahLst/>
              <a:cxnLst/>
              <a:rect l="l" t="t" r="r" b="b"/>
              <a:pathLst>
                <a:path w="2489" h="2134" extrusionOk="0">
                  <a:moveTo>
                    <a:pt x="1065" y="1"/>
                  </a:moveTo>
                  <a:cubicBezTo>
                    <a:pt x="480" y="1"/>
                    <a:pt x="0" y="480"/>
                    <a:pt x="0" y="1065"/>
                  </a:cubicBezTo>
                  <a:cubicBezTo>
                    <a:pt x="0" y="1709"/>
                    <a:pt x="526" y="2133"/>
                    <a:pt x="1074" y="2133"/>
                  </a:cubicBezTo>
                  <a:cubicBezTo>
                    <a:pt x="1336" y="2133"/>
                    <a:pt x="1603" y="2037"/>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 name="Google Shape;2261;p79">
              <a:extLst>
                <a:ext uri="{FF2B5EF4-FFF2-40B4-BE49-F238E27FC236}">
                  <a16:creationId xmlns:a16="http://schemas.microsoft.com/office/drawing/2014/main" id="{7444B88A-170D-4E36-A7AC-E217FF3CF9E9}"/>
                </a:ext>
              </a:extLst>
            </p:cNvPr>
            <p:cNvSpPr/>
            <p:nvPr/>
          </p:nvSpPr>
          <p:spPr>
            <a:xfrm>
              <a:off x="1914000" y="1190550"/>
              <a:ext cx="62225" cy="53325"/>
            </a:xfrm>
            <a:custGeom>
              <a:avLst/>
              <a:gdLst/>
              <a:ahLst/>
              <a:cxnLst/>
              <a:rect l="l" t="t" r="r" b="b"/>
              <a:pathLst>
                <a:path w="2489" h="2133"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2262;p79">
              <a:extLst>
                <a:ext uri="{FF2B5EF4-FFF2-40B4-BE49-F238E27FC236}">
                  <a16:creationId xmlns:a16="http://schemas.microsoft.com/office/drawing/2014/main" id="{5F4CBECC-B2DE-8E4D-B249-3CDE013FF6BD}"/>
                </a:ext>
              </a:extLst>
            </p:cNvPr>
            <p:cNvSpPr/>
            <p:nvPr/>
          </p:nvSpPr>
          <p:spPr>
            <a:xfrm>
              <a:off x="1914000" y="1114325"/>
              <a:ext cx="62225" cy="53350"/>
            </a:xfrm>
            <a:custGeom>
              <a:avLst/>
              <a:gdLst/>
              <a:ahLst/>
              <a:cxnLst/>
              <a:rect l="l" t="t" r="r" b="b"/>
              <a:pathLst>
                <a:path w="2489" h="2134" extrusionOk="0">
                  <a:moveTo>
                    <a:pt x="1065" y="1"/>
                  </a:moveTo>
                  <a:cubicBezTo>
                    <a:pt x="480" y="1"/>
                    <a:pt x="0" y="480"/>
                    <a:pt x="0" y="1065"/>
                  </a:cubicBezTo>
                  <a:cubicBezTo>
                    <a:pt x="0" y="1709"/>
                    <a:pt x="526" y="2133"/>
                    <a:pt x="1074" y="2133"/>
                  </a:cubicBezTo>
                  <a:cubicBezTo>
                    <a:pt x="1336" y="2133"/>
                    <a:pt x="1603" y="2037"/>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 name="Google Shape;2263;p79">
              <a:extLst>
                <a:ext uri="{FF2B5EF4-FFF2-40B4-BE49-F238E27FC236}">
                  <a16:creationId xmlns:a16="http://schemas.microsoft.com/office/drawing/2014/main" id="{40001187-E0E9-CD1D-EB25-F1744F7F05FC}"/>
                </a:ext>
              </a:extLst>
            </p:cNvPr>
            <p:cNvSpPr/>
            <p:nvPr/>
          </p:nvSpPr>
          <p:spPr>
            <a:xfrm>
              <a:off x="1837775" y="3171075"/>
              <a:ext cx="62425" cy="53275"/>
            </a:xfrm>
            <a:custGeom>
              <a:avLst/>
              <a:gdLst/>
              <a:ahLst/>
              <a:cxnLst/>
              <a:rect l="l" t="t" r="r" b="b"/>
              <a:pathLst>
                <a:path w="2497" h="2131" extrusionOk="0">
                  <a:moveTo>
                    <a:pt x="1066" y="0"/>
                  </a:moveTo>
                  <a:cubicBezTo>
                    <a:pt x="481" y="0"/>
                    <a:pt x="9" y="472"/>
                    <a:pt x="1" y="1065"/>
                  </a:cubicBezTo>
                  <a:cubicBezTo>
                    <a:pt x="1" y="1707"/>
                    <a:pt x="523" y="2131"/>
                    <a:pt x="1070" y="2131"/>
                  </a:cubicBezTo>
                  <a:cubicBezTo>
                    <a:pt x="1333" y="2131"/>
                    <a:pt x="1603" y="2032"/>
                    <a:pt x="1822" y="1813"/>
                  </a:cubicBezTo>
                  <a:cubicBezTo>
                    <a:pt x="2497"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 name="Google Shape;2264;p79">
              <a:extLst>
                <a:ext uri="{FF2B5EF4-FFF2-40B4-BE49-F238E27FC236}">
                  <a16:creationId xmlns:a16="http://schemas.microsoft.com/office/drawing/2014/main" id="{16943791-F734-F451-3AF9-D76D3BEF44DA}"/>
                </a:ext>
              </a:extLst>
            </p:cNvPr>
            <p:cNvSpPr/>
            <p:nvPr/>
          </p:nvSpPr>
          <p:spPr>
            <a:xfrm>
              <a:off x="1837775" y="2866425"/>
              <a:ext cx="62425" cy="53275"/>
            </a:xfrm>
            <a:custGeom>
              <a:avLst/>
              <a:gdLst/>
              <a:ahLst/>
              <a:cxnLst/>
              <a:rect l="l" t="t" r="r" b="b"/>
              <a:pathLst>
                <a:path w="2497" h="2131" extrusionOk="0">
                  <a:moveTo>
                    <a:pt x="1066" y="0"/>
                  </a:moveTo>
                  <a:cubicBezTo>
                    <a:pt x="481" y="0"/>
                    <a:pt x="1" y="472"/>
                    <a:pt x="1" y="1065"/>
                  </a:cubicBezTo>
                  <a:cubicBezTo>
                    <a:pt x="1" y="1707"/>
                    <a:pt x="527" y="2131"/>
                    <a:pt x="1074" y="2131"/>
                  </a:cubicBezTo>
                  <a:cubicBezTo>
                    <a:pt x="1337" y="2131"/>
                    <a:pt x="1605" y="2032"/>
                    <a:pt x="1822" y="1813"/>
                  </a:cubicBezTo>
                  <a:cubicBezTo>
                    <a:pt x="2497"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2265;p79">
              <a:extLst>
                <a:ext uri="{FF2B5EF4-FFF2-40B4-BE49-F238E27FC236}">
                  <a16:creationId xmlns:a16="http://schemas.microsoft.com/office/drawing/2014/main" id="{DE7F1743-18FD-EE32-4C82-8438BD924E0D}"/>
                </a:ext>
              </a:extLst>
            </p:cNvPr>
            <p:cNvSpPr/>
            <p:nvPr/>
          </p:nvSpPr>
          <p:spPr>
            <a:xfrm>
              <a:off x="1837775" y="2714000"/>
              <a:ext cx="62425" cy="53350"/>
            </a:xfrm>
            <a:custGeom>
              <a:avLst/>
              <a:gdLst/>
              <a:ahLst/>
              <a:cxnLst/>
              <a:rect l="l" t="t" r="r" b="b"/>
              <a:pathLst>
                <a:path w="2497" h="2134" extrusionOk="0">
                  <a:moveTo>
                    <a:pt x="1066" y="0"/>
                  </a:moveTo>
                  <a:cubicBezTo>
                    <a:pt x="481" y="0"/>
                    <a:pt x="1" y="480"/>
                    <a:pt x="1" y="1065"/>
                  </a:cubicBezTo>
                  <a:cubicBezTo>
                    <a:pt x="1" y="1709"/>
                    <a:pt x="526" y="2133"/>
                    <a:pt x="1075" y="2133"/>
                  </a:cubicBezTo>
                  <a:cubicBezTo>
                    <a:pt x="1337" y="2133"/>
                    <a:pt x="1604" y="2036"/>
                    <a:pt x="1822" y="1821"/>
                  </a:cubicBezTo>
                  <a:cubicBezTo>
                    <a:pt x="2497"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2266;p79">
              <a:extLst>
                <a:ext uri="{FF2B5EF4-FFF2-40B4-BE49-F238E27FC236}">
                  <a16:creationId xmlns:a16="http://schemas.microsoft.com/office/drawing/2014/main" id="{3C2ED2D4-E1CF-3A5C-9E8C-BF88AD665323}"/>
                </a:ext>
              </a:extLst>
            </p:cNvPr>
            <p:cNvSpPr/>
            <p:nvPr/>
          </p:nvSpPr>
          <p:spPr>
            <a:xfrm>
              <a:off x="1837775" y="2637775"/>
              <a:ext cx="62425" cy="53450"/>
            </a:xfrm>
            <a:custGeom>
              <a:avLst/>
              <a:gdLst/>
              <a:ahLst/>
              <a:cxnLst/>
              <a:rect l="l" t="t" r="r" b="b"/>
              <a:pathLst>
                <a:path w="2497" h="2138" extrusionOk="0">
                  <a:moveTo>
                    <a:pt x="1066" y="1"/>
                  </a:moveTo>
                  <a:cubicBezTo>
                    <a:pt x="481" y="9"/>
                    <a:pt x="1" y="480"/>
                    <a:pt x="1" y="1074"/>
                  </a:cubicBezTo>
                  <a:cubicBezTo>
                    <a:pt x="1" y="1712"/>
                    <a:pt x="529" y="2137"/>
                    <a:pt x="1077" y="2137"/>
                  </a:cubicBezTo>
                  <a:cubicBezTo>
                    <a:pt x="1339" y="2137"/>
                    <a:pt x="1606" y="2040"/>
                    <a:pt x="1822" y="1822"/>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2267;p79">
              <a:extLst>
                <a:ext uri="{FF2B5EF4-FFF2-40B4-BE49-F238E27FC236}">
                  <a16:creationId xmlns:a16="http://schemas.microsoft.com/office/drawing/2014/main" id="{287FA695-8812-14F1-00B9-4BDD2975121A}"/>
                </a:ext>
              </a:extLst>
            </p:cNvPr>
            <p:cNvSpPr/>
            <p:nvPr/>
          </p:nvSpPr>
          <p:spPr>
            <a:xfrm>
              <a:off x="1837775" y="2561575"/>
              <a:ext cx="62425" cy="53425"/>
            </a:xfrm>
            <a:custGeom>
              <a:avLst/>
              <a:gdLst/>
              <a:ahLst/>
              <a:cxnLst/>
              <a:rect l="l" t="t" r="r" b="b"/>
              <a:pathLst>
                <a:path w="2497" h="2137" extrusionOk="0">
                  <a:moveTo>
                    <a:pt x="1066" y="0"/>
                  </a:moveTo>
                  <a:cubicBezTo>
                    <a:pt x="481" y="8"/>
                    <a:pt x="9" y="480"/>
                    <a:pt x="1" y="1073"/>
                  </a:cubicBezTo>
                  <a:cubicBezTo>
                    <a:pt x="1" y="1711"/>
                    <a:pt x="525" y="2137"/>
                    <a:pt x="1074" y="2137"/>
                  </a:cubicBezTo>
                  <a:cubicBezTo>
                    <a:pt x="1336" y="2137"/>
                    <a:pt x="1604" y="2039"/>
                    <a:pt x="1822" y="1821"/>
                  </a:cubicBezTo>
                  <a:cubicBezTo>
                    <a:pt x="2497" y="1154"/>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2268;p79">
              <a:extLst>
                <a:ext uri="{FF2B5EF4-FFF2-40B4-BE49-F238E27FC236}">
                  <a16:creationId xmlns:a16="http://schemas.microsoft.com/office/drawing/2014/main" id="{636CA768-9990-4EC2-1DC9-F4F65E9DE45C}"/>
                </a:ext>
              </a:extLst>
            </p:cNvPr>
            <p:cNvSpPr/>
            <p:nvPr/>
          </p:nvSpPr>
          <p:spPr>
            <a:xfrm>
              <a:off x="1837775" y="2485550"/>
              <a:ext cx="62425" cy="53300"/>
            </a:xfrm>
            <a:custGeom>
              <a:avLst/>
              <a:gdLst/>
              <a:ahLst/>
              <a:cxnLst/>
              <a:rect l="l" t="t" r="r" b="b"/>
              <a:pathLst>
                <a:path w="2497" h="2132" extrusionOk="0">
                  <a:moveTo>
                    <a:pt x="1066" y="1"/>
                  </a:moveTo>
                  <a:cubicBezTo>
                    <a:pt x="481" y="1"/>
                    <a:pt x="1" y="480"/>
                    <a:pt x="1" y="1066"/>
                  </a:cubicBezTo>
                  <a:cubicBezTo>
                    <a:pt x="1" y="1708"/>
                    <a:pt x="527" y="2131"/>
                    <a:pt x="1074" y="2131"/>
                  </a:cubicBezTo>
                  <a:cubicBezTo>
                    <a:pt x="1337" y="2131"/>
                    <a:pt x="1605" y="2033"/>
                    <a:pt x="1822" y="1814"/>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2269;p79">
              <a:extLst>
                <a:ext uri="{FF2B5EF4-FFF2-40B4-BE49-F238E27FC236}">
                  <a16:creationId xmlns:a16="http://schemas.microsoft.com/office/drawing/2014/main" id="{FAADA6B7-7915-5BD5-A782-8804823547D0}"/>
                </a:ext>
              </a:extLst>
            </p:cNvPr>
            <p:cNvSpPr/>
            <p:nvPr/>
          </p:nvSpPr>
          <p:spPr>
            <a:xfrm>
              <a:off x="1837775" y="2409350"/>
              <a:ext cx="62425" cy="53350"/>
            </a:xfrm>
            <a:custGeom>
              <a:avLst/>
              <a:gdLst/>
              <a:ahLst/>
              <a:cxnLst/>
              <a:rect l="l" t="t" r="r" b="b"/>
              <a:pathLst>
                <a:path w="2497" h="2134" extrusionOk="0">
                  <a:moveTo>
                    <a:pt x="1066" y="0"/>
                  </a:moveTo>
                  <a:cubicBezTo>
                    <a:pt x="481" y="0"/>
                    <a:pt x="9" y="480"/>
                    <a:pt x="1" y="1065"/>
                  </a:cubicBezTo>
                  <a:cubicBezTo>
                    <a:pt x="1" y="1709"/>
                    <a:pt x="526" y="2133"/>
                    <a:pt x="1075" y="2133"/>
                  </a:cubicBezTo>
                  <a:cubicBezTo>
                    <a:pt x="1337" y="2133"/>
                    <a:pt x="1604" y="2036"/>
                    <a:pt x="1822" y="1821"/>
                  </a:cubicBezTo>
                  <a:cubicBezTo>
                    <a:pt x="2497"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2270;p79">
              <a:extLst>
                <a:ext uri="{FF2B5EF4-FFF2-40B4-BE49-F238E27FC236}">
                  <a16:creationId xmlns:a16="http://schemas.microsoft.com/office/drawing/2014/main" id="{5302C754-C6C8-46D0-A241-EDD8E57F6A45}"/>
                </a:ext>
              </a:extLst>
            </p:cNvPr>
            <p:cNvSpPr/>
            <p:nvPr/>
          </p:nvSpPr>
          <p:spPr>
            <a:xfrm>
              <a:off x="1837775" y="2333125"/>
              <a:ext cx="62425" cy="53450"/>
            </a:xfrm>
            <a:custGeom>
              <a:avLst/>
              <a:gdLst/>
              <a:ahLst/>
              <a:cxnLst/>
              <a:rect l="l" t="t" r="r" b="b"/>
              <a:pathLst>
                <a:path w="2497" h="2138" extrusionOk="0">
                  <a:moveTo>
                    <a:pt x="1066" y="1"/>
                  </a:moveTo>
                  <a:cubicBezTo>
                    <a:pt x="481" y="1"/>
                    <a:pt x="1" y="480"/>
                    <a:pt x="1" y="1066"/>
                  </a:cubicBezTo>
                  <a:cubicBezTo>
                    <a:pt x="1" y="1709"/>
                    <a:pt x="526" y="2137"/>
                    <a:pt x="1075" y="2137"/>
                  </a:cubicBezTo>
                  <a:cubicBezTo>
                    <a:pt x="1337" y="2137"/>
                    <a:pt x="1604" y="2040"/>
                    <a:pt x="1822" y="1822"/>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2271;p79">
              <a:extLst>
                <a:ext uri="{FF2B5EF4-FFF2-40B4-BE49-F238E27FC236}">
                  <a16:creationId xmlns:a16="http://schemas.microsoft.com/office/drawing/2014/main" id="{51787239-B5AF-5B74-2FAE-3DF58B4FE4AB}"/>
                </a:ext>
              </a:extLst>
            </p:cNvPr>
            <p:cNvSpPr/>
            <p:nvPr/>
          </p:nvSpPr>
          <p:spPr>
            <a:xfrm>
              <a:off x="1837775" y="2256925"/>
              <a:ext cx="62575" cy="53425"/>
            </a:xfrm>
            <a:custGeom>
              <a:avLst/>
              <a:gdLst/>
              <a:ahLst/>
              <a:cxnLst/>
              <a:rect l="l" t="t" r="r" b="b"/>
              <a:pathLst>
                <a:path w="2503" h="2137" extrusionOk="0">
                  <a:moveTo>
                    <a:pt x="1076" y="0"/>
                  </a:moveTo>
                  <a:cubicBezTo>
                    <a:pt x="1073" y="0"/>
                    <a:pt x="1069" y="0"/>
                    <a:pt x="1066" y="0"/>
                  </a:cubicBezTo>
                  <a:cubicBezTo>
                    <a:pt x="481" y="0"/>
                    <a:pt x="1" y="480"/>
                    <a:pt x="1" y="1065"/>
                  </a:cubicBezTo>
                  <a:cubicBezTo>
                    <a:pt x="1" y="1709"/>
                    <a:pt x="530" y="2137"/>
                    <a:pt x="1081" y="2137"/>
                  </a:cubicBezTo>
                  <a:cubicBezTo>
                    <a:pt x="1344" y="2137"/>
                    <a:pt x="1612" y="2039"/>
                    <a:pt x="1830" y="1821"/>
                  </a:cubicBezTo>
                  <a:cubicBezTo>
                    <a:pt x="2502" y="1149"/>
                    <a:pt x="2028" y="0"/>
                    <a:pt x="107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2272;p79">
              <a:extLst>
                <a:ext uri="{FF2B5EF4-FFF2-40B4-BE49-F238E27FC236}">
                  <a16:creationId xmlns:a16="http://schemas.microsoft.com/office/drawing/2014/main" id="{8E6A23FF-9225-7321-778C-2F6D08C0BCFF}"/>
                </a:ext>
              </a:extLst>
            </p:cNvPr>
            <p:cNvSpPr/>
            <p:nvPr/>
          </p:nvSpPr>
          <p:spPr>
            <a:xfrm>
              <a:off x="1837775" y="2180700"/>
              <a:ext cx="62425" cy="53350"/>
            </a:xfrm>
            <a:custGeom>
              <a:avLst/>
              <a:gdLst/>
              <a:ahLst/>
              <a:cxnLst/>
              <a:rect l="l" t="t" r="r" b="b"/>
              <a:pathLst>
                <a:path w="2497" h="2134" extrusionOk="0">
                  <a:moveTo>
                    <a:pt x="1066" y="1"/>
                  </a:moveTo>
                  <a:cubicBezTo>
                    <a:pt x="481" y="1"/>
                    <a:pt x="9" y="480"/>
                    <a:pt x="1" y="1066"/>
                  </a:cubicBezTo>
                  <a:cubicBezTo>
                    <a:pt x="1" y="1709"/>
                    <a:pt x="526" y="2133"/>
                    <a:pt x="1075" y="2133"/>
                  </a:cubicBezTo>
                  <a:cubicBezTo>
                    <a:pt x="1337" y="2133"/>
                    <a:pt x="1604" y="2037"/>
                    <a:pt x="1822" y="1822"/>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2273;p79">
              <a:extLst>
                <a:ext uri="{FF2B5EF4-FFF2-40B4-BE49-F238E27FC236}">
                  <a16:creationId xmlns:a16="http://schemas.microsoft.com/office/drawing/2014/main" id="{B5CA24C3-827B-C47D-0507-E9C5684480CC}"/>
                </a:ext>
              </a:extLst>
            </p:cNvPr>
            <p:cNvSpPr/>
            <p:nvPr/>
          </p:nvSpPr>
          <p:spPr>
            <a:xfrm>
              <a:off x="1837775" y="2104500"/>
              <a:ext cx="62425" cy="53325"/>
            </a:xfrm>
            <a:custGeom>
              <a:avLst/>
              <a:gdLst/>
              <a:ahLst/>
              <a:cxnLst/>
              <a:rect l="l" t="t" r="r" b="b"/>
              <a:pathLst>
                <a:path w="2497" h="2133" extrusionOk="0">
                  <a:moveTo>
                    <a:pt x="1066" y="0"/>
                  </a:moveTo>
                  <a:cubicBezTo>
                    <a:pt x="481" y="0"/>
                    <a:pt x="1" y="480"/>
                    <a:pt x="1" y="1065"/>
                  </a:cubicBezTo>
                  <a:cubicBezTo>
                    <a:pt x="1" y="1709"/>
                    <a:pt x="526" y="2133"/>
                    <a:pt x="1075" y="2133"/>
                  </a:cubicBezTo>
                  <a:cubicBezTo>
                    <a:pt x="1337" y="2133"/>
                    <a:pt x="1604" y="2036"/>
                    <a:pt x="1822" y="1821"/>
                  </a:cubicBezTo>
                  <a:cubicBezTo>
                    <a:pt x="2497"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2274;p79">
              <a:extLst>
                <a:ext uri="{FF2B5EF4-FFF2-40B4-BE49-F238E27FC236}">
                  <a16:creationId xmlns:a16="http://schemas.microsoft.com/office/drawing/2014/main" id="{3FDAF6BB-4679-EBA6-81CC-6A49D80831C2}"/>
                </a:ext>
              </a:extLst>
            </p:cNvPr>
            <p:cNvSpPr/>
            <p:nvPr/>
          </p:nvSpPr>
          <p:spPr>
            <a:xfrm>
              <a:off x="1837775" y="2028275"/>
              <a:ext cx="62425" cy="53450"/>
            </a:xfrm>
            <a:custGeom>
              <a:avLst/>
              <a:gdLst/>
              <a:ahLst/>
              <a:cxnLst/>
              <a:rect l="l" t="t" r="r" b="b"/>
              <a:pathLst>
                <a:path w="2497" h="2138" extrusionOk="0">
                  <a:moveTo>
                    <a:pt x="1066" y="1"/>
                  </a:moveTo>
                  <a:cubicBezTo>
                    <a:pt x="481" y="1"/>
                    <a:pt x="9" y="480"/>
                    <a:pt x="1" y="1065"/>
                  </a:cubicBezTo>
                  <a:cubicBezTo>
                    <a:pt x="1" y="1709"/>
                    <a:pt x="526" y="2137"/>
                    <a:pt x="1075" y="2137"/>
                  </a:cubicBezTo>
                  <a:cubicBezTo>
                    <a:pt x="1337" y="2137"/>
                    <a:pt x="1604" y="2040"/>
                    <a:pt x="1822" y="1821"/>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2275;p79">
              <a:extLst>
                <a:ext uri="{FF2B5EF4-FFF2-40B4-BE49-F238E27FC236}">
                  <a16:creationId xmlns:a16="http://schemas.microsoft.com/office/drawing/2014/main" id="{C5EBDDA4-5BE2-80E9-C707-D7B622C912D0}"/>
                </a:ext>
              </a:extLst>
            </p:cNvPr>
            <p:cNvSpPr/>
            <p:nvPr/>
          </p:nvSpPr>
          <p:spPr>
            <a:xfrm>
              <a:off x="1837775" y="1952050"/>
              <a:ext cx="62425" cy="53450"/>
            </a:xfrm>
            <a:custGeom>
              <a:avLst/>
              <a:gdLst/>
              <a:ahLst/>
              <a:cxnLst/>
              <a:rect l="l" t="t" r="r" b="b"/>
              <a:pathLst>
                <a:path w="2497" h="2138" extrusionOk="0">
                  <a:moveTo>
                    <a:pt x="1066" y="1"/>
                  </a:moveTo>
                  <a:cubicBezTo>
                    <a:pt x="481" y="9"/>
                    <a:pt x="9" y="481"/>
                    <a:pt x="1" y="1074"/>
                  </a:cubicBezTo>
                  <a:cubicBezTo>
                    <a:pt x="1" y="1712"/>
                    <a:pt x="525" y="2138"/>
                    <a:pt x="1074" y="2138"/>
                  </a:cubicBezTo>
                  <a:cubicBezTo>
                    <a:pt x="1336" y="2138"/>
                    <a:pt x="1604" y="2040"/>
                    <a:pt x="1822" y="1822"/>
                  </a:cubicBezTo>
                  <a:cubicBezTo>
                    <a:pt x="2497"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 name="Google Shape;2276;p79">
              <a:extLst>
                <a:ext uri="{FF2B5EF4-FFF2-40B4-BE49-F238E27FC236}">
                  <a16:creationId xmlns:a16="http://schemas.microsoft.com/office/drawing/2014/main" id="{030F6374-4A18-9898-5019-9CE1CF72590C}"/>
                </a:ext>
              </a:extLst>
            </p:cNvPr>
            <p:cNvSpPr/>
            <p:nvPr/>
          </p:nvSpPr>
          <p:spPr>
            <a:xfrm>
              <a:off x="1837775" y="1647400"/>
              <a:ext cx="62425" cy="53450"/>
            </a:xfrm>
            <a:custGeom>
              <a:avLst/>
              <a:gdLst/>
              <a:ahLst/>
              <a:cxnLst/>
              <a:rect l="l" t="t" r="r" b="b"/>
              <a:pathLst>
                <a:path w="2497" h="2138" extrusionOk="0">
                  <a:moveTo>
                    <a:pt x="1066" y="1"/>
                  </a:moveTo>
                  <a:cubicBezTo>
                    <a:pt x="481" y="9"/>
                    <a:pt x="9" y="481"/>
                    <a:pt x="1" y="1066"/>
                  </a:cubicBezTo>
                  <a:cubicBezTo>
                    <a:pt x="1" y="1710"/>
                    <a:pt x="526" y="2138"/>
                    <a:pt x="1075" y="2138"/>
                  </a:cubicBezTo>
                  <a:cubicBezTo>
                    <a:pt x="1337" y="2138"/>
                    <a:pt x="1604" y="2040"/>
                    <a:pt x="1822" y="1822"/>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2277;p79">
              <a:extLst>
                <a:ext uri="{FF2B5EF4-FFF2-40B4-BE49-F238E27FC236}">
                  <a16:creationId xmlns:a16="http://schemas.microsoft.com/office/drawing/2014/main" id="{93648673-40BF-3FDE-6F69-EA983D8CE581}"/>
                </a:ext>
              </a:extLst>
            </p:cNvPr>
            <p:cNvSpPr/>
            <p:nvPr/>
          </p:nvSpPr>
          <p:spPr>
            <a:xfrm>
              <a:off x="1837775" y="1571400"/>
              <a:ext cx="62425" cy="53250"/>
            </a:xfrm>
            <a:custGeom>
              <a:avLst/>
              <a:gdLst/>
              <a:ahLst/>
              <a:cxnLst/>
              <a:rect l="l" t="t" r="r" b="b"/>
              <a:pathLst>
                <a:path w="2497" h="2130" extrusionOk="0">
                  <a:moveTo>
                    <a:pt x="1066" y="1"/>
                  </a:moveTo>
                  <a:cubicBezTo>
                    <a:pt x="481" y="1"/>
                    <a:pt x="9" y="472"/>
                    <a:pt x="1" y="1066"/>
                  </a:cubicBezTo>
                  <a:cubicBezTo>
                    <a:pt x="1" y="1703"/>
                    <a:pt x="525" y="2129"/>
                    <a:pt x="1074" y="2129"/>
                  </a:cubicBezTo>
                  <a:cubicBezTo>
                    <a:pt x="1336" y="2129"/>
                    <a:pt x="1604" y="2032"/>
                    <a:pt x="1822" y="1813"/>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2278;p79">
              <a:extLst>
                <a:ext uri="{FF2B5EF4-FFF2-40B4-BE49-F238E27FC236}">
                  <a16:creationId xmlns:a16="http://schemas.microsoft.com/office/drawing/2014/main" id="{93B34ACA-C13B-6C05-BD7B-4F7471C42633}"/>
                </a:ext>
              </a:extLst>
            </p:cNvPr>
            <p:cNvSpPr/>
            <p:nvPr/>
          </p:nvSpPr>
          <p:spPr>
            <a:xfrm>
              <a:off x="1837775" y="1418975"/>
              <a:ext cx="62425" cy="53350"/>
            </a:xfrm>
            <a:custGeom>
              <a:avLst/>
              <a:gdLst/>
              <a:ahLst/>
              <a:cxnLst/>
              <a:rect l="l" t="t" r="r" b="b"/>
              <a:pathLst>
                <a:path w="2497" h="2134" extrusionOk="0">
                  <a:moveTo>
                    <a:pt x="1066" y="1"/>
                  </a:moveTo>
                  <a:cubicBezTo>
                    <a:pt x="481" y="1"/>
                    <a:pt x="9" y="480"/>
                    <a:pt x="1" y="1065"/>
                  </a:cubicBezTo>
                  <a:cubicBezTo>
                    <a:pt x="1" y="1709"/>
                    <a:pt x="526" y="2133"/>
                    <a:pt x="1075" y="2133"/>
                  </a:cubicBezTo>
                  <a:cubicBezTo>
                    <a:pt x="1337" y="2133"/>
                    <a:pt x="1604" y="2037"/>
                    <a:pt x="1822" y="1822"/>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 name="Google Shape;2279;p79">
              <a:extLst>
                <a:ext uri="{FF2B5EF4-FFF2-40B4-BE49-F238E27FC236}">
                  <a16:creationId xmlns:a16="http://schemas.microsoft.com/office/drawing/2014/main" id="{81EBE365-0239-88FF-3539-6D3DCD967D9B}"/>
                </a:ext>
              </a:extLst>
            </p:cNvPr>
            <p:cNvSpPr/>
            <p:nvPr/>
          </p:nvSpPr>
          <p:spPr>
            <a:xfrm>
              <a:off x="1837775" y="1190550"/>
              <a:ext cx="62425" cy="53325"/>
            </a:xfrm>
            <a:custGeom>
              <a:avLst/>
              <a:gdLst/>
              <a:ahLst/>
              <a:cxnLst/>
              <a:rect l="l" t="t" r="r" b="b"/>
              <a:pathLst>
                <a:path w="2497" h="2133" extrusionOk="0">
                  <a:moveTo>
                    <a:pt x="1066" y="0"/>
                  </a:moveTo>
                  <a:cubicBezTo>
                    <a:pt x="481" y="0"/>
                    <a:pt x="9" y="480"/>
                    <a:pt x="1" y="1065"/>
                  </a:cubicBezTo>
                  <a:cubicBezTo>
                    <a:pt x="1" y="1709"/>
                    <a:pt x="526" y="2133"/>
                    <a:pt x="1075" y="2133"/>
                  </a:cubicBezTo>
                  <a:cubicBezTo>
                    <a:pt x="1337" y="2133"/>
                    <a:pt x="1604" y="2036"/>
                    <a:pt x="1822" y="1821"/>
                  </a:cubicBezTo>
                  <a:cubicBezTo>
                    <a:pt x="2497"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2280;p79">
              <a:extLst>
                <a:ext uri="{FF2B5EF4-FFF2-40B4-BE49-F238E27FC236}">
                  <a16:creationId xmlns:a16="http://schemas.microsoft.com/office/drawing/2014/main" id="{9600E04B-8534-2094-D953-E92883979CC4}"/>
                </a:ext>
              </a:extLst>
            </p:cNvPr>
            <p:cNvSpPr/>
            <p:nvPr/>
          </p:nvSpPr>
          <p:spPr>
            <a:xfrm>
              <a:off x="1837775" y="1114325"/>
              <a:ext cx="62425" cy="53350"/>
            </a:xfrm>
            <a:custGeom>
              <a:avLst/>
              <a:gdLst/>
              <a:ahLst/>
              <a:cxnLst/>
              <a:rect l="l" t="t" r="r" b="b"/>
              <a:pathLst>
                <a:path w="2497" h="2134" extrusionOk="0">
                  <a:moveTo>
                    <a:pt x="1066" y="1"/>
                  </a:moveTo>
                  <a:cubicBezTo>
                    <a:pt x="481" y="1"/>
                    <a:pt x="1" y="480"/>
                    <a:pt x="1" y="1065"/>
                  </a:cubicBezTo>
                  <a:cubicBezTo>
                    <a:pt x="1" y="1709"/>
                    <a:pt x="526" y="2133"/>
                    <a:pt x="1075" y="2133"/>
                  </a:cubicBezTo>
                  <a:cubicBezTo>
                    <a:pt x="1337" y="2133"/>
                    <a:pt x="1604" y="2037"/>
                    <a:pt x="1822" y="1822"/>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2281;p79">
              <a:extLst>
                <a:ext uri="{FF2B5EF4-FFF2-40B4-BE49-F238E27FC236}">
                  <a16:creationId xmlns:a16="http://schemas.microsoft.com/office/drawing/2014/main" id="{DA18C865-D83C-962F-CAA1-882EBE86C896}"/>
                </a:ext>
              </a:extLst>
            </p:cNvPr>
            <p:cNvSpPr/>
            <p:nvPr/>
          </p:nvSpPr>
          <p:spPr>
            <a:xfrm>
              <a:off x="1761775" y="3171075"/>
              <a:ext cx="62225" cy="53275"/>
            </a:xfrm>
            <a:custGeom>
              <a:avLst/>
              <a:gdLst/>
              <a:ahLst/>
              <a:cxnLst/>
              <a:rect l="l" t="t" r="r" b="b"/>
              <a:pathLst>
                <a:path w="2489" h="2131" extrusionOk="0">
                  <a:moveTo>
                    <a:pt x="1065" y="0"/>
                  </a:moveTo>
                  <a:cubicBezTo>
                    <a:pt x="472" y="0"/>
                    <a:pt x="0" y="472"/>
                    <a:pt x="0" y="1065"/>
                  </a:cubicBezTo>
                  <a:cubicBezTo>
                    <a:pt x="0" y="1707"/>
                    <a:pt x="523" y="2131"/>
                    <a:pt x="1067" y="2131"/>
                  </a:cubicBezTo>
                  <a:cubicBezTo>
                    <a:pt x="1329" y="2131"/>
                    <a:pt x="1597" y="2032"/>
                    <a:pt x="1813" y="1813"/>
                  </a:cubicBezTo>
                  <a:cubicBezTo>
                    <a:pt x="2488" y="1146"/>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2282;p79">
              <a:extLst>
                <a:ext uri="{FF2B5EF4-FFF2-40B4-BE49-F238E27FC236}">
                  <a16:creationId xmlns:a16="http://schemas.microsoft.com/office/drawing/2014/main" id="{B439E6C5-834B-D105-517D-0D7669792313}"/>
                </a:ext>
              </a:extLst>
            </p:cNvPr>
            <p:cNvSpPr/>
            <p:nvPr/>
          </p:nvSpPr>
          <p:spPr>
            <a:xfrm>
              <a:off x="1761775" y="3094850"/>
              <a:ext cx="62225" cy="53350"/>
            </a:xfrm>
            <a:custGeom>
              <a:avLst/>
              <a:gdLst/>
              <a:ahLst/>
              <a:cxnLst/>
              <a:rect l="l" t="t" r="r" b="b"/>
              <a:pathLst>
                <a:path w="2489" h="2134" extrusionOk="0">
                  <a:moveTo>
                    <a:pt x="1065" y="1"/>
                  </a:moveTo>
                  <a:cubicBezTo>
                    <a:pt x="472" y="1"/>
                    <a:pt x="0" y="480"/>
                    <a:pt x="0" y="1066"/>
                  </a:cubicBezTo>
                  <a:cubicBezTo>
                    <a:pt x="0" y="1709"/>
                    <a:pt x="526" y="2134"/>
                    <a:pt x="1072" y="2134"/>
                  </a:cubicBezTo>
                  <a:cubicBezTo>
                    <a:pt x="1333" y="2134"/>
                    <a:pt x="1598" y="2037"/>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2283;p79">
              <a:extLst>
                <a:ext uri="{FF2B5EF4-FFF2-40B4-BE49-F238E27FC236}">
                  <a16:creationId xmlns:a16="http://schemas.microsoft.com/office/drawing/2014/main" id="{4EE7115F-04F6-EDAA-A5F8-EB531686C06B}"/>
                </a:ext>
              </a:extLst>
            </p:cNvPr>
            <p:cNvSpPr/>
            <p:nvPr/>
          </p:nvSpPr>
          <p:spPr>
            <a:xfrm>
              <a:off x="1761775" y="3018650"/>
              <a:ext cx="62225" cy="53425"/>
            </a:xfrm>
            <a:custGeom>
              <a:avLst/>
              <a:gdLst/>
              <a:ahLst/>
              <a:cxnLst/>
              <a:rect l="l" t="t" r="r" b="b"/>
              <a:pathLst>
                <a:path w="2489" h="2137" extrusionOk="0">
                  <a:moveTo>
                    <a:pt x="1065" y="0"/>
                  </a:moveTo>
                  <a:cubicBezTo>
                    <a:pt x="472" y="0"/>
                    <a:pt x="0" y="480"/>
                    <a:pt x="0" y="1065"/>
                  </a:cubicBezTo>
                  <a:cubicBezTo>
                    <a:pt x="0" y="1709"/>
                    <a:pt x="526" y="2137"/>
                    <a:pt x="1072" y="2137"/>
                  </a:cubicBezTo>
                  <a:cubicBezTo>
                    <a:pt x="1332" y="2137"/>
                    <a:pt x="1598" y="2039"/>
                    <a:pt x="1813" y="1821"/>
                  </a:cubicBezTo>
                  <a:cubicBezTo>
                    <a:pt x="2488" y="1146"/>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 name="Google Shape;2284;p79">
              <a:extLst>
                <a:ext uri="{FF2B5EF4-FFF2-40B4-BE49-F238E27FC236}">
                  <a16:creationId xmlns:a16="http://schemas.microsoft.com/office/drawing/2014/main" id="{3149942A-DE97-FEE8-A430-386134911ACE}"/>
                </a:ext>
              </a:extLst>
            </p:cNvPr>
            <p:cNvSpPr/>
            <p:nvPr/>
          </p:nvSpPr>
          <p:spPr>
            <a:xfrm>
              <a:off x="1761775" y="2561575"/>
              <a:ext cx="62225" cy="53425"/>
            </a:xfrm>
            <a:custGeom>
              <a:avLst/>
              <a:gdLst/>
              <a:ahLst/>
              <a:cxnLst/>
              <a:rect l="l" t="t" r="r" b="b"/>
              <a:pathLst>
                <a:path w="2489" h="2137" extrusionOk="0">
                  <a:moveTo>
                    <a:pt x="1065" y="0"/>
                  </a:moveTo>
                  <a:cubicBezTo>
                    <a:pt x="472" y="8"/>
                    <a:pt x="0" y="480"/>
                    <a:pt x="0" y="1073"/>
                  </a:cubicBezTo>
                  <a:cubicBezTo>
                    <a:pt x="0" y="1711"/>
                    <a:pt x="525" y="2137"/>
                    <a:pt x="1071" y="2137"/>
                  </a:cubicBezTo>
                  <a:cubicBezTo>
                    <a:pt x="1332" y="2137"/>
                    <a:pt x="1598" y="2039"/>
                    <a:pt x="1813" y="1821"/>
                  </a:cubicBezTo>
                  <a:cubicBezTo>
                    <a:pt x="2488" y="1154"/>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 name="Google Shape;2285;p79">
              <a:extLst>
                <a:ext uri="{FF2B5EF4-FFF2-40B4-BE49-F238E27FC236}">
                  <a16:creationId xmlns:a16="http://schemas.microsoft.com/office/drawing/2014/main" id="{C97D0F39-D13D-7381-17EC-B5F140567CA2}"/>
                </a:ext>
              </a:extLst>
            </p:cNvPr>
            <p:cNvSpPr/>
            <p:nvPr/>
          </p:nvSpPr>
          <p:spPr>
            <a:xfrm>
              <a:off x="1761775" y="2485550"/>
              <a:ext cx="62225" cy="53300"/>
            </a:xfrm>
            <a:custGeom>
              <a:avLst/>
              <a:gdLst/>
              <a:ahLst/>
              <a:cxnLst/>
              <a:rect l="l" t="t" r="r" b="b"/>
              <a:pathLst>
                <a:path w="2489" h="2132" extrusionOk="0">
                  <a:moveTo>
                    <a:pt x="1065" y="1"/>
                  </a:moveTo>
                  <a:cubicBezTo>
                    <a:pt x="472" y="1"/>
                    <a:pt x="0" y="480"/>
                    <a:pt x="0" y="1066"/>
                  </a:cubicBezTo>
                  <a:cubicBezTo>
                    <a:pt x="0" y="1708"/>
                    <a:pt x="523" y="2131"/>
                    <a:pt x="1067" y="2131"/>
                  </a:cubicBezTo>
                  <a:cubicBezTo>
                    <a:pt x="1329" y="2131"/>
                    <a:pt x="1597" y="2033"/>
                    <a:pt x="1813" y="1814"/>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 name="Google Shape;2286;p79">
              <a:extLst>
                <a:ext uri="{FF2B5EF4-FFF2-40B4-BE49-F238E27FC236}">
                  <a16:creationId xmlns:a16="http://schemas.microsoft.com/office/drawing/2014/main" id="{EC01044D-FD76-896E-90D0-1037E10BBE72}"/>
                </a:ext>
              </a:extLst>
            </p:cNvPr>
            <p:cNvSpPr/>
            <p:nvPr/>
          </p:nvSpPr>
          <p:spPr>
            <a:xfrm>
              <a:off x="1761775" y="2409350"/>
              <a:ext cx="62225" cy="53350"/>
            </a:xfrm>
            <a:custGeom>
              <a:avLst/>
              <a:gdLst/>
              <a:ahLst/>
              <a:cxnLst/>
              <a:rect l="l" t="t" r="r" b="b"/>
              <a:pathLst>
                <a:path w="2489" h="2134" extrusionOk="0">
                  <a:moveTo>
                    <a:pt x="1065" y="0"/>
                  </a:moveTo>
                  <a:cubicBezTo>
                    <a:pt x="472" y="0"/>
                    <a:pt x="0" y="480"/>
                    <a:pt x="0" y="1065"/>
                  </a:cubicBezTo>
                  <a:cubicBezTo>
                    <a:pt x="0" y="1709"/>
                    <a:pt x="526" y="2133"/>
                    <a:pt x="1072" y="2133"/>
                  </a:cubicBezTo>
                  <a:cubicBezTo>
                    <a:pt x="1333" y="2133"/>
                    <a:pt x="1598" y="2036"/>
                    <a:pt x="1813" y="1821"/>
                  </a:cubicBezTo>
                  <a:cubicBezTo>
                    <a:pt x="2488" y="1146"/>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 name="Google Shape;2287;p79">
              <a:extLst>
                <a:ext uri="{FF2B5EF4-FFF2-40B4-BE49-F238E27FC236}">
                  <a16:creationId xmlns:a16="http://schemas.microsoft.com/office/drawing/2014/main" id="{04C159C3-C6ED-4607-1885-413F05792621}"/>
                </a:ext>
              </a:extLst>
            </p:cNvPr>
            <p:cNvSpPr/>
            <p:nvPr/>
          </p:nvSpPr>
          <p:spPr>
            <a:xfrm>
              <a:off x="1761775" y="2333125"/>
              <a:ext cx="62225" cy="53450"/>
            </a:xfrm>
            <a:custGeom>
              <a:avLst/>
              <a:gdLst/>
              <a:ahLst/>
              <a:cxnLst/>
              <a:rect l="l" t="t" r="r" b="b"/>
              <a:pathLst>
                <a:path w="2489" h="2138" extrusionOk="0">
                  <a:moveTo>
                    <a:pt x="1065" y="1"/>
                  </a:moveTo>
                  <a:cubicBezTo>
                    <a:pt x="472" y="1"/>
                    <a:pt x="0" y="480"/>
                    <a:pt x="0" y="1066"/>
                  </a:cubicBezTo>
                  <a:cubicBezTo>
                    <a:pt x="0" y="1709"/>
                    <a:pt x="526" y="2137"/>
                    <a:pt x="1072" y="2137"/>
                  </a:cubicBezTo>
                  <a:cubicBezTo>
                    <a:pt x="1332" y="2137"/>
                    <a:pt x="1598" y="2040"/>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2288;p79">
              <a:extLst>
                <a:ext uri="{FF2B5EF4-FFF2-40B4-BE49-F238E27FC236}">
                  <a16:creationId xmlns:a16="http://schemas.microsoft.com/office/drawing/2014/main" id="{FCBA9867-7926-0740-0F78-48695566EDD5}"/>
                </a:ext>
              </a:extLst>
            </p:cNvPr>
            <p:cNvSpPr/>
            <p:nvPr/>
          </p:nvSpPr>
          <p:spPr>
            <a:xfrm>
              <a:off x="1761775" y="2256925"/>
              <a:ext cx="62350" cy="53425"/>
            </a:xfrm>
            <a:custGeom>
              <a:avLst/>
              <a:gdLst/>
              <a:ahLst/>
              <a:cxnLst/>
              <a:rect l="l" t="t" r="r" b="b"/>
              <a:pathLst>
                <a:path w="2494" h="2137" extrusionOk="0">
                  <a:moveTo>
                    <a:pt x="1075" y="0"/>
                  </a:moveTo>
                  <a:cubicBezTo>
                    <a:pt x="1072" y="0"/>
                    <a:pt x="1069" y="0"/>
                    <a:pt x="1065" y="0"/>
                  </a:cubicBezTo>
                  <a:cubicBezTo>
                    <a:pt x="472" y="0"/>
                    <a:pt x="0" y="480"/>
                    <a:pt x="0" y="1065"/>
                  </a:cubicBezTo>
                  <a:cubicBezTo>
                    <a:pt x="0" y="1709"/>
                    <a:pt x="526" y="2137"/>
                    <a:pt x="1074" y="2137"/>
                  </a:cubicBezTo>
                  <a:cubicBezTo>
                    <a:pt x="1336" y="2137"/>
                    <a:pt x="1603" y="2039"/>
                    <a:pt x="1821" y="1821"/>
                  </a:cubicBezTo>
                  <a:cubicBezTo>
                    <a:pt x="2494" y="1149"/>
                    <a:pt x="2020" y="0"/>
                    <a:pt x="107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 name="Google Shape;2289;p79">
              <a:extLst>
                <a:ext uri="{FF2B5EF4-FFF2-40B4-BE49-F238E27FC236}">
                  <a16:creationId xmlns:a16="http://schemas.microsoft.com/office/drawing/2014/main" id="{DCF06A62-DC6F-F9C0-CD1D-6B2F67324ACE}"/>
                </a:ext>
              </a:extLst>
            </p:cNvPr>
            <p:cNvSpPr/>
            <p:nvPr/>
          </p:nvSpPr>
          <p:spPr>
            <a:xfrm>
              <a:off x="1761775" y="2180700"/>
              <a:ext cx="62225" cy="53350"/>
            </a:xfrm>
            <a:custGeom>
              <a:avLst/>
              <a:gdLst/>
              <a:ahLst/>
              <a:cxnLst/>
              <a:rect l="l" t="t" r="r" b="b"/>
              <a:pathLst>
                <a:path w="2489" h="2134" extrusionOk="0">
                  <a:moveTo>
                    <a:pt x="1065" y="1"/>
                  </a:moveTo>
                  <a:cubicBezTo>
                    <a:pt x="472" y="1"/>
                    <a:pt x="0" y="480"/>
                    <a:pt x="0" y="1066"/>
                  </a:cubicBezTo>
                  <a:cubicBezTo>
                    <a:pt x="0" y="1709"/>
                    <a:pt x="526" y="2133"/>
                    <a:pt x="1072" y="2133"/>
                  </a:cubicBezTo>
                  <a:cubicBezTo>
                    <a:pt x="1333" y="2133"/>
                    <a:pt x="1598" y="2037"/>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 name="Google Shape;2290;p79">
              <a:extLst>
                <a:ext uri="{FF2B5EF4-FFF2-40B4-BE49-F238E27FC236}">
                  <a16:creationId xmlns:a16="http://schemas.microsoft.com/office/drawing/2014/main" id="{C7ADB75B-5D9F-C0B7-9603-D2F503AA3222}"/>
                </a:ext>
              </a:extLst>
            </p:cNvPr>
            <p:cNvSpPr/>
            <p:nvPr/>
          </p:nvSpPr>
          <p:spPr>
            <a:xfrm>
              <a:off x="1761775" y="2104500"/>
              <a:ext cx="62225" cy="53325"/>
            </a:xfrm>
            <a:custGeom>
              <a:avLst/>
              <a:gdLst/>
              <a:ahLst/>
              <a:cxnLst/>
              <a:rect l="l" t="t" r="r" b="b"/>
              <a:pathLst>
                <a:path w="2489" h="2133" extrusionOk="0">
                  <a:moveTo>
                    <a:pt x="1065" y="0"/>
                  </a:moveTo>
                  <a:cubicBezTo>
                    <a:pt x="472" y="0"/>
                    <a:pt x="0" y="480"/>
                    <a:pt x="0" y="1065"/>
                  </a:cubicBezTo>
                  <a:cubicBezTo>
                    <a:pt x="0" y="1709"/>
                    <a:pt x="526" y="2133"/>
                    <a:pt x="1072" y="2133"/>
                  </a:cubicBezTo>
                  <a:cubicBezTo>
                    <a:pt x="1333" y="2133"/>
                    <a:pt x="1598" y="2036"/>
                    <a:pt x="1813" y="1821"/>
                  </a:cubicBezTo>
                  <a:cubicBezTo>
                    <a:pt x="2488" y="1146"/>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 name="Google Shape;2291;p79">
              <a:extLst>
                <a:ext uri="{FF2B5EF4-FFF2-40B4-BE49-F238E27FC236}">
                  <a16:creationId xmlns:a16="http://schemas.microsoft.com/office/drawing/2014/main" id="{9F3885FC-3875-8F0E-CFC3-F7B0B864A788}"/>
                </a:ext>
              </a:extLst>
            </p:cNvPr>
            <p:cNvSpPr/>
            <p:nvPr/>
          </p:nvSpPr>
          <p:spPr>
            <a:xfrm>
              <a:off x="1761775" y="2028275"/>
              <a:ext cx="62225" cy="53450"/>
            </a:xfrm>
            <a:custGeom>
              <a:avLst/>
              <a:gdLst/>
              <a:ahLst/>
              <a:cxnLst/>
              <a:rect l="l" t="t" r="r" b="b"/>
              <a:pathLst>
                <a:path w="2489" h="2138" extrusionOk="0">
                  <a:moveTo>
                    <a:pt x="1065" y="1"/>
                  </a:moveTo>
                  <a:cubicBezTo>
                    <a:pt x="472" y="1"/>
                    <a:pt x="0" y="480"/>
                    <a:pt x="0" y="1065"/>
                  </a:cubicBezTo>
                  <a:cubicBezTo>
                    <a:pt x="0" y="1709"/>
                    <a:pt x="526" y="2137"/>
                    <a:pt x="1072" y="2137"/>
                  </a:cubicBezTo>
                  <a:cubicBezTo>
                    <a:pt x="1332" y="2137"/>
                    <a:pt x="1598" y="2040"/>
                    <a:pt x="1813" y="1821"/>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 name="Google Shape;2292;p79">
              <a:extLst>
                <a:ext uri="{FF2B5EF4-FFF2-40B4-BE49-F238E27FC236}">
                  <a16:creationId xmlns:a16="http://schemas.microsoft.com/office/drawing/2014/main" id="{4C9E6AAC-AD00-AE71-2A11-6DEBB56FA03B}"/>
                </a:ext>
              </a:extLst>
            </p:cNvPr>
            <p:cNvSpPr/>
            <p:nvPr/>
          </p:nvSpPr>
          <p:spPr>
            <a:xfrm>
              <a:off x="1761775" y="1952050"/>
              <a:ext cx="62225" cy="53450"/>
            </a:xfrm>
            <a:custGeom>
              <a:avLst/>
              <a:gdLst/>
              <a:ahLst/>
              <a:cxnLst/>
              <a:rect l="l" t="t" r="r" b="b"/>
              <a:pathLst>
                <a:path w="2489" h="2138" extrusionOk="0">
                  <a:moveTo>
                    <a:pt x="1065" y="1"/>
                  </a:moveTo>
                  <a:cubicBezTo>
                    <a:pt x="472" y="9"/>
                    <a:pt x="0" y="481"/>
                    <a:pt x="0" y="1074"/>
                  </a:cubicBezTo>
                  <a:cubicBezTo>
                    <a:pt x="0" y="1712"/>
                    <a:pt x="525" y="2138"/>
                    <a:pt x="1071" y="2138"/>
                  </a:cubicBezTo>
                  <a:cubicBezTo>
                    <a:pt x="1332" y="2138"/>
                    <a:pt x="1598" y="2040"/>
                    <a:pt x="1813" y="1822"/>
                  </a:cubicBezTo>
                  <a:cubicBezTo>
                    <a:pt x="2488" y="1155"/>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2293;p79">
              <a:extLst>
                <a:ext uri="{FF2B5EF4-FFF2-40B4-BE49-F238E27FC236}">
                  <a16:creationId xmlns:a16="http://schemas.microsoft.com/office/drawing/2014/main" id="{F6612FDD-0387-F569-3EEF-8C0D932F5B88}"/>
                </a:ext>
              </a:extLst>
            </p:cNvPr>
            <p:cNvSpPr/>
            <p:nvPr/>
          </p:nvSpPr>
          <p:spPr>
            <a:xfrm>
              <a:off x="1761775" y="1647400"/>
              <a:ext cx="62225" cy="53450"/>
            </a:xfrm>
            <a:custGeom>
              <a:avLst/>
              <a:gdLst/>
              <a:ahLst/>
              <a:cxnLst/>
              <a:rect l="l" t="t" r="r" b="b"/>
              <a:pathLst>
                <a:path w="2489" h="2138" extrusionOk="0">
                  <a:moveTo>
                    <a:pt x="1065" y="1"/>
                  </a:moveTo>
                  <a:cubicBezTo>
                    <a:pt x="472" y="1"/>
                    <a:pt x="0" y="481"/>
                    <a:pt x="0" y="1066"/>
                  </a:cubicBezTo>
                  <a:cubicBezTo>
                    <a:pt x="0" y="1710"/>
                    <a:pt x="526" y="2138"/>
                    <a:pt x="1072" y="2138"/>
                  </a:cubicBezTo>
                  <a:cubicBezTo>
                    <a:pt x="1332" y="2138"/>
                    <a:pt x="1598" y="2040"/>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2294;p79">
              <a:extLst>
                <a:ext uri="{FF2B5EF4-FFF2-40B4-BE49-F238E27FC236}">
                  <a16:creationId xmlns:a16="http://schemas.microsoft.com/office/drawing/2014/main" id="{F26CCFA9-2B61-A8AC-8FB0-4C493716F117}"/>
                </a:ext>
              </a:extLst>
            </p:cNvPr>
            <p:cNvSpPr/>
            <p:nvPr/>
          </p:nvSpPr>
          <p:spPr>
            <a:xfrm>
              <a:off x="1761775" y="1418975"/>
              <a:ext cx="62225" cy="53350"/>
            </a:xfrm>
            <a:custGeom>
              <a:avLst/>
              <a:gdLst/>
              <a:ahLst/>
              <a:cxnLst/>
              <a:rect l="l" t="t" r="r" b="b"/>
              <a:pathLst>
                <a:path w="2489" h="2134" extrusionOk="0">
                  <a:moveTo>
                    <a:pt x="1065" y="1"/>
                  </a:moveTo>
                  <a:cubicBezTo>
                    <a:pt x="472" y="1"/>
                    <a:pt x="0" y="480"/>
                    <a:pt x="0" y="1065"/>
                  </a:cubicBezTo>
                  <a:cubicBezTo>
                    <a:pt x="0" y="1709"/>
                    <a:pt x="526" y="2133"/>
                    <a:pt x="1072" y="2133"/>
                  </a:cubicBezTo>
                  <a:cubicBezTo>
                    <a:pt x="1333" y="2133"/>
                    <a:pt x="1598" y="2037"/>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2295;p79">
              <a:extLst>
                <a:ext uri="{FF2B5EF4-FFF2-40B4-BE49-F238E27FC236}">
                  <a16:creationId xmlns:a16="http://schemas.microsoft.com/office/drawing/2014/main" id="{C3A69676-E279-1921-255C-86A2E42C7BC2}"/>
                </a:ext>
              </a:extLst>
            </p:cNvPr>
            <p:cNvSpPr/>
            <p:nvPr/>
          </p:nvSpPr>
          <p:spPr>
            <a:xfrm>
              <a:off x="1761775" y="1190550"/>
              <a:ext cx="62225" cy="53325"/>
            </a:xfrm>
            <a:custGeom>
              <a:avLst/>
              <a:gdLst/>
              <a:ahLst/>
              <a:cxnLst/>
              <a:rect l="l" t="t" r="r" b="b"/>
              <a:pathLst>
                <a:path w="2489" h="2133" extrusionOk="0">
                  <a:moveTo>
                    <a:pt x="1065" y="0"/>
                  </a:moveTo>
                  <a:cubicBezTo>
                    <a:pt x="472" y="0"/>
                    <a:pt x="0" y="480"/>
                    <a:pt x="0" y="1065"/>
                  </a:cubicBezTo>
                  <a:cubicBezTo>
                    <a:pt x="0" y="1709"/>
                    <a:pt x="526" y="2133"/>
                    <a:pt x="1072" y="2133"/>
                  </a:cubicBezTo>
                  <a:cubicBezTo>
                    <a:pt x="1333" y="2133"/>
                    <a:pt x="1598" y="2036"/>
                    <a:pt x="1813" y="1821"/>
                  </a:cubicBezTo>
                  <a:cubicBezTo>
                    <a:pt x="2488" y="1146"/>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 name="Google Shape;2296;p79">
              <a:extLst>
                <a:ext uri="{FF2B5EF4-FFF2-40B4-BE49-F238E27FC236}">
                  <a16:creationId xmlns:a16="http://schemas.microsoft.com/office/drawing/2014/main" id="{4C9FA323-DCB8-06E8-A5A6-BCE7757C0D06}"/>
                </a:ext>
              </a:extLst>
            </p:cNvPr>
            <p:cNvSpPr/>
            <p:nvPr/>
          </p:nvSpPr>
          <p:spPr>
            <a:xfrm>
              <a:off x="1761775" y="1114325"/>
              <a:ext cx="62225" cy="53350"/>
            </a:xfrm>
            <a:custGeom>
              <a:avLst/>
              <a:gdLst/>
              <a:ahLst/>
              <a:cxnLst/>
              <a:rect l="l" t="t" r="r" b="b"/>
              <a:pathLst>
                <a:path w="2489" h="2134" extrusionOk="0">
                  <a:moveTo>
                    <a:pt x="1065" y="1"/>
                  </a:moveTo>
                  <a:cubicBezTo>
                    <a:pt x="472" y="1"/>
                    <a:pt x="0" y="480"/>
                    <a:pt x="0" y="1065"/>
                  </a:cubicBezTo>
                  <a:cubicBezTo>
                    <a:pt x="0" y="1709"/>
                    <a:pt x="526" y="2133"/>
                    <a:pt x="1072" y="2133"/>
                  </a:cubicBezTo>
                  <a:cubicBezTo>
                    <a:pt x="1333" y="2133"/>
                    <a:pt x="1598" y="2037"/>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2297;p79">
              <a:extLst>
                <a:ext uri="{FF2B5EF4-FFF2-40B4-BE49-F238E27FC236}">
                  <a16:creationId xmlns:a16="http://schemas.microsoft.com/office/drawing/2014/main" id="{5636B21A-698C-747E-97FB-B358FFB4AE52}"/>
                </a:ext>
              </a:extLst>
            </p:cNvPr>
            <p:cNvSpPr/>
            <p:nvPr/>
          </p:nvSpPr>
          <p:spPr>
            <a:xfrm>
              <a:off x="1685550" y="3018650"/>
              <a:ext cx="62225" cy="53425"/>
            </a:xfrm>
            <a:custGeom>
              <a:avLst/>
              <a:gdLst/>
              <a:ahLst/>
              <a:cxnLst/>
              <a:rect l="l" t="t" r="r" b="b"/>
              <a:pathLst>
                <a:path w="2489" h="2137" extrusionOk="0">
                  <a:moveTo>
                    <a:pt x="1066" y="0"/>
                  </a:moveTo>
                  <a:cubicBezTo>
                    <a:pt x="472" y="0"/>
                    <a:pt x="1" y="480"/>
                    <a:pt x="1" y="1065"/>
                  </a:cubicBezTo>
                  <a:cubicBezTo>
                    <a:pt x="1" y="1709"/>
                    <a:pt x="526" y="2137"/>
                    <a:pt x="1075" y="2137"/>
                  </a:cubicBezTo>
                  <a:cubicBezTo>
                    <a:pt x="1337" y="2137"/>
                    <a:pt x="1604" y="2039"/>
                    <a:pt x="1822"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2298;p79">
              <a:extLst>
                <a:ext uri="{FF2B5EF4-FFF2-40B4-BE49-F238E27FC236}">
                  <a16:creationId xmlns:a16="http://schemas.microsoft.com/office/drawing/2014/main" id="{984352E6-F992-6BD0-F1B6-E5175874FEE8}"/>
                </a:ext>
              </a:extLst>
            </p:cNvPr>
            <p:cNvSpPr/>
            <p:nvPr/>
          </p:nvSpPr>
          <p:spPr>
            <a:xfrm>
              <a:off x="1685550" y="2942425"/>
              <a:ext cx="62225" cy="53450"/>
            </a:xfrm>
            <a:custGeom>
              <a:avLst/>
              <a:gdLst/>
              <a:ahLst/>
              <a:cxnLst/>
              <a:rect l="l" t="t" r="r" b="b"/>
              <a:pathLst>
                <a:path w="2489" h="2138" extrusionOk="0">
                  <a:moveTo>
                    <a:pt x="1066" y="1"/>
                  </a:moveTo>
                  <a:cubicBezTo>
                    <a:pt x="472" y="9"/>
                    <a:pt x="1" y="480"/>
                    <a:pt x="1" y="1066"/>
                  </a:cubicBezTo>
                  <a:cubicBezTo>
                    <a:pt x="1" y="1709"/>
                    <a:pt x="526" y="2137"/>
                    <a:pt x="1072" y="2137"/>
                  </a:cubicBezTo>
                  <a:cubicBezTo>
                    <a:pt x="1333" y="2137"/>
                    <a:pt x="1598" y="2040"/>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2299;p79">
              <a:extLst>
                <a:ext uri="{FF2B5EF4-FFF2-40B4-BE49-F238E27FC236}">
                  <a16:creationId xmlns:a16="http://schemas.microsoft.com/office/drawing/2014/main" id="{B5AAB72F-B4E6-2126-5674-EB4DABAF05F6}"/>
                </a:ext>
              </a:extLst>
            </p:cNvPr>
            <p:cNvSpPr/>
            <p:nvPr/>
          </p:nvSpPr>
          <p:spPr>
            <a:xfrm>
              <a:off x="1685550" y="2866425"/>
              <a:ext cx="62225" cy="53275"/>
            </a:xfrm>
            <a:custGeom>
              <a:avLst/>
              <a:gdLst/>
              <a:ahLst/>
              <a:cxnLst/>
              <a:rect l="l" t="t" r="r" b="b"/>
              <a:pathLst>
                <a:path w="2489" h="2131" extrusionOk="0">
                  <a:moveTo>
                    <a:pt x="1066" y="0"/>
                  </a:moveTo>
                  <a:cubicBezTo>
                    <a:pt x="472" y="0"/>
                    <a:pt x="1" y="472"/>
                    <a:pt x="1" y="1065"/>
                  </a:cubicBezTo>
                  <a:cubicBezTo>
                    <a:pt x="1" y="1707"/>
                    <a:pt x="523" y="2131"/>
                    <a:pt x="1070" y="2131"/>
                  </a:cubicBezTo>
                  <a:cubicBezTo>
                    <a:pt x="1333" y="2131"/>
                    <a:pt x="1603" y="2032"/>
                    <a:pt x="1822" y="1813"/>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2300;p79">
              <a:extLst>
                <a:ext uri="{FF2B5EF4-FFF2-40B4-BE49-F238E27FC236}">
                  <a16:creationId xmlns:a16="http://schemas.microsoft.com/office/drawing/2014/main" id="{465A8589-C6B3-DA60-DD10-B7285FBE8915}"/>
                </a:ext>
              </a:extLst>
            </p:cNvPr>
            <p:cNvSpPr/>
            <p:nvPr/>
          </p:nvSpPr>
          <p:spPr>
            <a:xfrm>
              <a:off x="1685550" y="2561575"/>
              <a:ext cx="62225" cy="53425"/>
            </a:xfrm>
            <a:custGeom>
              <a:avLst/>
              <a:gdLst/>
              <a:ahLst/>
              <a:cxnLst/>
              <a:rect l="l" t="t" r="r" b="b"/>
              <a:pathLst>
                <a:path w="2489" h="2137" extrusionOk="0">
                  <a:moveTo>
                    <a:pt x="1066" y="0"/>
                  </a:moveTo>
                  <a:cubicBezTo>
                    <a:pt x="472" y="8"/>
                    <a:pt x="1" y="480"/>
                    <a:pt x="1" y="1073"/>
                  </a:cubicBezTo>
                  <a:cubicBezTo>
                    <a:pt x="1" y="1711"/>
                    <a:pt x="525" y="2137"/>
                    <a:pt x="1071" y="2137"/>
                  </a:cubicBezTo>
                  <a:cubicBezTo>
                    <a:pt x="1332" y="2137"/>
                    <a:pt x="1598" y="2039"/>
                    <a:pt x="1814" y="1821"/>
                  </a:cubicBezTo>
                  <a:cubicBezTo>
                    <a:pt x="2489" y="1154"/>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2301;p79">
              <a:extLst>
                <a:ext uri="{FF2B5EF4-FFF2-40B4-BE49-F238E27FC236}">
                  <a16:creationId xmlns:a16="http://schemas.microsoft.com/office/drawing/2014/main" id="{9C2F1D54-5BBF-29E5-46F3-6DF91E00B05F}"/>
                </a:ext>
              </a:extLst>
            </p:cNvPr>
            <p:cNvSpPr/>
            <p:nvPr/>
          </p:nvSpPr>
          <p:spPr>
            <a:xfrm>
              <a:off x="1685550" y="2485550"/>
              <a:ext cx="62225" cy="53300"/>
            </a:xfrm>
            <a:custGeom>
              <a:avLst/>
              <a:gdLst/>
              <a:ahLst/>
              <a:cxnLst/>
              <a:rect l="l" t="t" r="r" b="b"/>
              <a:pathLst>
                <a:path w="2489" h="2132" extrusionOk="0">
                  <a:moveTo>
                    <a:pt x="1066" y="1"/>
                  </a:moveTo>
                  <a:cubicBezTo>
                    <a:pt x="472" y="1"/>
                    <a:pt x="1" y="480"/>
                    <a:pt x="1" y="1066"/>
                  </a:cubicBezTo>
                  <a:cubicBezTo>
                    <a:pt x="1" y="1708"/>
                    <a:pt x="523" y="2131"/>
                    <a:pt x="1070" y="2131"/>
                  </a:cubicBezTo>
                  <a:cubicBezTo>
                    <a:pt x="1333" y="2131"/>
                    <a:pt x="1603" y="2033"/>
                    <a:pt x="1822" y="1814"/>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2302;p79">
              <a:extLst>
                <a:ext uri="{FF2B5EF4-FFF2-40B4-BE49-F238E27FC236}">
                  <a16:creationId xmlns:a16="http://schemas.microsoft.com/office/drawing/2014/main" id="{067D6635-B011-1417-021F-E4077E0FAE2D}"/>
                </a:ext>
              </a:extLst>
            </p:cNvPr>
            <p:cNvSpPr/>
            <p:nvPr/>
          </p:nvSpPr>
          <p:spPr>
            <a:xfrm>
              <a:off x="1685550" y="2409350"/>
              <a:ext cx="62225" cy="53350"/>
            </a:xfrm>
            <a:custGeom>
              <a:avLst/>
              <a:gdLst/>
              <a:ahLst/>
              <a:cxnLst/>
              <a:rect l="l" t="t" r="r" b="b"/>
              <a:pathLst>
                <a:path w="2489" h="2134" extrusionOk="0">
                  <a:moveTo>
                    <a:pt x="1066" y="0"/>
                  </a:moveTo>
                  <a:cubicBezTo>
                    <a:pt x="472" y="0"/>
                    <a:pt x="1" y="480"/>
                    <a:pt x="1" y="1065"/>
                  </a:cubicBezTo>
                  <a:cubicBezTo>
                    <a:pt x="1" y="1709"/>
                    <a:pt x="526" y="2133"/>
                    <a:pt x="1072" y="2133"/>
                  </a:cubicBezTo>
                  <a:cubicBezTo>
                    <a:pt x="1333" y="2133"/>
                    <a:pt x="1598" y="2036"/>
                    <a:pt x="1814"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2303;p79">
              <a:extLst>
                <a:ext uri="{FF2B5EF4-FFF2-40B4-BE49-F238E27FC236}">
                  <a16:creationId xmlns:a16="http://schemas.microsoft.com/office/drawing/2014/main" id="{2D37F14E-AB36-BDF4-4119-18568B0AF366}"/>
                </a:ext>
              </a:extLst>
            </p:cNvPr>
            <p:cNvSpPr/>
            <p:nvPr/>
          </p:nvSpPr>
          <p:spPr>
            <a:xfrm>
              <a:off x="1685550" y="2333125"/>
              <a:ext cx="62225" cy="53450"/>
            </a:xfrm>
            <a:custGeom>
              <a:avLst/>
              <a:gdLst/>
              <a:ahLst/>
              <a:cxnLst/>
              <a:rect l="l" t="t" r="r" b="b"/>
              <a:pathLst>
                <a:path w="2489" h="2138" extrusionOk="0">
                  <a:moveTo>
                    <a:pt x="1066" y="1"/>
                  </a:moveTo>
                  <a:cubicBezTo>
                    <a:pt x="472" y="1"/>
                    <a:pt x="1" y="480"/>
                    <a:pt x="1" y="1066"/>
                  </a:cubicBezTo>
                  <a:cubicBezTo>
                    <a:pt x="1" y="1709"/>
                    <a:pt x="526" y="2137"/>
                    <a:pt x="1072" y="2137"/>
                  </a:cubicBezTo>
                  <a:cubicBezTo>
                    <a:pt x="1333" y="2137"/>
                    <a:pt x="1598" y="2040"/>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2304;p79">
              <a:extLst>
                <a:ext uri="{FF2B5EF4-FFF2-40B4-BE49-F238E27FC236}">
                  <a16:creationId xmlns:a16="http://schemas.microsoft.com/office/drawing/2014/main" id="{B8F86C73-D649-082F-37B2-0C390D07A864}"/>
                </a:ext>
              </a:extLst>
            </p:cNvPr>
            <p:cNvSpPr/>
            <p:nvPr/>
          </p:nvSpPr>
          <p:spPr>
            <a:xfrm>
              <a:off x="1685550" y="2256925"/>
              <a:ext cx="62375" cy="53425"/>
            </a:xfrm>
            <a:custGeom>
              <a:avLst/>
              <a:gdLst/>
              <a:ahLst/>
              <a:cxnLst/>
              <a:rect l="l" t="t" r="r" b="b"/>
              <a:pathLst>
                <a:path w="2495" h="2137" extrusionOk="0">
                  <a:moveTo>
                    <a:pt x="1076" y="0"/>
                  </a:moveTo>
                  <a:cubicBezTo>
                    <a:pt x="1073" y="0"/>
                    <a:pt x="1069" y="0"/>
                    <a:pt x="1066" y="0"/>
                  </a:cubicBezTo>
                  <a:cubicBezTo>
                    <a:pt x="472" y="0"/>
                    <a:pt x="1" y="480"/>
                    <a:pt x="1" y="1065"/>
                  </a:cubicBezTo>
                  <a:cubicBezTo>
                    <a:pt x="1" y="1709"/>
                    <a:pt x="526" y="2137"/>
                    <a:pt x="1075" y="2137"/>
                  </a:cubicBezTo>
                  <a:cubicBezTo>
                    <a:pt x="1337" y="2137"/>
                    <a:pt x="1604" y="2039"/>
                    <a:pt x="1822" y="1821"/>
                  </a:cubicBezTo>
                  <a:cubicBezTo>
                    <a:pt x="2494" y="1149"/>
                    <a:pt x="2020" y="0"/>
                    <a:pt x="107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2305;p79">
              <a:extLst>
                <a:ext uri="{FF2B5EF4-FFF2-40B4-BE49-F238E27FC236}">
                  <a16:creationId xmlns:a16="http://schemas.microsoft.com/office/drawing/2014/main" id="{D1E9C7A0-7787-9C2A-94F0-DD9F3201FC82}"/>
                </a:ext>
              </a:extLst>
            </p:cNvPr>
            <p:cNvSpPr/>
            <p:nvPr/>
          </p:nvSpPr>
          <p:spPr>
            <a:xfrm>
              <a:off x="1685550" y="2180700"/>
              <a:ext cx="62225" cy="53350"/>
            </a:xfrm>
            <a:custGeom>
              <a:avLst/>
              <a:gdLst/>
              <a:ahLst/>
              <a:cxnLst/>
              <a:rect l="l" t="t" r="r" b="b"/>
              <a:pathLst>
                <a:path w="2489" h="2134" extrusionOk="0">
                  <a:moveTo>
                    <a:pt x="1066" y="1"/>
                  </a:moveTo>
                  <a:cubicBezTo>
                    <a:pt x="472" y="1"/>
                    <a:pt x="1" y="480"/>
                    <a:pt x="1" y="1066"/>
                  </a:cubicBezTo>
                  <a:cubicBezTo>
                    <a:pt x="1" y="1709"/>
                    <a:pt x="526" y="2133"/>
                    <a:pt x="1072" y="2133"/>
                  </a:cubicBezTo>
                  <a:cubicBezTo>
                    <a:pt x="1333" y="2133"/>
                    <a:pt x="1598" y="2037"/>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2306;p79">
              <a:extLst>
                <a:ext uri="{FF2B5EF4-FFF2-40B4-BE49-F238E27FC236}">
                  <a16:creationId xmlns:a16="http://schemas.microsoft.com/office/drawing/2014/main" id="{6D234AE5-1533-7723-25D7-316C342B7B9F}"/>
                </a:ext>
              </a:extLst>
            </p:cNvPr>
            <p:cNvSpPr/>
            <p:nvPr/>
          </p:nvSpPr>
          <p:spPr>
            <a:xfrm>
              <a:off x="1685550" y="2104500"/>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4"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2307;p79">
              <a:extLst>
                <a:ext uri="{FF2B5EF4-FFF2-40B4-BE49-F238E27FC236}">
                  <a16:creationId xmlns:a16="http://schemas.microsoft.com/office/drawing/2014/main" id="{F2D67DE3-55B7-34F2-6704-CE734AA40B02}"/>
                </a:ext>
              </a:extLst>
            </p:cNvPr>
            <p:cNvSpPr/>
            <p:nvPr/>
          </p:nvSpPr>
          <p:spPr>
            <a:xfrm>
              <a:off x="1685550" y="2028275"/>
              <a:ext cx="62225" cy="53450"/>
            </a:xfrm>
            <a:custGeom>
              <a:avLst/>
              <a:gdLst/>
              <a:ahLst/>
              <a:cxnLst/>
              <a:rect l="l" t="t" r="r" b="b"/>
              <a:pathLst>
                <a:path w="2489" h="2138" extrusionOk="0">
                  <a:moveTo>
                    <a:pt x="1066" y="1"/>
                  </a:moveTo>
                  <a:cubicBezTo>
                    <a:pt x="472" y="1"/>
                    <a:pt x="1" y="480"/>
                    <a:pt x="1" y="1065"/>
                  </a:cubicBezTo>
                  <a:cubicBezTo>
                    <a:pt x="1" y="1709"/>
                    <a:pt x="526" y="2137"/>
                    <a:pt x="1072" y="2137"/>
                  </a:cubicBezTo>
                  <a:cubicBezTo>
                    <a:pt x="1333" y="2137"/>
                    <a:pt x="1598" y="2040"/>
                    <a:pt x="1814" y="1821"/>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2308;p79">
              <a:extLst>
                <a:ext uri="{FF2B5EF4-FFF2-40B4-BE49-F238E27FC236}">
                  <a16:creationId xmlns:a16="http://schemas.microsoft.com/office/drawing/2014/main" id="{D70B2411-E11B-4ED7-D70B-339F04BD6338}"/>
                </a:ext>
              </a:extLst>
            </p:cNvPr>
            <p:cNvSpPr/>
            <p:nvPr/>
          </p:nvSpPr>
          <p:spPr>
            <a:xfrm>
              <a:off x="1685550" y="1952050"/>
              <a:ext cx="62225" cy="53450"/>
            </a:xfrm>
            <a:custGeom>
              <a:avLst/>
              <a:gdLst/>
              <a:ahLst/>
              <a:cxnLst/>
              <a:rect l="l" t="t" r="r" b="b"/>
              <a:pathLst>
                <a:path w="2489" h="2138" extrusionOk="0">
                  <a:moveTo>
                    <a:pt x="1066" y="1"/>
                  </a:moveTo>
                  <a:cubicBezTo>
                    <a:pt x="472" y="9"/>
                    <a:pt x="1" y="481"/>
                    <a:pt x="1" y="1074"/>
                  </a:cubicBezTo>
                  <a:cubicBezTo>
                    <a:pt x="1" y="1712"/>
                    <a:pt x="525" y="2138"/>
                    <a:pt x="1071" y="2138"/>
                  </a:cubicBezTo>
                  <a:cubicBezTo>
                    <a:pt x="1332" y="2138"/>
                    <a:pt x="1598" y="2040"/>
                    <a:pt x="1814" y="1822"/>
                  </a:cubicBezTo>
                  <a:cubicBezTo>
                    <a:pt x="2489"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2309;p79">
              <a:extLst>
                <a:ext uri="{FF2B5EF4-FFF2-40B4-BE49-F238E27FC236}">
                  <a16:creationId xmlns:a16="http://schemas.microsoft.com/office/drawing/2014/main" id="{231D80FC-9839-F72E-670E-8BF20A85086D}"/>
                </a:ext>
              </a:extLst>
            </p:cNvPr>
            <p:cNvSpPr/>
            <p:nvPr/>
          </p:nvSpPr>
          <p:spPr>
            <a:xfrm>
              <a:off x="1685550" y="1876050"/>
              <a:ext cx="62225" cy="53275"/>
            </a:xfrm>
            <a:custGeom>
              <a:avLst/>
              <a:gdLst/>
              <a:ahLst/>
              <a:cxnLst/>
              <a:rect l="l" t="t" r="r" b="b"/>
              <a:pathLst>
                <a:path w="2489" h="2131" extrusionOk="0">
                  <a:moveTo>
                    <a:pt x="1066" y="1"/>
                  </a:moveTo>
                  <a:cubicBezTo>
                    <a:pt x="472" y="1"/>
                    <a:pt x="1" y="472"/>
                    <a:pt x="1" y="1066"/>
                  </a:cubicBezTo>
                  <a:cubicBezTo>
                    <a:pt x="1" y="1707"/>
                    <a:pt x="523" y="2131"/>
                    <a:pt x="1068" y="2131"/>
                  </a:cubicBezTo>
                  <a:cubicBezTo>
                    <a:pt x="1330" y="2131"/>
                    <a:pt x="1597" y="2033"/>
                    <a:pt x="1814" y="1813"/>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2310;p79">
              <a:extLst>
                <a:ext uri="{FF2B5EF4-FFF2-40B4-BE49-F238E27FC236}">
                  <a16:creationId xmlns:a16="http://schemas.microsoft.com/office/drawing/2014/main" id="{787C2EA3-F792-CFC9-54D8-12C62370EDE5}"/>
                </a:ext>
              </a:extLst>
            </p:cNvPr>
            <p:cNvSpPr/>
            <p:nvPr/>
          </p:nvSpPr>
          <p:spPr>
            <a:xfrm>
              <a:off x="1685550" y="1647400"/>
              <a:ext cx="62225" cy="53450"/>
            </a:xfrm>
            <a:custGeom>
              <a:avLst/>
              <a:gdLst/>
              <a:ahLst/>
              <a:cxnLst/>
              <a:rect l="l" t="t" r="r" b="b"/>
              <a:pathLst>
                <a:path w="2489" h="2138" extrusionOk="0">
                  <a:moveTo>
                    <a:pt x="1066" y="1"/>
                  </a:moveTo>
                  <a:cubicBezTo>
                    <a:pt x="472" y="9"/>
                    <a:pt x="1" y="481"/>
                    <a:pt x="1" y="1066"/>
                  </a:cubicBezTo>
                  <a:cubicBezTo>
                    <a:pt x="1" y="1710"/>
                    <a:pt x="526" y="2138"/>
                    <a:pt x="1072" y="2138"/>
                  </a:cubicBezTo>
                  <a:cubicBezTo>
                    <a:pt x="1333" y="2138"/>
                    <a:pt x="1598" y="2040"/>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2311;p79">
              <a:extLst>
                <a:ext uri="{FF2B5EF4-FFF2-40B4-BE49-F238E27FC236}">
                  <a16:creationId xmlns:a16="http://schemas.microsoft.com/office/drawing/2014/main" id="{8F0D52BE-62A2-C890-F5D8-4B34A7C8BD6B}"/>
                </a:ext>
              </a:extLst>
            </p:cNvPr>
            <p:cNvSpPr/>
            <p:nvPr/>
          </p:nvSpPr>
          <p:spPr>
            <a:xfrm>
              <a:off x="1685550" y="1342750"/>
              <a:ext cx="62225" cy="53450"/>
            </a:xfrm>
            <a:custGeom>
              <a:avLst/>
              <a:gdLst/>
              <a:ahLst/>
              <a:cxnLst/>
              <a:rect l="l" t="t" r="r" b="b"/>
              <a:pathLst>
                <a:path w="2489" h="2138" extrusionOk="0">
                  <a:moveTo>
                    <a:pt x="1066" y="1"/>
                  </a:moveTo>
                  <a:cubicBezTo>
                    <a:pt x="472" y="1"/>
                    <a:pt x="1" y="481"/>
                    <a:pt x="1" y="1066"/>
                  </a:cubicBezTo>
                  <a:cubicBezTo>
                    <a:pt x="1" y="1710"/>
                    <a:pt x="526" y="2138"/>
                    <a:pt x="1072" y="2138"/>
                  </a:cubicBezTo>
                  <a:cubicBezTo>
                    <a:pt x="1333" y="2138"/>
                    <a:pt x="1598" y="2040"/>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 name="Google Shape;2312;p79">
              <a:extLst>
                <a:ext uri="{FF2B5EF4-FFF2-40B4-BE49-F238E27FC236}">
                  <a16:creationId xmlns:a16="http://schemas.microsoft.com/office/drawing/2014/main" id="{A5E52C10-C27E-1A10-2917-548E0282E4C7}"/>
                </a:ext>
              </a:extLst>
            </p:cNvPr>
            <p:cNvSpPr/>
            <p:nvPr/>
          </p:nvSpPr>
          <p:spPr>
            <a:xfrm>
              <a:off x="1685550" y="1114325"/>
              <a:ext cx="62225" cy="53350"/>
            </a:xfrm>
            <a:custGeom>
              <a:avLst/>
              <a:gdLst/>
              <a:ahLst/>
              <a:cxnLst/>
              <a:rect l="l" t="t" r="r" b="b"/>
              <a:pathLst>
                <a:path w="2489" h="2134" extrusionOk="0">
                  <a:moveTo>
                    <a:pt x="1066" y="1"/>
                  </a:moveTo>
                  <a:cubicBezTo>
                    <a:pt x="472" y="1"/>
                    <a:pt x="1" y="480"/>
                    <a:pt x="1" y="1065"/>
                  </a:cubicBezTo>
                  <a:cubicBezTo>
                    <a:pt x="1" y="1709"/>
                    <a:pt x="526" y="2133"/>
                    <a:pt x="1072" y="2133"/>
                  </a:cubicBezTo>
                  <a:cubicBezTo>
                    <a:pt x="1333" y="2133"/>
                    <a:pt x="1598" y="2037"/>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2313;p79">
              <a:extLst>
                <a:ext uri="{FF2B5EF4-FFF2-40B4-BE49-F238E27FC236}">
                  <a16:creationId xmlns:a16="http://schemas.microsoft.com/office/drawing/2014/main" id="{3B301EFC-B0E7-C36F-D273-B78E23F11A2B}"/>
                </a:ext>
              </a:extLst>
            </p:cNvPr>
            <p:cNvSpPr/>
            <p:nvPr/>
          </p:nvSpPr>
          <p:spPr>
            <a:xfrm>
              <a:off x="1609350" y="2942425"/>
              <a:ext cx="62200" cy="53450"/>
            </a:xfrm>
            <a:custGeom>
              <a:avLst/>
              <a:gdLst/>
              <a:ahLst/>
              <a:cxnLst/>
              <a:rect l="l" t="t" r="r" b="b"/>
              <a:pathLst>
                <a:path w="2488" h="2138" extrusionOk="0">
                  <a:moveTo>
                    <a:pt x="1065" y="1"/>
                  </a:moveTo>
                  <a:cubicBezTo>
                    <a:pt x="480" y="9"/>
                    <a:pt x="0" y="480"/>
                    <a:pt x="0" y="1066"/>
                  </a:cubicBezTo>
                  <a:cubicBezTo>
                    <a:pt x="0" y="1709"/>
                    <a:pt x="526" y="2137"/>
                    <a:pt x="1074" y="2137"/>
                  </a:cubicBezTo>
                  <a:cubicBezTo>
                    <a:pt x="1336" y="2137"/>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2314;p79">
              <a:extLst>
                <a:ext uri="{FF2B5EF4-FFF2-40B4-BE49-F238E27FC236}">
                  <a16:creationId xmlns:a16="http://schemas.microsoft.com/office/drawing/2014/main" id="{A87E3220-D271-12AD-DF84-B0B830240AB4}"/>
                </a:ext>
              </a:extLst>
            </p:cNvPr>
            <p:cNvSpPr/>
            <p:nvPr/>
          </p:nvSpPr>
          <p:spPr>
            <a:xfrm>
              <a:off x="1609350" y="2866425"/>
              <a:ext cx="62200" cy="53275"/>
            </a:xfrm>
            <a:custGeom>
              <a:avLst/>
              <a:gdLst/>
              <a:ahLst/>
              <a:cxnLst/>
              <a:rect l="l" t="t" r="r" b="b"/>
              <a:pathLst>
                <a:path w="2488" h="2131" extrusionOk="0">
                  <a:moveTo>
                    <a:pt x="1065" y="0"/>
                  </a:moveTo>
                  <a:cubicBezTo>
                    <a:pt x="480" y="0"/>
                    <a:pt x="0" y="472"/>
                    <a:pt x="0" y="1065"/>
                  </a:cubicBezTo>
                  <a:cubicBezTo>
                    <a:pt x="0" y="1707"/>
                    <a:pt x="523" y="2131"/>
                    <a:pt x="1069" y="2131"/>
                  </a:cubicBezTo>
                  <a:cubicBezTo>
                    <a:pt x="1333" y="2131"/>
                    <a:pt x="1602" y="2032"/>
                    <a:pt x="1821" y="1813"/>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2315;p79">
              <a:extLst>
                <a:ext uri="{FF2B5EF4-FFF2-40B4-BE49-F238E27FC236}">
                  <a16:creationId xmlns:a16="http://schemas.microsoft.com/office/drawing/2014/main" id="{33F960B4-6F84-DC49-1D62-3F78522C4885}"/>
                </a:ext>
              </a:extLst>
            </p:cNvPr>
            <p:cNvSpPr/>
            <p:nvPr/>
          </p:nvSpPr>
          <p:spPr>
            <a:xfrm>
              <a:off x="1609350" y="2561575"/>
              <a:ext cx="62200" cy="53425"/>
            </a:xfrm>
            <a:custGeom>
              <a:avLst/>
              <a:gdLst/>
              <a:ahLst/>
              <a:cxnLst/>
              <a:rect l="l" t="t" r="r" b="b"/>
              <a:pathLst>
                <a:path w="2488" h="2137" extrusionOk="0">
                  <a:moveTo>
                    <a:pt x="1065" y="0"/>
                  </a:moveTo>
                  <a:cubicBezTo>
                    <a:pt x="480" y="8"/>
                    <a:pt x="0" y="480"/>
                    <a:pt x="0" y="1073"/>
                  </a:cubicBezTo>
                  <a:cubicBezTo>
                    <a:pt x="0" y="1711"/>
                    <a:pt x="525" y="2137"/>
                    <a:pt x="1073" y="2137"/>
                  </a:cubicBezTo>
                  <a:cubicBezTo>
                    <a:pt x="1335" y="2137"/>
                    <a:pt x="1603" y="2039"/>
                    <a:pt x="1821" y="1821"/>
                  </a:cubicBezTo>
                  <a:cubicBezTo>
                    <a:pt x="2488" y="1154"/>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2316;p79">
              <a:extLst>
                <a:ext uri="{FF2B5EF4-FFF2-40B4-BE49-F238E27FC236}">
                  <a16:creationId xmlns:a16="http://schemas.microsoft.com/office/drawing/2014/main" id="{250D9F94-D8C5-90F1-A5CA-8802C61CB2DE}"/>
                </a:ext>
              </a:extLst>
            </p:cNvPr>
            <p:cNvSpPr/>
            <p:nvPr/>
          </p:nvSpPr>
          <p:spPr>
            <a:xfrm>
              <a:off x="1609350" y="2485550"/>
              <a:ext cx="62200" cy="53300"/>
            </a:xfrm>
            <a:custGeom>
              <a:avLst/>
              <a:gdLst/>
              <a:ahLst/>
              <a:cxnLst/>
              <a:rect l="l" t="t" r="r" b="b"/>
              <a:pathLst>
                <a:path w="2488" h="2132" extrusionOk="0">
                  <a:moveTo>
                    <a:pt x="1065" y="1"/>
                  </a:moveTo>
                  <a:cubicBezTo>
                    <a:pt x="480" y="1"/>
                    <a:pt x="0" y="480"/>
                    <a:pt x="0" y="1066"/>
                  </a:cubicBezTo>
                  <a:cubicBezTo>
                    <a:pt x="0" y="1708"/>
                    <a:pt x="523" y="2131"/>
                    <a:pt x="1069" y="2131"/>
                  </a:cubicBezTo>
                  <a:cubicBezTo>
                    <a:pt x="1333" y="2131"/>
                    <a:pt x="1602" y="2033"/>
                    <a:pt x="1821" y="1814"/>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2317;p79">
              <a:extLst>
                <a:ext uri="{FF2B5EF4-FFF2-40B4-BE49-F238E27FC236}">
                  <a16:creationId xmlns:a16="http://schemas.microsoft.com/office/drawing/2014/main" id="{58F47456-8468-BBA7-F75F-1DC96A69004C}"/>
                </a:ext>
              </a:extLst>
            </p:cNvPr>
            <p:cNvSpPr/>
            <p:nvPr/>
          </p:nvSpPr>
          <p:spPr>
            <a:xfrm>
              <a:off x="1609350" y="2409350"/>
              <a:ext cx="62200" cy="53350"/>
            </a:xfrm>
            <a:custGeom>
              <a:avLst/>
              <a:gdLst/>
              <a:ahLst/>
              <a:cxnLst/>
              <a:rect l="l" t="t" r="r" b="b"/>
              <a:pathLst>
                <a:path w="2488" h="2134"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2318;p79">
              <a:extLst>
                <a:ext uri="{FF2B5EF4-FFF2-40B4-BE49-F238E27FC236}">
                  <a16:creationId xmlns:a16="http://schemas.microsoft.com/office/drawing/2014/main" id="{E6CAB63E-43FA-C148-5C7D-789F861A54EA}"/>
                </a:ext>
              </a:extLst>
            </p:cNvPr>
            <p:cNvSpPr/>
            <p:nvPr/>
          </p:nvSpPr>
          <p:spPr>
            <a:xfrm>
              <a:off x="1609350" y="2333125"/>
              <a:ext cx="62200" cy="53450"/>
            </a:xfrm>
            <a:custGeom>
              <a:avLst/>
              <a:gdLst/>
              <a:ahLst/>
              <a:cxnLst/>
              <a:rect l="l" t="t" r="r" b="b"/>
              <a:pathLst>
                <a:path w="2488" h="2138" extrusionOk="0">
                  <a:moveTo>
                    <a:pt x="1065" y="1"/>
                  </a:moveTo>
                  <a:cubicBezTo>
                    <a:pt x="480" y="1"/>
                    <a:pt x="0" y="480"/>
                    <a:pt x="0" y="1066"/>
                  </a:cubicBezTo>
                  <a:cubicBezTo>
                    <a:pt x="0" y="1709"/>
                    <a:pt x="526" y="2137"/>
                    <a:pt x="1074" y="2137"/>
                  </a:cubicBezTo>
                  <a:cubicBezTo>
                    <a:pt x="1336" y="2137"/>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2319;p79">
              <a:extLst>
                <a:ext uri="{FF2B5EF4-FFF2-40B4-BE49-F238E27FC236}">
                  <a16:creationId xmlns:a16="http://schemas.microsoft.com/office/drawing/2014/main" id="{D558364D-9089-703E-AC67-C398824EE142}"/>
                </a:ext>
              </a:extLst>
            </p:cNvPr>
            <p:cNvSpPr/>
            <p:nvPr/>
          </p:nvSpPr>
          <p:spPr>
            <a:xfrm>
              <a:off x="1609350" y="2256925"/>
              <a:ext cx="62350" cy="53425"/>
            </a:xfrm>
            <a:custGeom>
              <a:avLst/>
              <a:gdLst/>
              <a:ahLst/>
              <a:cxnLst/>
              <a:rect l="l" t="t" r="r" b="b"/>
              <a:pathLst>
                <a:path w="2494" h="2137" extrusionOk="0">
                  <a:moveTo>
                    <a:pt x="1075" y="0"/>
                  </a:moveTo>
                  <a:cubicBezTo>
                    <a:pt x="1072" y="0"/>
                    <a:pt x="1069" y="0"/>
                    <a:pt x="1065" y="0"/>
                  </a:cubicBezTo>
                  <a:cubicBezTo>
                    <a:pt x="480" y="0"/>
                    <a:pt x="0" y="480"/>
                    <a:pt x="0" y="1065"/>
                  </a:cubicBezTo>
                  <a:cubicBezTo>
                    <a:pt x="0" y="1709"/>
                    <a:pt x="529" y="2137"/>
                    <a:pt x="1078" y="2137"/>
                  </a:cubicBezTo>
                  <a:cubicBezTo>
                    <a:pt x="1340" y="2137"/>
                    <a:pt x="1606" y="2039"/>
                    <a:pt x="1821" y="1821"/>
                  </a:cubicBezTo>
                  <a:cubicBezTo>
                    <a:pt x="2494" y="1149"/>
                    <a:pt x="2020" y="0"/>
                    <a:pt x="107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2320;p79">
              <a:extLst>
                <a:ext uri="{FF2B5EF4-FFF2-40B4-BE49-F238E27FC236}">
                  <a16:creationId xmlns:a16="http://schemas.microsoft.com/office/drawing/2014/main" id="{7B7680AD-955C-7C9E-C776-026B62419322}"/>
                </a:ext>
              </a:extLst>
            </p:cNvPr>
            <p:cNvSpPr/>
            <p:nvPr/>
          </p:nvSpPr>
          <p:spPr>
            <a:xfrm>
              <a:off x="1609350" y="2180700"/>
              <a:ext cx="62200" cy="53350"/>
            </a:xfrm>
            <a:custGeom>
              <a:avLst/>
              <a:gdLst/>
              <a:ahLst/>
              <a:cxnLst/>
              <a:rect l="l" t="t" r="r" b="b"/>
              <a:pathLst>
                <a:path w="2488" h="2134" extrusionOk="0">
                  <a:moveTo>
                    <a:pt x="1065" y="1"/>
                  </a:moveTo>
                  <a:cubicBezTo>
                    <a:pt x="480" y="1"/>
                    <a:pt x="0" y="480"/>
                    <a:pt x="0" y="1066"/>
                  </a:cubicBezTo>
                  <a:cubicBezTo>
                    <a:pt x="0" y="1709"/>
                    <a:pt x="526"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2321;p79">
              <a:extLst>
                <a:ext uri="{FF2B5EF4-FFF2-40B4-BE49-F238E27FC236}">
                  <a16:creationId xmlns:a16="http://schemas.microsoft.com/office/drawing/2014/main" id="{BE5EE37D-AAA8-05BB-77C4-6A07F654BAD7}"/>
                </a:ext>
              </a:extLst>
            </p:cNvPr>
            <p:cNvSpPr/>
            <p:nvPr/>
          </p:nvSpPr>
          <p:spPr>
            <a:xfrm>
              <a:off x="1609350" y="2104500"/>
              <a:ext cx="62200" cy="53325"/>
            </a:xfrm>
            <a:custGeom>
              <a:avLst/>
              <a:gdLst/>
              <a:ahLst/>
              <a:cxnLst/>
              <a:rect l="l" t="t" r="r" b="b"/>
              <a:pathLst>
                <a:path w="2488" h="2133"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2322;p79">
              <a:extLst>
                <a:ext uri="{FF2B5EF4-FFF2-40B4-BE49-F238E27FC236}">
                  <a16:creationId xmlns:a16="http://schemas.microsoft.com/office/drawing/2014/main" id="{CCADA9DE-F598-45B4-ABB6-29C8AEF1406B}"/>
                </a:ext>
              </a:extLst>
            </p:cNvPr>
            <p:cNvSpPr/>
            <p:nvPr/>
          </p:nvSpPr>
          <p:spPr>
            <a:xfrm>
              <a:off x="1609350" y="2028275"/>
              <a:ext cx="62200" cy="53450"/>
            </a:xfrm>
            <a:custGeom>
              <a:avLst/>
              <a:gdLst/>
              <a:ahLst/>
              <a:cxnLst/>
              <a:rect l="l" t="t" r="r" b="b"/>
              <a:pathLst>
                <a:path w="2488" h="2138" extrusionOk="0">
                  <a:moveTo>
                    <a:pt x="1065" y="1"/>
                  </a:moveTo>
                  <a:cubicBezTo>
                    <a:pt x="480" y="1"/>
                    <a:pt x="0" y="480"/>
                    <a:pt x="0" y="1065"/>
                  </a:cubicBezTo>
                  <a:cubicBezTo>
                    <a:pt x="0" y="1709"/>
                    <a:pt x="526" y="2137"/>
                    <a:pt x="1074" y="2137"/>
                  </a:cubicBezTo>
                  <a:cubicBezTo>
                    <a:pt x="1336" y="2137"/>
                    <a:pt x="1603" y="2040"/>
                    <a:pt x="1821" y="1821"/>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2323;p79">
              <a:extLst>
                <a:ext uri="{FF2B5EF4-FFF2-40B4-BE49-F238E27FC236}">
                  <a16:creationId xmlns:a16="http://schemas.microsoft.com/office/drawing/2014/main" id="{87C3D0E7-248F-57C2-E93F-EA850862A59F}"/>
                </a:ext>
              </a:extLst>
            </p:cNvPr>
            <p:cNvSpPr/>
            <p:nvPr/>
          </p:nvSpPr>
          <p:spPr>
            <a:xfrm>
              <a:off x="1609350" y="1952050"/>
              <a:ext cx="62200" cy="53450"/>
            </a:xfrm>
            <a:custGeom>
              <a:avLst/>
              <a:gdLst/>
              <a:ahLst/>
              <a:cxnLst/>
              <a:rect l="l" t="t" r="r" b="b"/>
              <a:pathLst>
                <a:path w="2488" h="2138" extrusionOk="0">
                  <a:moveTo>
                    <a:pt x="1065" y="1"/>
                  </a:moveTo>
                  <a:cubicBezTo>
                    <a:pt x="480" y="9"/>
                    <a:pt x="0" y="481"/>
                    <a:pt x="0" y="1074"/>
                  </a:cubicBezTo>
                  <a:cubicBezTo>
                    <a:pt x="0" y="1712"/>
                    <a:pt x="525" y="2138"/>
                    <a:pt x="1073" y="2138"/>
                  </a:cubicBezTo>
                  <a:cubicBezTo>
                    <a:pt x="1335" y="2138"/>
                    <a:pt x="1603" y="2040"/>
                    <a:pt x="1821"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2324;p79">
              <a:extLst>
                <a:ext uri="{FF2B5EF4-FFF2-40B4-BE49-F238E27FC236}">
                  <a16:creationId xmlns:a16="http://schemas.microsoft.com/office/drawing/2014/main" id="{3A60365F-35E2-54AE-2608-138BFA0A1F8A}"/>
                </a:ext>
              </a:extLst>
            </p:cNvPr>
            <p:cNvSpPr/>
            <p:nvPr/>
          </p:nvSpPr>
          <p:spPr>
            <a:xfrm>
              <a:off x="1609350" y="1876050"/>
              <a:ext cx="62200" cy="53275"/>
            </a:xfrm>
            <a:custGeom>
              <a:avLst/>
              <a:gdLst/>
              <a:ahLst/>
              <a:cxnLst/>
              <a:rect l="l" t="t" r="r" b="b"/>
              <a:pathLst>
                <a:path w="2488" h="2131" extrusionOk="0">
                  <a:moveTo>
                    <a:pt x="1065" y="1"/>
                  </a:moveTo>
                  <a:cubicBezTo>
                    <a:pt x="480" y="1"/>
                    <a:pt x="0" y="472"/>
                    <a:pt x="0" y="1066"/>
                  </a:cubicBezTo>
                  <a:cubicBezTo>
                    <a:pt x="0" y="1707"/>
                    <a:pt x="523" y="2131"/>
                    <a:pt x="1069" y="2131"/>
                  </a:cubicBezTo>
                  <a:cubicBezTo>
                    <a:pt x="1333" y="2131"/>
                    <a:pt x="1602" y="2033"/>
                    <a:pt x="1821"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2325;p79">
              <a:extLst>
                <a:ext uri="{FF2B5EF4-FFF2-40B4-BE49-F238E27FC236}">
                  <a16:creationId xmlns:a16="http://schemas.microsoft.com/office/drawing/2014/main" id="{9F400389-B070-A04E-8E44-5B6491EF06D2}"/>
                </a:ext>
              </a:extLst>
            </p:cNvPr>
            <p:cNvSpPr/>
            <p:nvPr/>
          </p:nvSpPr>
          <p:spPr>
            <a:xfrm>
              <a:off x="1609350" y="1723625"/>
              <a:ext cx="62200" cy="53350"/>
            </a:xfrm>
            <a:custGeom>
              <a:avLst/>
              <a:gdLst/>
              <a:ahLst/>
              <a:cxnLst/>
              <a:rect l="l" t="t" r="r" b="b"/>
              <a:pathLst>
                <a:path w="2488" h="2134" extrusionOk="0">
                  <a:moveTo>
                    <a:pt x="1065" y="1"/>
                  </a:moveTo>
                  <a:cubicBezTo>
                    <a:pt x="480" y="1"/>
                    <a:pt x="0" y="480"/>
                    <a:pt x="0" y="1065"/>
                  </a:cubicBezTo>
                  <a:cubicBezTo>
                    <a:pt x="0" y="1709"/>
                    <a:pt x="526"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2326;p79">
              <a:extLst>
                <a:ext uri="{FF2B5EF4-FFF2-40B4-BE49-F238E27FC236}">
                  <a16:creationId xmlns:a16="http://schemas.microsoft.com/office/drawing/2014/main" id="{5183FB1A-F243-B5AC-2F3D-D3E9D09C03E1}"/>
                </a:ext>
              </a:extLst>
            </p:cNvPr>
            <p:cNvSpPr/>
            <p:nvPr/>
          </p:nvSpPr>
          <p:spPr>
            <a:xfrm>
              <a:off x="1609350" y="1647400"/>
              <a:ext cx="62200" cy="53450"/>
            </a:xfrm>
            <a:custGeom>
              <a:avLst/>
              <a:gdLst/>
              <a:ahLst/>
              <a:cxnLst/>
              <a:rect l="l" t="t" r="r" b="b"/>
              <a:pathLst>
                <a:path w="2488" h="2138" extrusionOk="0">
                  <a:moveTo>
                    <a:pt x="1065" y="1"/>
                  </a:moveTo>
                  <a:cubicBezTo>
                    <a:pt x="480" y="9"/>
                    <a:pt x="0" y="481"/>
                    <a:pt x="0" y="1066"/>
                  </a:cubicBezTo>
                  <a:cubicBezTo>
                    <a:pt x="0" y="1710"/>
                    <a:pt x="526" y="2138"/>
                    <a:pt x="1074" y="2138"/>
                  </a:cubicBezTo>
                  <a:cubicBezTo>
                    <a:pt x="1336" y="2138"/>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2327;p79">
              <a:extLst>
                <a:ext uri="{FF2B5EF4-FFF2-40B4-BE49-F238E27FC236}">
                  <a16:creationId xmlns:a16="http://schemas.microsoft.com/office/drawing/2014/main" id="{BFC5358B-6947-1C74-4972-4D875C453ADA}"/>
                </a:ext>
              </a:extLst>
            </p:cNvPr>
            <p:cNvSpPr/>
            <p:nvPr/>
          </p:nvSpPr>
          <p:spPr>
            <a:xfrm>
              <a:off x="1609350" y="1571400"/>
              <a:ext cx="62200" cy="53250"/>
            </a:xfrm>
            <a:custGeom>
              <a:avLst/>
              <a:gdLst/>
              <a:ahLst/>
              <a:cxnLst/>
              <a:rect l="l" t="t" r="r" b="b"/>
              <a:pathLst>
                <a:path w="2488" h="2130" extrusionOk="0">
                  <a:moveTo>
                    <a:pt x="1065" y="1"/>
                  </a:moveTo>
                  <a:cubicBezTo>
                    <a:pt x="480" y="1"/>
                    <a:pt x="0" y="472"/>
                    <a:pt x="0" y="1066"/>
                  </a:cubicBezTo>
                  <a:cubicBezTo>
                    <a:pt x="0" y="1703"/>
                    <a:pt x="525" y="2129"/>
                    <a:pt x="1073" y="2129"/>
                  </a:cubicBezTo>
                  <a:cubicBezTo>
                    <a:pt x="1335" y="2129"/>
                    <a:pt x="1603" y="2032"/>
                    <a:pt x="1821"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2328;p79">
              <a:extLst>
                <a:ext uri="{FF2B5EF4-FFF2-40B4-BE49-F238E27FC236}">
                  <a16:creationId xmlns:a16="http://schemas.microsoft.com/office/drawing/2014/main" id="{E984F046-9D0F-E666-0085-7CF56DFFEDE5}"/>
                </a:ext>
              </a:extLst>
            </p:cNvPr>
            <p:cNvSpPr/>
            <p:nvPr/>
          </p:nvSpPr>
          <p:spPr>
            <a:xfrm>
              <a:off x="1609350" y="1495200"/>
              <a:ext cx="62200" cy="53325"/>
            </a:xfrm>
            <a:custGeom>
              <a:avLst/>
              <a:gdLst/>
              <a:ahLst/>
              <a:cxnLst/>
              <a:rect l="l" t="t" r="r" b="b"/>
              <a:pathLst>
                <a:path w="2488" h="2133"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2329;p79">
              <a:extLst>
                <a:ext uri="{FF2B5EF4-FFF2-40B4-BE49-F238E27FC236}">
                  <a16:creationId xmlns:a16="http://schemas.microsoft.com/office/drawing/2014/main" id="{DE6FC4F7-C922-2D74-603B-5052A0A6500C}"/>
                </a:ext>
              </a:extLst>
            </p:cNvPr>
            <p:cNvSpPr/>
            <p:nvPr/>
          </p:nvSpPr>
          <p:spPr>
            <a:xfrm>
              <a:off x="1609350" y="1266550"/>
              <a:ext cx="62200" cy="53450"/>
            </a:xfrm>
            <a:custGeom>
              <a:avLst/>
              <a:gdLst/>
              <a:ahLst/>
              <a:cxnLst/>
              <a:rect l="l" t="t" r="r" b="b"/>
              <a:pathLst>
                <a:path w="2488" h="2138" extrusionOk="0">
                  <a:moveTo>
                    <a:pt x="1065" y="0"/>
                  </a:moveTo>
                  <a:cubicBezTo>
                    <a:pt x="480" y="9"/>
                    <a:pt x="0" y="480"/>
                    <a:pt x="0" y="1074"/>
                  </a:cubicBezTo>
                  <a:cubicBezTo>
                    <a:pt x="0" y="1711"/>
                    <a:pt x="525" y="2137"/>
                    <a:pt x="1073" y="2137"/>
                  </a:cubicBezTo>
                  <a:cubicBezTo>
                    <a:pt x="1335" y="2137"/>
                    <a:pt x="1603" y="2040"/>
                    <a:pt x="1821" y="1821"/>
                  </a:cubicBezTo>
                  <a:cubicBezTo>
                    <a:pt x="2488" y="1155"/>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2330;p79">
              <a:extLst>
                <a:ext uri="{FF2B5EF4-FFF2-40B4-BE49-F238E27FC236}">
                  <a16:creationId xmlns:a16="http://schemas.microsoft.com/office/drawing/2014/main" id="{A589094E-6821-EBE6-CCEC-20293ADF30EB}"/>
                </a:ext>
              </a:extLst>
            </p:cNvPr>
            <p:cNvSpPr/>
            <p:nvPr/>
          </p:nvSpPr>
          <p:spPr>
            <a:xfrm>
              <a:off x="1609350" y="1114325"/>
              <a:ext cx="62200" cy="53350"/>
            </a:xfrm>
            <a:custGeom>
              <a:avLst/>
              <a:gdLst/>
              <a:ahLst/>
              <a:cxnLst/>
              <a:rect l="l" t="t" r="r" b="b"/>
              <a:pathLst>
                <a:path w="2488" h="2134" extrusionOk="0">
                  <a:moveTo>
                    <a:pt x="1065" y="1"/>
                  </a:moveTo>
                  <a:cubicBezTo>
                    <a:pt x="480" y="1"/>
                    <a:pt x="0" y="480"/>
                    <a:pt x="0" y="1065"/>
                  </a:cubicBezTo>
                  <a:cubicBezTo>
                    <a:pt x="0" y="1709"/>
                    <a:pt x="526"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2331;p79">
              <a:extLst>
                <a:ext uri="{FF2B5EF4-FFF2-40B4-BE49-F238E27FC236}">
                  <a16:creationId xmlns:a16="http://schemas.microsoft.com/office/drawing/2014/main" id="{958A836F-6B29-9C2E-E3C3-4BE906C2C65B}"/>
                </a:ext>
              </a:extLst>
            </p:cNvPr>
            <p:cNvSpPr/>
            <p:nvPr/>
          </p:nvSpPr>
          <p:spPr>
            <a:xfrm>
              <a:off x="1533125" y="2942425"/>
              <a:ext cx="62425" cy="53450"/>
            </a:xfrm>
            <a:custGeom>
              <a:avLst/>
              <a:gdLst/>
              <a:ahLst/>
              <a:cxnLst/>
              <a:rect l="l" t="t" r="r" b="b"/>
              <a:pathLst>
                <a:path w="2497" h="2138" extrusionOk="0">
                  <a:moveTo>
                    <a:pt x="1066" y="1"/>
                  </a:moveTo>
                  <a:cubicBezTo>
                    <a:pt x="480" y="9"/>
                    <a:pt x="1" y="480"/>
                    <a:pt x="1" y="1066"/>
                  </a:cubicBezTo>
                  <a:cubicBezTo>
                    <a:pt x="1" y="1709"/>
                    <a:pt x="526" y="2137"/>
                    <a:pt x="1075" y="2137"/>
                  </a:cubicBezTo>
                  <a:cubicBezTo>
                    <a:pt x="1337" y="2137"/>
                    <a:pt x="1604" y="2040"/>
                    <a:pt x="1822" y="1822"/>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6" name="Google Shape;2332;p79">
              <a:extLst>
                <a:ext uri="{FF2B5EF4-FFF2-40B4-BE49-F238E27FC236}">
                  <a16:creationId xmlns:a16="http://schemas.microsoft.com/office/drawing/2014/main" id="{A12F3083-E841-5DA6-DFEF-46A8CC4DC223}"/>
                </a:ext>
              </a:extLst>
            </p:cNvPr>
            <p:cNvSpPr/>
            <p:nvPr/>
          </p:nvSpPr>
          <p:spPr>
            <a:xfrm>
              <a:off x="1533125" y="2866425"/>
              <a:ext cx="62425" cy="53275"/>
            </a:xfrm>
            <a:custGeom>
              <a:avLst/>
              <a:gdLst/>
              <a:ahLst/>
              <a:cxnLst/>
              <a:rect l="l" t="t" r="r" b="b"/>
              <a:pathLst>
                <a:path w="2497" h="2131" extrusionOk="0">
                  <a:moveTo>
                    <a:pt x="1066" y="0"/>
                  </a:moveTo>
                  <a:cubicBezTo>
                    <a:pt x="480" y="0"/>
                    <a:pt x="1" y="472"/>
                    <a:pt x="1" y="1065"/>
                  </a:cubicBezTo>
                  <a:cubicBezTo>
                    <a:pt x="1" y="1707"/>
                    <a:pt x="523" y="2131"/>
                    <a:pt x="1070" y="2131"/>
                  </a:cubicBezTo>
                  <a:cubicBezTo>
                    <a:pt x="1333" y="2131"/>
                    <a:pt x="1602" y="2032"/>
                    <a:pt x="1822" y="1813"/>
                  </a:cubicBezTo>
                  <a:cubicBezTo>
                    <a:pt x="2497"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7" name="Google Shape;2333;p79">
              <a:extLst>
                <a:ext uri="{FF2B5EF4-FFF2-40B4-BE49-F238E27FC236}">
                  <a16:creationId xmlns:a16="http://schemas.microsoft.com/office/drawing/2014/main" id="{1729C520-FCAA-60F8-D20F-0F3B84D58E8A}"/>
                </a:ext>
              </a:extLst>
            </p:cNvPr>
            <p:cNvSpPr/>
            <p:nvPr/>
          </p:nvSpPr>
          <p:spPr>
            <a:xfrm>
              <a:off x="1533125" y="2561575"/>
              <a:ext cx="62425" cy="53425"/>
            </a:xfrm>
            <a:custGeom>
              <a:avLst/>
              <a:gdLst/>
              <a:ahLst/>
              <a:cxnLst/>
              <a:rect l="l" t="t" r="r" b="b"/>
              <a:pathLst>
                <a:path w="2497" h="2137" extrusionOk="0">
                  <a:moveTo>
                    <a:pt x="1066" y="0"/>
                  </a:moveTo>
                  <a:cubicBezTo>
                    <a:pt x="480" y="8"/>
                    <a:pt x="1" y="480"/>
                    <a:pt x="1" y="1073"/>
                  </a:cubicBezTo>
                  <a:cubicBezTo>
                    <a:pt x="1" y="1711"/>
                    <a:pt x="525" y="2137"/>
                    <a:pt x="1073" y="2137"/>
                  </a:cubicBezTo>
                  <a:cubicBezTo>
                    <a:pt x="1336" y="2137"/>
                    <a:pt x="1603" y="2039"/>
                    <a:pt x="1822" y="1821"/>
                  </a:cubicBezTo>
                  <a:cubicBezTo>
                    <a:pt x="2497" y="1154"/>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2334;p79">
              <a:extLst>
                <a:ext uri="{FF2B5EF4-FFF2-40B4-BE49-F238E27FC236}">
                  <a16:creationId xmlns:a16="http://schemas.microsoft.com/office/drawing/2014/main" id="{FA30B5F0-9A3F-2C37-6072-6629D149481C}"/>
                </a:ext>
              </a:extLst>
            </p:cNvPr>
            <p:cNvSpPr/>
            <p:nvPr/>
          </p:nvSpPr>
          <p:spPr>
            <a:xfrm>
              <a:off x="1533125" y="2485550"/>
              <a:ext cx="62425" cy="53300"/>
            </a:xfrm>
            <a:custGeom>
              <a:avLst/>
              <a:gdLst/>
              <a:ahLst/>
              <a:cxnLst/>
              <a:rect l="l" t="t" r="r" b="b"/>
              <a:pathLst>
                <a:path w="2497" h="2132" extrusionOk="0">
                  <a:moveTo>
                    <a:pt x="1066" y="1"/>
                  </a:moveTo>
                  <a:cubicBezTo>
                    <a:pt x="480" y="1"/>
                    <a:pt x="1" y="480"/>
                    <a:pt x="1" y="1066"/>
                  </a:cubicBezTo>
                  <a:cubicBezTo>
                    <a:pt x="1" y="1708"/>
                    <a:pt x="523" y="2131"/>
                    <a:pt x="1070" y="2131"/>
                  </a:cubicBezTo>
                  <a:cubicBezTo>
                    <a:pt x="1333" y="2131"/>
                    <a:pt x="1602" y="2033"/>
                    <a:pt x="1822" y="1814"/>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2335;p79">
              <a:extLst>
                <a:ext uri="{FF2B5EF4-FFF2-40B4-BE49-F238E27FC236}">
                  <a16:creationId xmlns:a16="http://schemas.microsoft.com/office/drawing/2014/main" id="{78ECECCB-6CA9-3C4D-DA31-27E8770D769C}"/>
                </a:ext>
              </a:extLst>
            </p:cNvPr>
            <p:cNvSpPr/>
            <p:nvPr/>
          </p:nvSpPr>
          <p:spPr>
            <a:xfrm>
              <a:off x="1533125" y="2409350"/>
              <a:ext cx="62425" cy="53350"/>
            </a:xfrm>
            <a:custGeom>
              <a:avLst/>
              <a:gdLst/>
              <a:ahLst/>
              <a:cxnLst/>
              <a:rect l="l" t="t" r="r" b="b"/>
              <a:pathLst>
                <a:path w="2497" h="2134" extrusionOk="0">
                  <a:moveTo>
                    <a:pt x="1066" y="0"/>
                  </a:moveTo>
                  <a:cubicBezTo>
                    <a:pt x="480" y="0"/>
                    <a:pt x="1" y="480"/>
                    <a:pt x="1" y="1065"/>
                  </a:cubicBezTo>
                  <a:cubicBezTo>
                    <a:pt x="1" y="1709"/>
                    <a:pt x="526" y="2133"/>
                    <a:pt x="1075" y="2133"/>
                  </a:cubicBezTo>
                  <a:cubicBezTo>
                    <a:pt x="1337" y="2133"/>
                    <a:pt x="1604" y="2036"/>
                    <a:pt x="1822" y="1821"/>
                  </a:cubicBezTo>
                  <a:cubicBezTo>
                    <a:pt x="2497"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2336;p79">
              <a:extLst>
                <a:ext uri="{FF2B5EF4-FFF2-40B4-BE49-F238E27FC236}">
                  <a16:creationId xmlns:a16="http://schemas.microsoft.com/office/drawing/2014/main" id="{A2F168F6-4CF4-E39A-C008-9A8FB2C73D52}"/>
                </a:ext>
              </a:extLst>
            </p:cNvPr>
            <p:cNvSpPr/>
            <p:nvPr/>
          </p:nvSpPr>
          <p:spPr>
            <a:xfrm>
              <a:off x="1533125" y="2333125"/>
              <a:ext cx="62425" cy="53450"/>
            </a:xfrm>
            <a:custGeom>
              <a:avLst/>
              <a:gdLst/>
              <a:ahLst/>
              <a:cxnLst/>
              <a:rect l="l" t="t" r="r" b="b"/>
              <a:pathLst>
                <a:path w="2497" h="2138" extrusionOk="0">
                  <a:moveTo>
                    <a:pt x="1066" y="1"/>
                  </a:moveTo>
                  <a:cubicBezTo>
                    <a:pt x="480" y="1"/>
                    <a:pt x="1" y="480"/>
                    <a:pt x="1" y="1066"/>
                  </a:cubicBezTo>
                  <a:cubicBezTo>
                    <a:pt x="1" y="1709"/>
                    <a:pt x="526" y="2137"/>
                    <a:pt x="1075" y="2137"/>
                  </a:cubicBezTo>
                  <a:cubicBezTo>
                    <a:pt x="1337" y="2137"/>
                    <a:pt x="1604" y="2040"/>
                    <a:pt x="1822" y="1822"/>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2337;p79">
              <a:extLst>
                <a:ext uri="{FF2B5EF4-FFF2-40B4-BE49-F238E27FC236}">
                  <a16:creationId xmlns:a16="http://schemas.microsoft.com/office/drawing/2014/main" id="{03FBA4BB-4174-3ABD-3BAB-BDF74CB4C9C7}"/>
                </a:ext>
              </a:extLst>
            </p:cNvPr>
            <p:cNvSpPr/>
            <p:nvPr/>
          </p:nvSpPr>
          <p:spPr>
            <a:xfrm>
              <a:off x="1533125" y="2256925"/>
              <a:ext cx="62575" cy="53425"/>
            </a:xfrm>
            <a:custGeom>
              <a:avLst/>
              <a:gdLst/>
              <a:ahLst/>
              <a:cxnLst/>
              <a:rect l="l" t="t" r="r" b="b"/>
              <a:pathLst>
                <a:path w="2503" h="2137" extrusionOk="0">
                  <a:moveTo>
                    <a:pt x="1076" y="0"/>
                  </a:moveTo>
                  <a:cubicBezTo>
                    <a:pt x="1073" y="0"/>
                    <a:pt x="1069" y="0"/>
                    <a:pt x="1066" y="0"/>
                  </a:cubicBezTo>
                  <a:cubicBezTo>
                    <a:pt x="480" y="0"/>
                    <a:pt x="1" y="480"/>
                    <a:pt x="1" y="1065"/>
                  </a:cubicBezTo>
                  <a:cubicBezTo>
                    <a:pt x="1" y="1709"/>
                    <a:pt x="530" y="2137"/>
                    <a:pt x="1081" y="2137"/>
                  </a:cubicBezTo>
                  <a:cubicBezTo>
                    <a:pt x="1344" y="2137"/>
                    <a:pt x="1612" y="2039"/>
                    <a:pt x="1830" y="1821"/>
                  </a:cubicBezTo>
                  <a:cubicBezTo>
                    <a:pt x="2502" y="1149"/>
                    <a:pt x="2028" y="0"/>
                    <a:pt x="107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2338;p79">
              <a:extLst>
                <a:ext uri="{FF2B5EF4-FFF2-40B4-BE49-F238E27FC236}">
                  <a16:creationId xmlns:a16="http://schemas.microsoft.com/office/drawing/2014/main" id="{03F71A9C-35A1-8108-3D13-129ADCAF5707}"/>
                </a:ext>
              </a:extLst>
            </p:cNvPr>
            <p:cNvSpPr/>
            <p:nvPr/>
          </p:nvSpPr>
          <p:spPr>
            <a:xfrm>
              <a:off x="1533125" y="2180700"/>
              <a:ext cx="62425" cy="53350"/>
            </a:xfrm>
            <a:custGeom>
              <a:avLst/>
              <a:gdLst/>
              <a:ahLst/>
              <a:cxnLst/>
              <a:rect l="l" t="t" r="r" b="b"/>
              <a:pathLst>
                <a:path w="2497" h="2134" extrusionOk="0">
                  <a:moveTo>
                    <a:pt x="1066" y="1"/>
                  </a:moveTo>
                  <a:cubicBezTo>
                    <a:pt x="480" y="1"/>
                    <a:pt x="1" y="480"/>
                    <a:pt x="1" y="1066"/>
                  </a:cubicBezTo>
                  <a:cubicBezTo>
                    <a:pt x="1" y="1709"/>
                    <a:pt x="526" y="2133"/>
                    <a:pt x="1075" y="2133"/>
                  </a:cubicBezTo>
                  <a:cubicBezTo>
                    <a:pt x="1337" y="2133"/>
                    <a:pt x="1604" y="2037"/>
                    <a:pt x="1822" y="1822"/>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2339;p79">
              <a:extLst>
                <a:ext uri="{FF2B5EF4-FFF2-40B4-BE49-F238E27FC236}">
                  <a16:creationId xmlns:a16="http://schemas.microsoft.com/office/drawing/2014/main" id="{B6A324AD-472C-2671-E49D-B88CBC71C2B4}"/>
                </a:ext>
              </a:extLst>
            </p:cNvPr>
            <p:cNvSpPr/>
            <p:nvPr/>
          </p:nvSpPr>
          <p:spPr>
            <a:xfrm>
              <a:off x="1533125" y="2104500"/>
              <a:ext cx="62425" cy="53325"/>
            </a:xfrm>
            <a:custGeom>
              <a:avLst/>
              <a:gdLst/>
              <a:ahLst/>
              <a:cxnLst/>
              <a:rect l="l" t="t" r="r" b="b"/>
              <a:pathLst>
                <a:path w="2497" h="2133" extrusionOk="0">
                  <a:moveTo>
                    <a:pt x="1066" y="0"/>
                  </a:moveTo>
                  <a:cubicBezTo>
                    <a:pt x="480" y="0"/>
                    <a:pt x="1" y="480"/>
                    <a:pt x="1" y="1065"/>
                  </a:cubicBezTo>
                  <a:cubicBezTo>
                    <a:pt x="1" y="1709"/>
                    <a:pt x="526" y="2133"/>
                    <a:pt x="1075" y="2133"/>
                  </a:cubicBezTo>
                  <a:cubicBezTo>
                    <a:pt x="1337" y="2133"/>
                    <a:pt x="1604" y="2036"/>
                    <a:pt x="1822" y="1821"/>
                  </a:cubicBezTo>
                  <a:cubicBezTo>
                    <a:pt x="2497"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2340;p79">
              <a:extLst>
                <a:ext uri="{FF2B5EF4-FFF2-40B4-BE49-F238E27FC236}">
                  <a16:creationId xmlns:a16="http://schemas.microsoft.com/office/drawing/2014/main" id="{15A92875-B415-5F62-9ACC-1F6819AF73C2}"/>
                </a:ext>
              </a:extLst>
            </p:cNvPr>
            <p:cNvSpPr/>
            <p:nvPr/>
          </p:nvSpPr>
          <p:spPr>
            <a:xfrm>
              <a:off x="1533125" y="2028275"/>
              <a:ext cx="62425" cy="53450"/>
            </a:xfrm>
            <a:custGeom>
              <a:avLst/>
              <a:gdLst/>
              <a:ahLst/>
              <a:cxnLst/>
              <a:rect l="l" t="t" r="r" b="b"/>
              <a:pathLst>
                <a:path w="2497" h="2138" extrusionOk="0">
                  <a:moveTo>
                    <a:pt x="1066" y="1"/>
                  </a:moveTo>
                  <a:cubicBezTo>
                    <a:pt x="480" y="1"/>
                    <a:pt x="1" y="480"/>
                    <a:pt x="1" y="1065"/>
                  </a:cubicBezTo>
                  <a:cubicBezTo>
                    <a:pt x="1" y="1709"/>
                    <a:pt x="526" y="2137"/>
                    <a:pt x="1075" y="2137"/>
                  </a:cubicBezTo>
                  <a:cubicBezTo>
                    <a:pt x="1337" y="2137"/>
                    <a:pt x="1604" y="2040"/>
                    <a:pt x="1822" y="1821"/>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2341;p79">
              <a:extLst>
                <a:ext uri="{FF2B5EF4-FFF2-40B4-BE49-F238E27FC236}">
                  <a16:creationId xmlns:a16="http://schemas.microsoft.com/office/drawing/2014/main" id="{4A9367CD-C39B-A409-EA1F-197B70925378}"/>
                </a:ext>
              </a:extLst>
            </p:cNvPr>
            <p:cNvSpPr/>
            <p:nvPr/>
          </p:nvSpPr>
          <p:spPr>
            <a:xfrm>
              <a:off x="1533125" y="1952050"/>
              <a:ext cx="62425" cy="53450"/>
            </a:xfrm>
            <a:custGeom>
              <a:avLst/>
              <a:gdLst/>
              <a:ahLst/>
              <a:cxnLst/>
              <a:rect l="l" t="t" r="r" b="b"/>
              <a:pathLst>
                <a:path w="2497" h="2138" extrusionOk="0">
                  <a:moveTo>
                    <a:pt x="1066" y="1"/>
                  </a:moveTo>
                  <a:cubicBezTo>
                    <a:pt x="480" y="9"/>
                    <a:pt x="1" y="481"/>
                    <a:pt x="1" y="1074"/>
                  </a:cubicBezTo>
                  <a:cubicBezTo>
                    <a:pt x="1" y="1712"/>
                    <a:pt x="525" y="2138"/>
                    <a:pt x="1073" y="2138"/>
                  </a:cubicBezTo>
                  <a:cubicBezTo>
                    <a:pt x="1336" y="2138"/>
                    <a:pt x="1603" y="2040"/>
                    <a:pt x="1822" y="1822"/>
                  </a:cubicBezTo>
                  <a:cubicBezTo>
                    <a:pt x="2497"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2342;p79">
              <a:extLst>
                <a:ext uri="{FF2B5EF4-FFF2-40B4-BE49-F238E27FC236}">
                  <a16:creationId xmlns:a16="http://schemas.microsoft.com/office/drawing/2014/main" id="{24BF7119-294A-A4AA-E1A8-27E63EB1277D}"/>
                </a:ext>
              </a:extLst>
            </p:cNvPr>
            <p:cNvSpPr/>
            <p:nvPr/>
          </p:nvSpPr>
          <p:spPr>
            <a:xfrm>
              <a:off x="1533125" y="1876050"/>
              <a:ext cx="62425" cy="53275"/>
            </a:xfrm>
            <a:custGeom>
              <a:avLst/>
              <a:gdLst/>
              <a:ahLst/>
              <a:cxnLst/>
              <a:rect l="l" t="t" r="r" b="b"/>
              <a:pathLst>
                <a:path w="2497" h="2131" extrusionOk="0">
                  <a:moveTo>
                    <a:pt x="1066" y="1"/>
                  </a:moveTo>
                  <a:cubicBezTo>
                    <a:pt x="480" y="1"/>
                    <a:pt x="1" y="472"/>
                    <a:pt x="1" y="1066"/>
                  </a:cubicBezTo>
                  <a:cubicBezTo>
                    <a:pt x="1" y="1707"/>
                    <a:pt x="523" y="2131"/>
                    <a:pt x="1070" y="2131"/>
                  </a:cubicBezTo>
                  <a:cubicBezTo>
                    <a:pt x="1333" y="2131"/>
                    <a:pt x="1602" y="2033"/>
                    <a:pt x="1822" y="1813"/>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2343;p79">
              <a:extLst>
                <a:ext uri="{FF2B5EF4-FFF2-40B4-BE49-F238E27FC236}">
                  <a16:creationId xmlns:a16="http://schemas.microsoft.com/office/drawing/2014/main" id="{AD74A5F3-22EF-EBDE-7782-B7B550252B63}"/>
                </a:ext>
              </a:extLst>
            </p:cNvPr>
            <p:cNvSpPr/>
            <p:nvPr/>
          </p:nvSpPr>
          <p:spPr>
            <a:xfrm>
              <a:off x="1533125" y="1799850"/>
              <a:ext cx="62425" cy="53325"/>
            </a:xfrm>
            <a:custGeom>
              <a:avLst/>
              <a:gdLst/>
              <a:ahLst/>
              <a:cxnLst/>
              <a:rect l="l" t="t" r="r" b="b"/>
              <a:pathLst>
                <a:path w="2497" h="2133" extrusionOk="0">
                  <a:moveTo>
                    <a:pt x="1066" y="0"/>
                  </a:moveTo>
                  <a:cubicBezTo>
                    <a:pt x="480" y="0"/>
                    <a:pt x="1" y="480"/>
                    <a:pt x="1" y="1065"/>
                  </a:cubicBezTo>
                  <a:cubicBezTo>
                    <a:pt x="1" y="1709"/>
                    <a:pt x="526" y="2133"/>
                    <a:pt x="1075" y="2133"/>
                  </a:cubicBezTo>
                  <a:cubicBezTo>
                    <a:pt x="1337" y="2133"/>
                    <a:pt x="1604" y="2036"/>
                    <a:pt x="1822" y="1821"/>
                  </a:cubicBezTo>
                  <a:cubicBezTo>
                    <a:pt x="2497"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2344;p79">
              <a:extLst>
                <a:ext uri="{FF2B5EF4-FFF2-40B4-BE49-F238E27FC236}">
                  <a16:creationId xmlns:a16="http://schemas.microsoft.com/office/drawing/2014/main" id="{9D6A6DF8-170B-8C6F-CCD4-FA5CDA463B9B}"/>
                </a:ext>
              </a:extLst>
            </p:cNvPr>
            <p:cNvSpPr/>
            <p:nvPr/>
          </p:nvSpPr>
          <p:spPr>
            <a:xfrm>
              <a:off x="1533125" y="1723625"/>
              <a:ext cx="62425" cy="53350"/>
            </a:xfrm>
            <a:custGeom>
              <a:avLst/>
              <a:gdLst/>
              <a:ahLst/>
              <a:cxnLst/>
              <a:rect l="l" t="t" r="r" b="b"/>
              <a:pathLst>
                <a:path w="2497" h="2134" extrusionOk="0">
                  <a:moveTo>
                    <a:pt x="1066" y="1"/>
                  </a:moveTo>
                  <a:cubicBezTo>
                    <a:pt x="480" y="1"/>
                    <a:pt x="1" y="480"/>
                    <a:pt x="1" y="1065"/>
                  </a:cubicBezTo>
                  <a:cubicBezTo>
                    <a:pt x="1" y="1709"/>
                    <a:pt x="526" y="2133"/>
                    <a:pt x="1075" y="2133"/>
                  </a:cubicBezTo>
                  <a:cubicBezTo>
                    <a:pt x="1337" y="2133"/>
                    <a:pt x="1604" y="2037"/>
                    <a:pt x="1822" y="1822"/>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2345;p79">
              <a:extLst>
                <a:ext uri="{FF2B5EF4-FFF2-40B4-BE49-F238E27FC236}">
                  <a16:creationId xmlns:a16="http://schemas.microsoft.com/office/drawing/2014/main" id="{54322651-9CD6-77E3-D521-8E3B3E623587}"/>
                </a:ext>
              </a:extLst>
            </p:cNvPr>
            <p:cNvSpPr/>
            <p:nvPr/>
          </p:nvSpPr>
          <p:spPr>
            <a:xfrm>
              <a:off x="1533125" y="1647400"/>
              <a:ext cx="62425" cy="53450"/>
            </a:xfrm>
            <a:custGeom>
              <a:avLst/>
              <a:gdLst/>
              <a:ahLst/>
              <a:cxnLst/>
              <a:rect l="l" t="t" r="r" b="b"/>
              <a:pathLst>
                <a:path w="2497" h="2138" extrusionOk="0">
                  <a:moveTo>
                    <a:pt x="1066" y="1"/>
                  </a:moveTo>
                  <a:cubicBezTo>
                    <a:pt x="480" y="1"/>
                    <a:pt x="1" y="481"/>
                    <a:pt x="1" y="1066"/>
                  </a:cubicBezTo>
                  <a:cubicBezTo>
                    <a:pt x="1" y="1710"/>
                    <a:pt x="526" y="2138"/>
                    <a:pt x="1075" y="2138"/>
                  </a:cubicBezTo>
                  <a:cubicBezTo>
                    <a:pt x="1337" y="2138"/>
                    <a:pt x="1604" y="2040"/>
                    <a:pt x="1822" y="1822"/>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2346;p79">
              <a:extLst>
                <a:ext uri="{FF2B5EF4-FFF2-40B4-BE49-F238E27FC236}">
                  <a16:creationId xmlns:a16="http://schemas.microsoft.com/office/drawing/2014/main" id="{194C4A00-26F3-168B-0DC7-69E4605E08E2}"/>
                </a:ext>
              </a:extLst>
            </p:cNvPr>
            <p:cNvSpPr/>
            <p:nvPr/>
          </p:nvSpPr>
          <p:spPr>
            <a:xfrm>
              <a:off x="1533125" y="1342750"/>
              <a:ext cx="62425" cy="53450"/>
            </a:xfrm>
            <a:custGeom>
              <a:avLst/>
              <a:gdLst/>
              <a:ahLst/>
              <a:cxnLst/>
              <a:rect l="l" t="t" r="r" b="b"/>
              <a:pathLst>
                <a:path w="2497" h="2138" extrusionOk="0">
                  <a:moveTo>
                    <a:pt x="1066" y="1"/>
                  </a:moveTo>
                  <a:cubicBezTo>
                    <a:pt x="480" y="1"/>
                    <a:pt x="1" y="481"/>
                    <a:pt x="1" y="1066"/>
                  </a:cubicBezTo>
                  <a:cubicBezTo>
                    <a:pt x="1" y="1710"/>
                    <a:pt x="526" y="2138"/>
                    <a:pt x="1075" y="2138"/>
                  </a:cubicBezTo>
                  <a:cubicBezTo>
                    <a:pt x="1337" y="2138"/>
                    <a:pt x="1604" y="2040"/>
                    <a:pt x="1822" y="1822"/>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2347;p79">
              <a:extLst>
                <a:ext uri="{FF2B5EF4-FFF2-40B4-BE49-F238E27FC236}">
                  <a16:creationId xmlns:a16="http://schemas.microsoft.com/office/drawing/2014/main" id="{B324DAB4-386B-2D6E-FE63-B5A8DFFBB17A}"/>
                </a:ext>
              </a:extLst>
            </p:cNvPr>
            <p:cNvSpPr/>
            <p:nvPr/>
          </p:nvSpPr>
          <p:spPr>
            <a:xfrm>
              <a:off x="1456925" y="2866425"/>
              <a:ext cx="62425" cy="53275"/>
            </a:xfrm>
            <a:custGeom>
              <a:avLst/>
              <a:gdLst/>
              <a:ahLst/>
              <a:cxnLst/>
              <a:rect l="l" t="t" r="r" b="b"/>
              <a:pathLst>
                <a:path w="2497" h="2131" extrusionOk="0">
                  <a:moveTo>
                    <a:pt x="1065" y="0"/>
                  </a:moveTo>
                  <a:cubicBezTo>
                    <a:pt x="480" y="0"/>
                    <a:pt x="0" y="472"/>
                    <a:pt x="0" y="1065"/>
                  </a:cubicBezTo>
                  <a:cubicBezTo>
                    <a:pt x="0" y="1707"/>
                    <a:pt x="526" y="2131"/>
                    <a:pt x="1073" y="2131"/>
                  </a:cubicBezTo>
                  <a:cubicBezTo>
                    <a:pt x="1336" y="2131"/>
                    <a:pt x="1605" y="2032"/>
                    <a:pt x="1821" y="1813"/>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2348;p79">
              <a:extLst>
                <a:ext uri="{FF2B5EF4-FFF2-40B4-BE49-F238E27FC236}">
                  <a16:creationId xmlns:a16="http://schemas.microsoft.com/office/drawing/2014/main" id="{061F1C1A-987F-1DB9-F13E-15DFF05E580A}"/>
                </a:ext>
              </a:extLst>
            </p:cNvPr>
            <p:cNvSpPr/>
            <p:nvPr/>
          </p:nvSpPr>
          <p:spPr>
            <a:xfrm>
              <a:off x="1456925" y="2790200"/>
              <a:ext cx="62425" cy="53350"/>
            </a:xfrm>
            <a:custGeom>
              <a:avLst/>
              <a:gdLst/>
              <a:ahLst/>
              <a:cxnLst/>
              <a:rect l="l" t="t" r="r" b="b"/>
              <a:pathLst>
                <a:path w="2497" h="2134" extrusionOk="0">
                  <a:moveTo>
                    <a:pt x="1065" y="1"/>
                  </a:moveTo>
                  <a:cubicBezTo>
                    <a:pt x="480" y="1"/>
                    <a:pt x="8" y="480"/>
                    <a:pt x="0" y="1066"/>
                  </a:cubicBezTo>
                  <a:cubicBezTo>
                    <a:pt x="0" y="1709"/>
                    <a:pt x="526" y="2134"/>
                    <a:pt x="1074" y="2134"/>
                  </a:cubicBezTo>
                  <a:cubicBezTo>
                    <a:pt x="1336" y="2134"/>
                    <a:pt x="1603" y="2037"/>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2349;p79">
              <a:extLst>
                <a:ext uri="{FF2B5EF4-FFF2-40B4-BE49-F238E27FC236}">
                  <a16:creationId xmlns:a16="http://schemas.microsoft.com/office/drawing/2014/main" id="{5E480DF2-C4A2-3769-34A9-0274CB718BF8}"/>
                </a:ext>
              </a:extLst>
            </p:cNvPr>
            <p:cNvSpPr/>
            <p:nvPr/>
          </p:nvSpPr>
          <p:spPr>
            <a:xfrm>
              <a:off x="1456925" y="2714000"/>
              <a:ext cx="62425" cy="53350"/>
            </a:xfrm>
            <a:custGeom>
              <a:avLst/>
              <a:gdLst/>
              <a:ahLst/>
              <a:cxnLst/>
              <a:rect l="l" t="t" r="r" b="b"/>
              <a:pathLst>
                <a:path w="2497" h="2134" extrusionOk="0">
                  <a:moveTo>
                    <a:pt x="1065" y="0"/>
                  </a:moveTo>
                  <a:cubicBezTo>
                    <a:pt x="480" y="0"/>
                    <a:pt x="0" y="480"/>
                    <a:pt x="0" y="1065"/>
                  </a:cubicBezTo>
                  <a:cubicBezTo>
                    <a:pt x="0" y="1709"/>
                    <a:pt x="526"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2350;p79">
              <a:extLst>
                <a:ext uri="{FF2B5EF4-FFF2-40B4-BE49-F238E27FC236}">
                  <a16:creationId xmlns:a16="http://schemas.microsoft.com/office/drawing/2014/main" id="{9DE763FD-CF61-5C5F-AC70-00EDBFC68679}"/>
                </a:ext>
              </a:extLst>
            </p:cNvPr>
            <p:cNvSpPr/>
            <p:nvPr/>
          </p:nvSpPr>
          <p:spPr>
            <a:xfrm>
              <a:off x="1456925" y="2637775"/>
              <a:ext cx="62425" cy="53450"/>
            </a:xfrm>
            <a:custGeom>
              <a:avLst/>
              <a:gdLst/>
              <a:ahLst/>
              <a:cxnLst/>
              <a:rect l="l" t="t" r="r" b="b"/>
              <a:pathLst>
                <a:path w="2497" h="2138" extrusionOk="0">
                  <a:moveTo>
                    <a:pt x="1065" y="1"/>
                  </a:moveTo>
                  <a:cubicBezTo>
                    <a:pt x="480" y="9"/>
                    <a:pt x="0" y="480"/>
                    <a:pt x="0" y="1074"/>
                  </a:cubicBezTo>
                  <a:cubicBezTo>
                    <a:pt x="0" y="1712"/>
                    <a:pt x="528" y="2137"/>
                    <a:pt x="1077" y="2137"/>
                  </a:cubicBezTo>
                  <a:cubicBezTo>
                    <a:pt x="1339" y="2137"/>
                    <a:pt x="1606" y="2040"/>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2351;p79">
              <a:extLst>
                <a:ext uri="{FF2B5EF4-FFF2-40B4-BE49-F238E27FC236}">
                  <a16:creationId xmlns:a16="http://schemas.microsoft.com/office/drawing/2014/main" id="{025153A9-6FA6-9B17-25C6-BAB4B20A4451}"/>
                </a:ext>
              </a:extLst>
            </p:cNvPr>
            <p:cNvSpPr/>
            <p:nvPr/>
          </p:nvSpPr>
          <p:spPr>
            <a:xfrm>
              <a:off x="1456925" y="2561575"/>
              <a:ext cx="62425" cy="53425"/>
            </a:xfrm>
            <a:custGeom>
              <a:avLst/>
              <a:gdLst/>
              <a:ahLst/>
              <a:cxnLst/>
              <a:rect l="l" t="t" r="r" b="b"/>
              <a:pathLst>
                <a:path w="2497" h="2137" extrusionOk="0">
                  <a:moveTo>
                    <a:pt x="1065" y="0"/>
                  </a:moveTo>
                  <a:cubicBezTo>
                    <a:pt x="480" y="8"/>
                    <a:pt x="8" y="480"/>
                    <a:pt x="0" y="1073"/>
                  </a:cubicBezTo>
                  <a:cubicBezTo>
                    <a:pt x="0" y="1711"/>
                    <a:pt x="525" y="2137"/>
                    <a:pt x="1073" y="2137"/>
                  </a:cubicBezTo>
                  <a:cubicBezTo>
                    <a:pt x="1335" y="2137"/>
                    <a:pt x="1603" y="2039"/>
                    <a:pt x="1821" y="1821"/>
                  </a:cubicBezTo>
                  <a:cubicBezTo>
                    <a:pt x="2496" y="1154"/>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2352;p79">
              <a:extLst>
                <a:ext uri="{FF2B5EF4-FFF2-40B4-BE49-F238E27FC236}">
                  <a16:creationId xmlns:a16="http://schemas.microsoft.com/office/drawing/2014/main" id="{F6901768-4C10-F058-167D-CE0DCB449647}"/>
                </a:ext>
              </a:extLst>
            </p:cNvPr>
            <p:cNvSpPr/>
            <p:nvPr/>
          </p:nvSpPr>
          <p:spPr>
            <a:xfrm>
              <a:off x="1456925" y="2485550"/>
              <a:ext cx="62425" cy="53300"/>
            </a:xfrm>
            <a:custGeom>
              <a:avLst/>
              <a:gdLst/>
              <a:ahLst/>
              <a:cxnLst/>
              <a:rect l="l" t="t" r="r" b="b"/>
              <a:pathLst>
                <a:path w="2497" h="2132" extrusionOk="0">
                  <a:moveTo>
                    <a:pt x="1065" y="1"/>
                  </a:moveTo>
                  <a:cubicBezTo>
                    <a:pt x="480" y="1"/>
                    <a:pt x="0" y="480"/>
                    <a:pt x="0" y="1066"/>
                  </a:cubicBezTo>
                  <a:cubicBezTo>
                    <a:pt x="0" y="1708"/>
                    <a:pt x="526" y="2131"/>
                    <a:pt x="1073" y="2131"/>
                  </a:cubicBezTo>
                  <a:cubicBezTo>
                    <a:pt x="1336" y="2131"/>
                    <a:pt x="1605" y="2033"/>
                    <a:pt x="1821" y="1814"/>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2353;p79">
              <a:extLst>
                <a:ext uri="{FF2B5EF4-FFF2-40B4-BE49-F238E27FC236}">
                  <a16:creationId xmlns:a16="http://schemas.microsoft.com/office/drawing/2014/main" id="{1D705A3D-87F6-B180-AA86-A5238F63F5C5}"/>
                </a:ext>
              </a:extLst>
            </p:cNvPr>
            <p:cNvSpPr/>
            <p:nvPr/>
          </p:nvSpPr>
          <p:spPr>
            <a:xfrm>
              <a:off x="1456925" y="2409350"/>
              <a:ext cx="62425" cy="53350"/>
            </a:xfrm>
            <a:custGeom>
              <a:avLst/>
              <a:gdLst/>
              <a:ahLst/>
              <a:cxnLst/>
              <a:rect l="l" t="t" r="r" b="b"/>
              <a:pathLst>
                <a:path w="2497" h="2134" extrusionOk="0">
                  <a:moveTo>
                    <a:pt x="1065" y="0"/>
                  </a:moveTo>
                  <a:cubicBezTo>
                    <a:pt x="480" y="0"/>
                    <a:pt x="8" y="480"/>
                    <a:pt x="0" y="1065"/>
                  </a:cubicBezTo>
                  <a:cubicBezTo>
                    <a:pt x="0" y="1709"/>
                    <a:pt x="526"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2354;p79">
              <a:extLst>
                <a:ext uri="{FF2B5EF4-FFF2-40B4-BE49-F238E27FC236}">
                  <a16:creationId xmlns:a16="http://schemas.microsoft.com/office/drawing/2014/main" id="{066CFDBF-27BA-8497-A1D2-D7ACE48B0724}"/>
                </a:ext>
              </a:extLst>
            </p:cNvPr>
            <p:cNvSpPr/>
            <p:nvPr/>
          </p:nvSpPr>
          <p:spPr>
            <a:xfrm>
              <a:off x="1456925" y="2333125"/>
              <a:ext cx="62425" cy="53450"/>
            </a:xfrm>
            <a:custGeom>
              <a:avLst/>
              <a:gdLst/>
              <a:ahLst/>
              <a:cxnLst/>
              <a:rect l="l" t="t" r="r" b="b"/>
              <a:pathLst>
                <a:path w="2497" h="2138" extrusionOk="0">
                  <a:moveTo>
                    <a:pt x="1065" y="1"/>
                  </a:moveTo>
                  <a:cubicBezTo>
                    <a:pt x="480" y="1"/>
                    <a:pt x="0" y="480"/>
                    <a:pt x="0" y="1066"/>
                  </a:cubicBezTo>
                  <a:cubicBezTo>
                    <a:pt x="0" y="1709"/>
                    <a:pt x="525" y="2137"/>
                    <a:pt x="1074" y="2137"/>
                  </a:cubicBezTo>
                  <a:cubicBezTo>
                    <a:pt x="1336" y="2137"/>
                    <a:pt x="1603" y="2040"/>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2355;p79">
              <a:extLst>
                <a:ext uri="{FF2B5EF4-FFF2-40B4-BE49-F238E27FC236}">
                  <a16:creationId xmlns:a16="http://schemas.microsoft.com/office/drawing/2014/main" id="{2C5991BB-6BF8-8DD0-9897-9CD28AC34CE2}"/>
                </a:ext>
              </a:extLst>
            </p:cNvPr>
            <p:cNvSpPr/>
            <p:nvPr/>
          </p:nvSpPr>
          <p:spPr>
            <a:xfrm>
              <a:off x="1456925" y="2256925"/>
              <a:ext cx="62550" cy="53425"/>
            </a:xfrm>
            <a:custGeom>
              <a:avLst/>
              <a:gdLst/>
              <a:ahLst/>
              <a:cxnLst/>
              <a:rect l="l" t="t" r="r" b="b"/>
              <a:pathLst>
                <a:path w="2502" h="2137" extrusionOk="0">
                  <a:moveTo>
                    <a:pt x="1075" y="0"/>
                  </a:moveTo>
                  <a:cubicBezTo>
                    <a:pt x="1072" y="0"/>
                    <a:pt x="1069" y="0"/>
                    <a:pt x="1065" y="0"/>
                  </a:cubicBezTo>
                  <a:cubicBezTo>
                    <a:pt x="480" y="0"/>
                    <a:pt x="0" y="480"/>
                    <a:pt x="0" y="1065"/>
                  </a:cubicBezTo>
                  <a:cubicBezTo>
                    <a:pt x="0" y="1709"/>
                    <a:pt x="529" y="2137"/>
                    <a:pt x="1080" y="2137"/>
                  </a:cubicBezTo>
                  <a:cubicBezTo>
                    <a:pt x="1343" y="2137"/>
                    <a:pt x="1611" y="2039"/>
                    <a:pt x="1829" y="1821"/>
                  </a:cubicBezTo>
                  <a:cubicBezTo>
                    <a:pt x="2502" y="1149"/>
                    <a:pt x="2028" y="0"/>
                    <a:pt x="107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2356;p79">
              <a:extLst>
                <a:ext uri="{FF2B5EF4-FFF2-40B4-BE49-F238E27FC236}">
                  <a16:creationId xmlns:a16="http://schemas.microsoft.com/office/drawing/2014/main" id="{9BB36CF1-BA52-5A31-FC28-E818E7CC57D7}"/>
                </a:ext>
              </a:extLst>
            </p:cNvPr>
            <p:cNvSpPr/>
            <p:nvPr/>
          </p:nvSpPr>
          <p:spPr>
            <a:xfrm>
              <a:off x="1456925" y="2180700"/>
              <a:ext cx="62425" cy="53350"/>
            </a:xfrm>
            <a:custGeom>
              <a:avLst/>
              <a:gdLst/>
              <a:ahLst/>
              <a:cxnLst/>
              <a:rect l="l" t="t" r="r" b="b"/>
              <a:pathLst>
                <a:path w="2497" h="2134" extrusionOk="0">
                  <a:moveTo>
                    <a:pt x="1065" y="1"/>
                  </a:moveTo>
                  <a:cubicBezTo>
                    <a:pt x="480" y="1"/>
                    <a:pt x="8" y="480"/>
                    <a:pt x="0" y="1066"/>
                  </a:cubicBezTo>
                  <a:cubicBezTo>
                    <a:pt x="0" y="1709"/>
                    <a:pt x="526" y="2133"/>
                    <a:pt x="1074" y="2133"/>
                  </a:cubicBezTo>
                  <a:cubicBezTo>
                    <a:pt x="1336" y="2133"/>
                    <a:pt x="1603" y="2037"/>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2357;p79">
              <a:extLst>
                <a:ext uri="{FF2B5EF4-FFF2-40B4-BE49-F238E27FC236}">
                  <a16:creationId xmlns:a16="http://schemas.microsoft.com/office/drawing/2014/main" id="{93461F70-32A1-89B6-9843-91443A673986}"/>
                </a:ext>
              </a:extLst>
            </p:cNvPr>
            <p:cNvSpPr/>
            <p:nvPr/>
          </p:nvSpPr>
          <p:spPr>
            <a:xfrm>
              <a:off x="1456925" y="2104500"/>
              <a:ext cx="62425" cy="53325"/>
            </a:xfrm>
            <a:custGeom>
              <a:avLst/>
              <a:gdLst/>
              <a:ahLst/>
              <a:cxnLst/>
              <a:rect l="l" t="t" r="r" b="b"/>
              <a:pathLst>
                <a:path w="2497" h="2133" extrusionOk="0">
                  <a:moveTo>
                    <a:pt x="1065" y="0"/>
                  </a:moveTo>
                  <a:cubicBezTo>
                    <a:pt x="480" y="0"/>
                    <a:pt x="0" y="480"/>
                    <a:pt x="0" y="1065"/>
                  </a:cubicBezTo>
                  <a:cubicBezTo>
                    <a:pt x="0" y="1709"/>
                    <a:pt x="526"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2358;p79">
              <a:extLst>
                <a:ext uri="{FF2B5EF4-FFF2-40B4-BE49-F238E27FC236}">
                  <a16:creationId xmlns:a16="http://schemas.microsoft.com/office/drawing/2014/main" id="{44DB170A-99F3-1A24-043B-A4B5F412829E}"/>
                </a:ext>
              </a:extLst>
            </p:cNvPr>
            <p:cNvSpPr/>
            <p:nvPr/>
          </p:nvSpPr>
          <p:spPr>
            <a:xfrm>
              <a:off x="1456925" y="2028275"/>
              <a:ext cx="62425" cy="53450"/>
            </a:xfrm>
            <a:custGeom>
              <a:avLst/>
              <a:gdLst/>
              <a:ahLst/>
              <a:cxnLst/>
              <a:rect l="l" t="t" r="r" b="b"/>
              <a:pathLst>
                <a:path w="2497" h="2138" extrusionOk="0">
                  <a:moveTo>
                    <a:pt x="1065" y="1"/>
                  </a:moveTo>
                  <a:cubicBezTo>
                    <a:pt x="480" y="1"/>
                    <a:pt x="8" y="480"/>
                    <a:pt x="0" y="1065"/>
                  </a:cubicBezTo>
                  <a:cubicBezTo>
                    <a:pt x="0" y="1709"/>
                    <a:pt x="525" y="2137"/>
                    <a:pt x="1074" y="2137"/>
                  </a:cubicBezTo>
                  <a:cubicBezTo>
                    <a:pt x="1336" y="2137"/>
                    <a:pt x="1603" y="2040"/>
                    <a:pt x="1821" y="1821"/>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2359;p79">
              <a:extLst>
                <a:ext uri="{FF2B5EF4-FFF2-40B4-BE49-F238E27FC236}">
                  <a16:creationId xmlns:a16="http://schemas.microsoft.com/office/drawing/2014/main" id="{DBA626D0-B3D4-DE3B-E95E-C7DDBEF2CA77}"/>
                </a:ext>
              </a:extLst>
            </p:cNvPr>
            <p:cNvSpPr/>
            <p:nvPr/>
          </p:nvSpPr>
          <p:spPr>
            <a:xfrm>
              <a:off x="1456925" y="1952050"/>
              <a:ext cx="62425" cy="53450"/>
            </a:xfrm>
            <a:custGeom>
              <a:avLst/>
              <a:gdLst/>
              <a:ahLst/>
              <a:cxnLst/>
              <a:rect l="l" t="t" r="r" b="b"/>
              <a:pathLst>
                <a:path w="2497" h="2138" extrusionOk="0">
                  <a:moveTo>
                    <a:pt x="1065" y="1"/>
                  </a:moveTo>
                  <a:cubicBezTo>
                    <a:pt x="480" y="9"/>
                    <a:pt x="8" y="481"/>
                    <a:pt x="0" y="1074"/>
                  </a:cubicBezTo>
                  <a:cubicBezTo>
                    <a:pt x="0" y="1712"/>
                    <a:pt x="525" y="2138"/>
                    <a:pt x="1073" y="2138"/>
                  </a:cubicBezTo>
                  <a:cubicBezTo>
                    <a:pt x="1335" y="2138"/>
                    <a:pt x="1603" y="2040"/>
                    <a:pt x="1821" y="1822"/>
                  </a:cubicBezTo>
                  <a:cubicBezTo>
                    <a:pt x="2496"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2360;p79">
              <a:extLst>
                <a:ext uri="{FF2B5EF4-FFF2-40B4-BE49-F238E27FC236}">
                  <a16:creationId xmlns:a16="http://schemas.microsoft.com/office/drawing/2014/main" id="{703E240C-3647-CDFE-83DC-02DD01C80C70}"/>
                </a:ext>
              </a:extLst>
            </p:cNvPr>
            <p:cNvSpPr/>
            <p:nvPr/>
          </p:nvSpPr>
          <p:spPr>
            <a:xfrm>
              <a:off x="1456925" y="1876050"/>
              <a:ext cx="62425" cy="53275"/>
            </a:xfrm>
            <a:custGeom>
              <a:avLst/>
              <a:gdLst/>
              <a:ahLst/>
              <a:cxnLst/>
              <a:rect l="l" t="t" r="r" b="b"/>
              <a:pathLst>
                <a:path w="2497" h="2131" extrusionOk="0">
                  <a:moveTo>
                    <a:pt x="1065" y="1"/>
                  </a:moveTo>
                  <a:cubicBezTo>
                    <a:pt x="480" y="1"/>
                    <a:pt x="0" y="472"/>
                    <a:pt x="0" y="1066"/>
                  </a:cubicBezTo>
                  <a:cubicBezTo>
                    <a:pt x="0" y="1707"/>
                    <a:pt x="522" y="2131"/>
                    <a:pt x="1069" y="2131"/>
                  </a:cubicBezTo>
                  <a:cubicBezTo>
                    <a:pt x="1333" y="2131"/>
                    <a:pt x="1602" y="2033"/>
                    <a:pt x="1821" y="1813"/>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2361;p79">
              <a:extLst>
                <a:ext uri="{FF2B5EF4-FFF2-40B4-BE49-F238E27FC236}">
                  <a16:creationId xmlns:a16="http://schemas.microsoft.com/office/drawing/2014/main" id="{194BD735-AF53-8A75-D84E-E9058B076546}"/>
                </a:ext>
              </a:extLst>
            </p:cNvPr>
            <p:cNvSpPr/>
            <p:nvPr/>
          </p:nvSpPr>
          <p:spPr>
            <a:xfrm>
              <a:off x="1456925" y="1799850"/>
              <a:ext cx="62425" cy="53325"/>
            </a:xfrm>
            <a:custGeom>
              <a:avLst/>
              <a:gdLst/>
              <a:ahLst/>
              <a:cxnLst/>
              <a:rect l="l" t="t" r="r" b="b"/>
              <a:pathLst>
                <a:path w="2497" h="2133" extrusionOk="0">
                  <a:moveTo>
                    <a:pt x="1065" y="0"/>
                  </a:moveTo>
                  <a:cubicBezTo>
                    <a:pt x="480" y="0"/>
                    <a:pt x="8" y="480"/>
                    <a:pt x="0" y="1065"/>
                  </a:cubicBezTo>
                  <a:cubicBezTo>
                    <a:pt x="0" y="1709"/>
                    <a:pt x="526"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2362;p79">
              <a:extLst>
                <a:ext uri="{FF2B5EF4-FFF2-40B4-BE49-F238E27FC236}">
                  <a16:creationId xmlns:a16="http://schemas.microsoft.com/office/drawing/2014/main" id="{794158F5-09D7-633E-1EC3-0214FF63EFBA}"/>
                </a:ext>
              </a:extLst>
            </p:cNvPr>
            <p:cNvSpPr/>
            <p:nvPr/>
          </p:nvSpPr>
          <p:spPr>
            <a:xfrm>
              <a:off x="1456925" y="1723625"/>
              <a:ext cx="62425" cy="53350"/>
            </a:xfrm>
            <a:custGeom>
              <a:avLst/>
              <a:gdLst/>
              <a:ahLst/>
              <a:cxnLst/>
              <a:rect l="l" t="t" r="r" b="b"/>
              <a:pathLst>
                <a:path w="2497" h="2134" extrusionOk="0">
                  <a:moveTo>
                    <a:pt x="1065" y="1"/>
                  </a:moveTo>
                  <a:cubicBezTo>
                    <a:pt x="480" y="1"/>
                    <a:pt x="0" y="480"/>
                    <a:pt x="0" y="1065"/>
                  </a:cubicBezTo>
                  <a:cubicBezTo>
                    <a:pt x="0" y="1709"/>
                    <a:pt x="526" y="2133"/>
                    <a:pt x="1074" y="2133"/>
                  </a:cubicBezTo>
                  <a:cubicBezTo>
                    <a:pt x="1336" y="2133"/>
                    <a:pt x="1603" y="2037"/>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2363;p79">
              <a:extLst>
                <a:ext uri="{FF2B5EF4-FFF2-40B4-BE49-F238E27FC236}">
                  <a16:creationId xmlns:a16="http://schemas.microsoft.com/office/drawing/2014/main" id="{7089C112-CC9E-2B72-8CB9-520A7F93CFE6}"/>
                </a:ext>
              </a:extLst>
            </p:cNvPr>
            <p:cNvSpPr/>
            <p:nvPr/>
          </p:nvSpPr>
          <p:spPr>
            <a:xfrm>
              <a:off x="1456925" y="1647400"/>
              <a:ext cx="62425" cy="53450"/>
            </a:xfrm>
            <a:custGeom>
              <a:avLst/>
              <a:gdLst/>
              <a:ahLst/>
              <a:cxnLst/>
              <a:rect l="l" t="t" r="r" b="b"/>
              <a:pathLst>
                <a:path w="2497" h="2138" extrusionOk="0">
                  <a:moveTo>
                    <a:pt x="1065" y="1"/>
                  </a:moveTo>
                  <a:cubicBezTo>
                    <a:pt x="480" y="9"/>
                    <a:pt x="8" y="481"/>
                    <a:pt x="0" y="1066"/>
                  </a:cubicBezTo>
                  <a:cubicBezTo>
                    <a:pt x="0" y="1710"/>
                    <a:pt x="525" y="2138"/>
                    <a:pt x="1074" y="2138"/>
                  </a:cubicBezTo>
                  <a:cubicBezTo>
                    <a:pt x="1336" y="2138"/>
                    <a:pt x="1603" y="2040"/>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2364;p79">
              <a:extLst>
                <a:ext uri="{FF2B5EF4-FFF2-40B4-BE49-F238E27FC236}">
                  <a16:creationId xmlns:a16="http://schemas.microsoft.com/office/drawing/2014/main" id="{A8DA5DC6-ECFC-78DE-0ECB-436C5191A6C3}"/>
                </a:ext>
              </a:extLst>
            </p:cNvPr>
            <p:cNvSpPr/>
            <p:nvPr/>
          </p:nvSpPr>
          <p:spPr>
            <a:xfrm>
              <a:off x="1456925" y="1571400"/>
              <a:ext cx="62425" cy="53250"/>
            </a:xfrm>
            <a:custGeom>
              <a:avLst/>
              <a:gdLst/>
              <a:ahLst/>
              <a:cxnLst/>
              <a:rect l="l" t="t" r="r" b="b"/>
              <a:pathLst>
                <a:path w="2497" h="2130" extrusionOk="0">
                  <a:moveTo>
                    <a:pt x="1065" y="1"/>
                  </a:moveTo>
                  <a:cubicBezTo>
                    <a:pt x="480" y="1"/>
                    <a:pt x="8" y="472"/>
                    <a:pt x="0" y="1066"/>
                  </a:cubicBezTo>
                  <a:cubicBezTo>
                    <a:pt x="0" y="1703"/>
                    <a:pt x="525" y="2129"/>
                    <a:pt x="1073" y="2129"/>
                  </a:cubicBezTo>
                  <a:cubicBezTo>
                    <a:pt x="1335" y="2129"/>
                    <a:pt x="1603" y="2032"/>
                    <a:pt x="1821" y="1813"/>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2365;p79">
              <a:extLst>
                <a:ext uri="{FF2B5EF4-FFF2-40B4-BE49-F238E27FC236}">
                  <a16:creationId xmlns:a16="http://schemas.microsoft.com/office/drawing/2014/main" id="{26638AD8-3AF7-D48F-B001-EFFCE72A4ABB}"/>
                </a:ext>
              </a:extLst>
            </p:cNvPr>
            <p:cNvSpPr/>
            <p:nvPr/>
          </p:nvSpPr>
          <p:spPr>
            <a:xfrm>
              <a:off x="1456925" y="1266550"/>
              <a:ext cx="62425" cy="53450"/>
            </a:xfrm>
            <a:custGeom>
              <a:avLst/>
              <a:gdLst/>
              <a:ahLst/>
              <a:cxnLst/>
              <a:rect l="l" t="t" r="r" b="b"/>
              <a:pathLst>
                <a:path w="2497" h="2138" extrusionOk="0">
                  <a:moveTo>
                    <a:pt x="1065" y="0"/>
                  </a:moveTo>
                  <a:cubicBezTo>
                    <a:pt x="480" y="9"/>
                    <a:pt x="8" y="480"/>
                    <a:pt x="0" y="1074"/>
                  </a:cubicBezTo>
                  <a:cubicBezTo>
                    <a:pt x="0" y="1711"/>
                    <a:pt x="525" y="2137"/>
                    <a:pt x="1073" y="2137"/>
                  </a:cubicBezTo>
                  <a:cubicBezTo>
                    <a:pt x="1335" y="2137"/>
                    <a:pt x="1603" y="2040"/>
                    <a:pt x="1821" y="1821"/>
                  </a:cubicBezTo>
                  <a:cubicBezTo>
                    <a:pt x="2496" y="1155"/>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2366;p79">
              <a:extLst>
                <a:ext uri="{FF2B5EF4-FFF2-40B4-BE49-F238E27FC236}">
                  <a16:creationId xmlns:a16="http://schemas.microsoft.com/office/drawing/2014/main" id="{C4DD04E9-953B-01F4-CEFF-5FE346F92BEE}"/>
                </a:ext>
              </a:extLst>
            </p:cNvPr>
            <p:cNvSpPr/>
            <p:nvPr/>
          </p:nvSpPr>
          <p:spPr>
            <a:xfrm>
              <a:off x="1380900" y="2790200"/>
              <a:ext cx="62225" cy="53350"/>
            </a:xfrm>
            <a:custGeom>
              <a:avLst/>
              <a:gdLst/>
              <a:ahLst/>
              <a:cxnLst/>
              <a:rect l="l" t="t" r="r" b="b"/>
              <a:pathLst>
                <a:path w="2489" h="2134" extrusionOk="0">
                  <a:moveTo>
                    <a:pt x="1066" y="1"/>
                  </a:moveTo>
                  <a:cubicBezTo>
                    <a:pt x="472" y="1"/>
                    <a:pt x="1" y="480"/>
                    <a:pt x="1" y="1066"/>
                  </a:cubicBezTo>
                  <a:cubicBezTo>
                    <a:pt x="1" y="1709"/>
                    <a:pt x="526" y="2134"/>
                    <a:pt x="1072" y="2134"/>
                  </a:cubicBezTo>
                  <a:cubicBezTo>
                    <a:pt x="1333" y="2134"/>
                    <a:pt x="1598" y="2037"/>
                    <a:pt x="1814"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2367;p79">
              <a:extLst>
                <a:ext uri="{FF2B5EF4-FFF2-40B4-BE49-F238E27FC236}">
                  <a16:creationId xmlns:a16="http://schemas.microsoft.com/office/drawing/2014/main" id="{0AE8D4D5-296D-8F75-A352-A74AB84D8253}"/>
                </a:ext>
              </a:extLst>
            </p:cNvPr>
            <p:cNvSpPr/>
            <p:nvPr/>
          </p:nvSpPr>
          <p:spPr>
            <a:xfrm>
              <a:off x="1380900" y="2714000"/>
              <a:ext cx="62225" cy="53350"/>
            </a:xfrm>
            <a:custGeom>
              <a:avLst/>
              <a:gdLst/>
              <a:ahLst/>
              <a:cxnLst/>
              <a:rect l="l" t="t" r="r" b="b"/>
              <a:pathLst>
                <a:path w="2489" h="2134" extrusionOk="0">
                  <a:moveTo>
                    <a:pt x="1066" y="0"/>
                  </a:moveTo>
                  <a:cubicBezTo>
                    <a:pt x="472" y="0"/>
                    <a:pt x="1" y="480"/>
                    <a:pt x="1" y="1065"/>
                  </a:cubicBezTo>
                  <a:cubicBezTo>
                    <a:pt x="1" y="1709"/>
                    <a:pt x="526" y="2133"/>
                    <a:pt x="1072" y="2133"/>
                  </a:cubicBezTo>
                  <a:cubicBezTo>
                    <a:pt x="1333" y="2133"/>
                    <a:pt x="1598" y="2036"/>
                    <a:pt x="1814" y="1821"/>
                  </a:cubicBezTo>
                  <a:cubicBezTo>
                    <a:pt x="2488" y="1146"/>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2368;p79">
              <a:extLst>
                <a:ext uri="{FF2B5EF4-FFF2-40B4-BE49-F238E27FC236}">
                  <a16:creationId xmlns:a16="http://schemas.microsoft.com/office/drawing/2014/main" id="{C8EDDE00-B0D1-6555-12FF-F26DAC4F442A}"/>
                </a:ext>
              </a:extLst>
            </p:cNvPr>
            <p:cNvSpPr/>
            <p:nvPr/>
          </p:nvSpPr>
          <p:spPr>
            <a:xfrm>
              <a:off x="1380900" y="2637775"/>
              <a:ext cx="62225" cy="53450"/>
            </a:xfrm>
            <a:custGeom>
              <a:avLst/>
              <a:gdLst/>
              <a:ahLst/>
              <a:cxnLst/>
              <a:rect l="l" t="t" r="r" b="b"/>
              <a:pathLst>
                <a:path w="2489" h="2138" extrusionOk="0">
                  <a:moveTo>
                    <a:pt x="1066" y="1"/>
                  </a:moveTo>
                  <a:cubicBezTo>
                    <a:pt x="472" y="9"/>
                    <a:pt x="1" y="480"/>
                    <a:pt x="1" y="1074"/>
                  </a:cubicBezTo>
                  <a:cubicBezTo>
                    <a:pt x="1" y="1712"/>
                    <a:pt x="525" y="2137"/>
                    <a:pt x="1071" y="2137"/>
                  </a:cubicBezTo>
                  <a:cubicBezTo>
                    <a:pt x="1332" y="2137"/>
                    <a:pt x="1598" y="2040"/>
                    <a:pt x="1814"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2369;p79">
              <a:extLst>
                <a:ext uri="{FF2B5EF4-FFF2-40B4-BE49-F238E27FC236}">
                  <a16:creationId xmlns:a16="http://schemas.microsoft.com/office/drawing/2014/main" id="{104BB437-3458-FB62-BC24-D78219D3674D}"/>
                </a:ext>
              </a:extLst>
            </p:cNvPr>
            <p:cNvSpPr/>
            <p:nvPr/>
          </p:nvSpPr>
          <p:spPr>
            <a:xfrm>
              <a:off x="1380900" y="2561575"/>
              <a:ext cx="62225" cy="53425"/>
            </a:xfrm>
            <a:custGeom>
              <a:avLst/>
              <a:gdLst/>
              <a:ahLst/>
              <a:cxnLst/>
              <a:rect l="l" t="t" r="r" b="b"/>
              <a:pathLst>
                <a:path w="2489" h="2137" extrusionOk="0">
                  <a:moveTo>
                    <a:pt x="1066" y="0"/>
                  </a:moveTo>
                  <a:cubicBezTo>
                    <a:pt x="472" y="8"/>
                    <a:pt x="1" y="480"/>
                    <a:pt x="1" y="1073"/>
                  </a:cubicBezTo>
                  <a:cubicBezTo>
                    <a:pt x="1" y="1711"/>
                    <a:pt x="525" y="2137"/>
                    <a:pt x="1071" y="2137"/>
                  </a:cubicBezTo>
                  <a:cubicBezTo>
                    <a:pt x="1332" y="2137"/>
                    <a:pt x="1598" y="2039"/>
                    <a:pt x="1814" y="1821"/>
                  </a:cubicBezTo>
                  <a:cubicBezTo>
                    <a:pt x="2488" y="1154"/>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2370;p79">
              <a:extLst>
                <a:ext uri="{FF2B5EF4-FFF2-40B4-BE49-F238E27FC236}">
                  <a16:creationId xmlns:a16="http://schemas.microsoft.com/office/drawing/2014/main" id="{26221D91-81D0-E565-E9CD-6476682D62C6}"/>
                </a:ext>
              </a:extLst>
            </p:cNvPr>
            <p:cNvSpPr/>
            <p:nvPr/>
          </p:nvSpPr>
          <p:spPr>
            <a:xfrm>
              <a:off x="1380900" y="2485550"/>
              <a:ext cx="62225" cy="53300"/>
            </a:xfrm>
            <a:custGeom>
              <a:avLst/>
              <a:gdLst/>
              <a:ahLst/>
              <a:cxnLst/>
              <a:rect l="l" t="t" r="r" b="b"/>
              <a:pathLst>
                <a:path w="2489" h="2132" extrusionOk="0">
                  <a:moveTo>
                    <a:pt x="1066" y="1"/>
                  </a:moveTo>
                  <a:cubicBezTo>
                    <a:pt x="472" y="1"/>
                    <a:pt x="1" y="480"/>
                    <a:pt x="1" y="1066"/>
                  </a:cubicBezTo>
                  <a:cubicBezTo>
                    <a:pt x="1" y="1708"/>
                    <a:pt x="523" y="2131"/>
                    <a:pt x="1067" y="2131"/>
                  </a:cubicBezTo>
                  <a:cubicBezTo>
                    <a:pt x="1330" y="2131"/>
                    <a:pt x="1597" y="2033"/>
                    <a:pt x="1814" y="1814"/>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2371;p79">
              <a:extLst>
                <a:ext uri="{FF2B5EF4-FFF2-40B4-BE49-F238E27FC236}">
                  <a16:creationId xmlns:a16="http://schemas.microsoft.com/office/drawing/2014/main" id="{F0B3393D-858C-C831-034C-5DC8C1C19AA9}"/>
                </a:ext>
              </a:extLst>
            </p:cNvPr>
            <p:cNvSpPr/>
            <p:nvPr/>
          </p:nvSpPr>
          <p:spPr>
            <a:xfrm>
              <a:off x="1380900" y="2409350"/>
              <a:ext cx="62225" cy="53350"/>
            </a:xfrm>
            <a:custGeom>
              <a:avLst/>
              <a:gdLst/>
              <a:ahLst/>
              <a:cxnLst/>
              <a:rect l="l" t="t" r="r" b="b"/>
              <a:pathLst>
                <a:path w="2489" h="2134" extrusionOk="0">
                  <a:moveTo>
                    <a:pt x="1066" y="0"/>
                  </a:moveTo>
                  <a:cubicBezTo>
                    <a:pt x="472" y="0"/>
                    <a:pt x="1" y="480"/>
                    <a:pt x="1" y="1065"/>
                  </a:cubicBezTo>
                  <a:cubicBezTo>
                    <a:pt x="1" y="1709"/>
                    <a:pt x="526" y="2133"/>
                    <a:pt x="1072" y="2133"/>
                  </a:cubicBezTo>
                  <a:cubicBezTo>
                    <a:pt x="1333" y="2133"/>
                    <a:pt x="1598" y="2036"/>
                    <a:pt x="1814" y="1821"/>
                  </a:cubicBezTo>
                  <a:cubicBezTo>
                    <a:pt x="2488" y="1146"/>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2372;p79">
              <a:extLst>
                <a:ext uri="{FF2B5EF4-FFF2-40B4-BE49-F238E27FC236}">
                  <a16:creationId xmlns:a16="http://schemas.microsoft.com/office/drawing/2014/main" id="{E8C36B35-333C-843E-0A34-CB373E07FE0B}"/>
                </a:ext>
              </a:extLst>
            </p:cNvPr>
            <p:cNvSpPr/>
            <p:nvPr/>
          </p:nvSpPr>
          <p:spPr>
            <a:xfrm>
              <a:off x="1380900" y="2333125"/>
              <a:ext cx="62225" cy="53450"/>
            </a:xfrm>
            <a:custGeom>
              <a:avLst/>
              <a:gdLst/>
              <a:ahLst/>
              <a:cxnLst/>
              <a:rect l="l" t="t" r="r" b="b"/>
              <a:pathLst>
                <a:path w="2489" h="2138" extrusionOk="0">
                  <a:moveTo>
                    <a:pt x="1066" y="1"/>
                  </a:moveTo>
                  <a:cubicBezTo>
                    <a:pt x="472" y="1"/>
                    <a:pt x="1" y="480"/>
                    <a:pt x="1" y="1066"/>
                  </a:cubicBezTo>
                  <a:cubicBezTo>
                    <a:pt x="1" y="1709"/>
                    <a:pt x="526" y="2137"/>
                    <a:pt x="1072" y="2137"/>
                  </a:cubicBezTo>
                  <a:cubicBezTo>
                    <a:pt x="1333" y="2137"/>
                    <a:pt x="1598" y="2040"/>
                    <a:pt x="1814"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2373;p79">
              <a:extLst>
                <a:ext uri="{FF2B5EF4-FFF2-40B4-BE49-F238E27FC236}">
                  <a16:creationId xmlns:a16="http://schemas.microsoft.com/office/drawing/2014/main" id="{906152C8-D403-C94F-61DA-9E50AA405608}"/>
                </a:ext>
              </a:extLst>
            </p:cNvPr>
            <p:cNvSpPr/>
            <p:nvPr/>
          </p:nvSpPr>
          <p:spPr>
            <a:xfrm>
              <a:off x="1380900" y="2256925"/>
              <a:ext cx="62375" cy="53425"/>
            </a:xfrm>
            <a:custGeom>
              <a:avLst/>
              <a:gdLst/>
              <a:ahLst/>
              <a:cxnLst/>
              <a:rect l="l" t="t" r="r" b="b"/>
              <a:pathLst>
                <a:path w="2495" h="2137" extrusionOk="0">
                  <a:moveTo>
                    <a:pt x="1076" y="0"/>
                  </a:moveTo>
                  <a:cubicBezTo>
                    <a:pt x="1072" y="0"/>
                    <a:pt x="1069" y="0"/>
                    <a:pt x="1066" y="0"/>
                  </a:cubicBezTo>
                  <a:cubicBezTo>
                    <a:pt x="472" y="0"/>
                    <a:pt x="1" y="480"/>
                    <a:pt x="1" y="1065"/>
                  </a:cubicBezTo>
                  <a:cubicBezTo>
                    <a:pt x="1" y="1709"/>
                    <a:pt x="526" y="2137"/>
                    <a:pt x="1075" y="2137"/>
                  </a:cubicBezTo>
                  <a:cubicBezTo>
                    <a:pt x="1337" y="2137"/>
                    <a:pt x="1604" y="2039"/>
                    <a:pt x="1822" y="1821"/>
                  </a:cubicBezTo>
                  <a:cubicBezTo>
                    <a:pt x="2494" y="1149"/>
                    <a:pt x="2020" y="0"/>
                    <a:pt x="107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2374;p79">
              <a:extLst>
                <a:ext uri="{FF2B5EF4-FFF2-40B4-BE49-F238E27FC236}">
                  <a16:creationId xmlns:a16="http://schemas.microsoft.com/office/drawing/2014/main" id="{6A9FD6FE-8466-0CB9-1642-98C00BD9B153}"/>
                </a:ext>
              </a:extLst>
            </p:cNvPr>
            <p:cNvSpPr/>
            <p:nvPr/>
          </p:nvSpPr>
          <p:spPr>
            <a:xfrm>
              <a:off x="1380900" y="2180700"/>
              <a:ext cx="62225" cy="53350"/>
            </a:xfrm>
            <a:custGeom>
              <a:avLst/>
              <a:gdLst/>
              <a:ahLst/>
              <a:cxnLst/>
              <a:rect l="l" t="t" r="r" b="b"/>
              <a:pathLst>
                <a:path w="2489" h="2134" extrusionOk="0">
                  <a:moveTo>
                    <a:pt x="1066" y="1"/>
                  </a:moveTo>
                  <a:cubicBezTo>
                    <a:pt x="472" y="1"/>
                    <a:pt x="1" y="480"/>
                    <a:pt x="1" y="1066"/>
                  </a:cubicBezTo>
                  <a:cubicBezTo>
                    <a:pt x="1" y="1709"/>
                    <a:pt x="526" y="2133"/>
                    <a:pt x="1072" y="2133"/>
                  </a:cubicBezTo>
                  <a:cubicBezTo>
                    <a:pt x="1333" y="2133"/>
                    <a:pt x="1598" y="2037"/>
                    <a:pt x="1814"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2375;p79">
              <a:extLst>
                <a:ext uri="{FF2B5EF4-FFF2-40B4-BE49-F238E27FC236}">
                  <a16:creationId xmlns:a16="http://schemas.microsoft.com/office/drawing/2014/main" id="{8D02BFA0-40CA-86C3-AD32-04C8DE043E71}"/>
                </a:ext>
              </a:extLst>
            </p:cNvPr>
            <p:cNvSpPr/>
            <p:nvPr/>
          </p:nvSpPr>
          <p:spPr>
            <a:xfrm>
              <a:off x="1380900" y="2104500"/>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4" y="1821"/>
                  </a:cubicBezTo>
                  <a:cubicBezTo>
                    <a:pt x="2488" y="1146"/>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2376;p79">
              <a:extLst>
                <a:ext uri="{FF2B5EF4-FFF2-40B4-BE49-F238E27FC236}">
                  <a16:creationId xmlns:a16="http://schemas.microsoft.com/office/drawing/2014/main" id="{9A2527D8-B652-EEAC-21DD-B9C901A1077B}"/>
                </a:ext>
              </a:extLst>
            </p:cNvPr>
            <p:cNvSpPr/>
            <p:nvPr/>
          </p:nvSpPr>
          <p:spPr>
            <a:xfrm>
              <a:off x="1380900" y="2028275"/>
              <a:ext cx="62225" cy="53450"/>
            </a:xfrm>
            <a:custGeom>
              <a:avLst/>
              <a:gdLst/>
              <a:ahLst/>
              <a:cxnLst/>
              <a:rect l="l" t="t" r="r" b="b"/>
              <a:pathLst>
                <a:path w="2489" h="2138" extrusionOk="0">
                  <a:moveTo>
                    <a:pt x="1066" y="1"/>
                  </a:moveTo>
                  <a:cubicBezTo>
                    <a:pt x="472" y="1"/>
                    <a:pt x="1" y="480"/>
                    <a:pt x="1" y="1065"/>
                  </a:cubicBezTo>
                  <a:cubicBezTo>
                    <a:pt x="1" y="1709"/>
                    <a:pt x="526" y="2137"/>
                    <a:pt x="1072" y="2137"/>
                  </a:cubicBezTo>
                  <a:cubicBezTo>
                    <a:pt x="1333" y="2137"/>
                    <a:pt x="1598" y="2040"/>
                    <a:pt x="1814" y="1821"/>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2377;p79">
              <a:extLst>
                <a:ext uri="{FF2B5EF4-FFF2-40B4-BE49-F238E27FC236}">
                  <a16:creationId xmlns:a16="http://schemas.microsoft.com/office/drawing/2014/main" id="{428CA82B-01DA-4E66-465F-871D53D05106}"/>
                </a:ext>
              </a:extLst>
            </p:cNvPr>
            <p:cNvSpPr/>
            <p:nvPr/>
          </p:nvSpPr>
          <p:spPr>
            <a:xfrm>
              <a:off x="1380900" y="1952050"/>
              <a:ext cx="62225" cy="53450"/>
            </a:xfrm>
            <a:custGeom>
              <a:avLst/>
              <a:gdLst/>
              <a:ahLst/>
              <a:cxnLst/>
              <a:rect l="l" t="t" r="r" b="b"/>
              <a:pathLst>
                <a:path w="2489" h="2138" extrusionOk="0">
                  <a:moveTo>
                    <a:pt x="1066" y="1"/>
                  </a:moveTo>
                  <a:cubicBezTo>
                    <a:pt x="472" y="9"/>
                    <a:pt x="1" y="481"/>
                    <a:pt x="1" y="1074"/>
                  </a:cubicBezTo>
                  <a:cubicBezTo>
                    <a:pt x="1" y="1712"/>
                    <a:pt x="525" y="2138"/>
                    <a:pt x="1071" y="2138"/>
                  </a:cubicBezTo>
                  <a:cubicBezTo>
                    <a:pt x="1332" y="2138"/>
                    <a:pt x="1598" y="2040"/>
                    <a:pt x="1814" y="1822"/>
                  </a:cubicBezTo>
                  <a:cubicBezTo>
                    <a:pt x="2488" y="1155"/>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2378;p79">
              <a:extLst>
                <a:ext uri="{FF2B5EF4-FFF2-40B4-BE49-F238E27FC236}">
                  <a16:creationId xmlns:a16="http://schemas.microsoft.com/office/drawing/2014/main" id="{B1701A67-8F1C-636F-A486-5E75131200DF}"/>
                </a:ext>
              </a:extLst>
            </p:cNvPr>
            <p:cNvSpPr/>
            <p:nvPr/>
          </p:nvSpPr>
          <p:spPr>
            <a:xfrm>
              <a:off x="1380900" y="1876050"/>
              <a:ext cx="62225" cy="53275"/>
            </a:xfrm>
            <a:custGeom>
              <a:avLst/>
              <a:gdLst/>
              <a:ahLst/>
              <a:cxnLst/>
              <a:rect l="l" t="t" r="r" b="b"/>
              <a:pathLst>
                <a:path w="2489" h="2131" extrusionOk="0">
                  <a:moveTo>
                    <a:pt x="1066" y="1"/>
                  </a:moveTo>
                  <a:cubicBezTo>
                    <a:pt x="472" y="1"/>
                    <a:pt x="1" y="472"/>
                    <a:pt x="1" y="1066"/>
                  </a:cubicBezTo>
                  <a:cubicBezTo>
                    <a:pt x="1" y="1707"/>
                    <a:pt x="523" y="2131"/>
                    <a:pt x="1067" y="2131"/>
                  </a:cubicBezTo>
                  <a:cubicBezTo>
                    <a:pt x="1330" y="2131"/>
                    <a:pt x="1597" y="2033"/>
                    <a:pt x="1814" y="1813"/>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2379;p79">
              <a:extLst>
                <a:ext uri="{FF2B5EF4-FFF2-40B4-BE49-F238E27FC236}">
                  <a16:creationId xmlns:a16="http://schemas.microsoft.com/office/drawing/2014/main" id="{AB1E1371-5DD6-F6AB-9136-F3163AD164B3}"/>
                </a:ext>
              </a:extLst>
            </p:cNvPr>
            <p:cNvSpPr/>
            <p:nvPr/>
          </p:nvSpPr>
          <p:spPr>
            <a:xfrm>
              <a:off x="1380900" y="1799850"/>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4" y="1821"/>
                  </a:cubicBezTo>
                  <a:cubicBezTo>
                    <a:pt x="2488" y="1146"/>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2380;p79">
              <a:extLst>
                <a:ext uri="{FF2B5EF4-FFF2-40B4-BE49-F238E27FC236}">
                  <a16:creationId xmlns:a16="http://schemas.microsoft.com/office/drawing/2014/main" id="{08D79591-A21B-B37B-4957-69FFFB048E9A}"/>
                </a:ext>
              </a:extLst>
            </p:cNvPr>
            <p:cNvSpPr/>
            <p:nvPr/>
          </p:nvSpPr>
          <p:spPr>
            <a:xfrm>
              <a:off x="1380900" y="1723625"/>
              <a:ext cx="62225" cy="53350"/>
            </a:xfrm>
            <a:custGeom>
              <a:avLst/>
              <a:gdLst/>
              <a:ahLst/>
              <a:cxnLst/>
              <a:rect l="l" t="t" r="r" b="b"/>
              <a:pathLst>
                <a:path w="2489" h="2134" extrusionOk="0">
                  <a:moveTo>
                    <a:pt x="1066" y="1"/>
                  </a:moveTo>
                  <a:cubicBezTo>
                    <a:pt x="472" y="1"/>
                    <a:pt x="1" y="480"/>
                    <a:pt x="1" y="1065"/>
                  </a:cubicBezTo>
                  <a:cubicBezTo>
                    <a:pt x="1" y="1709"/>
                    <a:pt x="526" y="2133"/>
                    <a:pt x="1072" y="2133"/>
                  </a:cubicBezTo>
                  <a:cubicBezTo>
                    <a:pt x="1333" y="2133"/>
                    <a:pt x="1598" y="2037"/>
                    <a:pt x="1814"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2381;p79">
              <a:extLst>
                <a:ext uri="{FF2B5EF4-FFF2-40B4-BE49-F238E27FC236}">
                  <a16:creationId xmlns:a16="http://schemas.microsoft.com/office/drawing/2014/main" id="{F1D9AD11-2909-AC67-A71B-8465BBA8FF28}"/>
                </a:ext>
              </a:extLst>
            </p:cNvPr>
            <p:cNvSpPr/>
            <p:nvPr/>
          </p:nvSpPr>
          <p:spPr>
            <a:xfrm>
              <a:off x="1380900" y="1647400"/>
              <a:ext cx="62225" cy="53450"/>
            </a:xfrm>
            <a:custGeom>
              <a:avLst/>
              <a:gdLst/>
              <a:ahLst/>
              <a:cxnLst/>
              <a:rect l="l" t="t" r="r" b="b"/>
              <a:pathLst>
                <a:path w="2489" h="2138" extrusionOk="0">
                  <a:moveTo>
                    <a:pt x="1066" y="1"/>
                  </a:moveTo>
                  <a:cubicBezTo>
                    <a:pt x="472" y="1"/>
                    <a:pt x="1" y="481"/>
                    <a:pt x="1" y="1066"/>
                  </a:cubicBezTo>
                  <a:cubicBezTo>
                    <a:pt x="1" y="1710"/>
                    <a:pt x="526" y="2138"/>
                    <a:pt x="1072" y="2138"/>
                  </a:cubicBezTo>
                  <a:cubicBezTo>
                    <a:pt x="1333" y="2138"/>
                    <a:pt x="1598" y="2040"/>
                    <a:pt x="1814"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2382;p79">
              <a:extLst>
                <a:ext uri="{FF2B5EF4-FFF2-40B4-BE49-F238E27FC236}">
                  <a16:creationId xmlns:a16="http://schemas.microsoft.com/office/drawing/2014/main" id="{CECABF6C-0156-9E01-725E-99FE57609381}"/>
                </a:ext>
              </a:extLst>
            </p:cNvPr>
            <p:cNvSpPr/>
            <p:nvPr/>
          </p:nvSpPr>
          <p:spPr>
            <a:xfrm>
              <a:off x="1380900" y="1571400"/>
              <a:ext cx="62225" cy="53250"/>
            </a:xfrm>
            <a:custGeom>
              <a:avLst/>
              <a:gdLst/>
              <a:ahLst/>
              <a:cxnLst/>
              <a:rect l="l" t="t" r="r" b="b"/>
              <a:pathLst>
                <a:path w="2489" h="2130" extrusionOk="0">
                  <a:moveTo>
                    <a:pt x="1066" y="1"/>
                  </a:moveTo>
                  <a:cubicBezTo>
                    <a:pt x="472" y="1"/>
                    <a:pt x="1" y="472"/>
                    <a:pt x="1" y="1066"/>
                  </a:cubicBezTo>
                  <a:cubicBezTo>
                    <a:pt x="1" y="1703"/>
                    <a:pt x="525" y="2129"/>
                    <a:pt x="1071" y="2129"/>
                  </a:cubicBezTo>
                  <a:cubicBezTo>
                    <a:pt x="1332" y="2129"/>
                    <a:pt x="1598" y="2032"/>
                    <a:pt x="1814" y="1813"/>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2383;p79">
              <a:extLst>
                <a:ext uri="{FF2B5EF4-FFF2-40B4-BE49-F238E27FC236}">
                  <a16:creationId xmlns:a16="http://schemas.microsoft.com/office/drawing/2014/main" id="{1D6DE20C-CE0D-0836-3DC0-307384F98B8B}"/>
                </a:ext>
              </a:extLst>
            </p:cNvPr>
            <p:cNvSpPr/>
            <p:nvPr/>
          </p:nvSpPr>
          <p:spPr>
            <a:xfrm>
              <a:off x="1380900" y="1495200"/>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4" y="1821"/>
                  </a:cubicBezTo>
                  <a:cubicBezTo>
                    <a:pt x="2488" y="1146"/>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2384;p79">
              <a:extLst>
                <a:ext uri="{FF2B5EF4-FFF2-40B4-BE49-F238E27FC236}">
                  <a16:creationId xmlns:a16="http://schemas.microsoft.com/office/drawing/2014/main" id="{A55BA971-FC26-A2D3-73A6-B8CDB0F777A5}"/>
                </a:ext>
              </a:extLst>
            </p:cNvPr>
            <p:cNvSpPr/>
            <p:nvPr/>
          </p:nvSpPr>
          <p:spPr>
            <a:xfrm>
              <a:off x="1304700" y="2561575"/>
              <a:ext cx="62200" cy="53425"/>
            </a:xfrm>
            <a:custGeom>
              <a:avLst/>
              <a:gdLst/>
              <a:ahLst/>
              <a:cxnLst/>
              <a:rect l="l" t="t" r="r" b="b"/>
              <a:pathLst>
                <a:path w="2488" h="2137" extrusionOk="0">
                  <a:moveTo>
                    <a:pt x="1065" y="0"/>
                  </a:moveTo>
                  <a:cubicBezTo>
                    <a:pt x="480" y="8"/>
                    <a:pt x="0" y="480"/>
                    <a:pt x="0" y="1073"/>
                  </a:cubicBezTo>
                  <a:cubicBezTo>
                    <a:pt x="0" y="1711"/>
                    <a:pt x="525" y="2137"/>
                    <a:pt x="1073" y="2137"/>
                  </a:cubicBezTo>
                  <a:cubicBezTo>
                    <a:pt x="1335" y="2137"/>
                    <a:pt x="1603" y="2039"/>
                    <a:pt x="1821" y="1821"/>
                  </a:cubicBezTo>
                  <a:cubicBezTo>
                    <a:pt x="2488" y="1154"/>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2385;p79">
              <a:extLst>
                <a:ext uri="{FF2B5EF4-FFF2-40B4-BE49-F238E27FC236}">
                  <a16:creationId xmlns:a16="http://schemas.microsoft.com/office/drawing/2014/main" id="{0F584DAF-8301-A7A8-CD90-93CA95BDBFDE}"/>
                </a:ext>
              </a:extLst>
            </p:cNvPr>
            <p:cNvSpPr/>
            <p:nvPr/>
          </p:nvSpPr>
          <p:spPr>
            <a:xfrm>
              <a:off x="1304700" y="2485550"/>
              <a:ext cx="62200" cy="53300"/>
            </a:xfrm>
            <a:custGeom>
              <a:avLst/>
              <a:gdLst/>
              <a:ahLst/>
              <a:cxnLst/>
              <a:rect l="l" t="t" r="r" b="b"/>
              <a:pathLst>
                <a:path w="2488" h="2132" extrusionOk="0">
                  <a:moveTo>
                    <a:pt x="1065" y="1"/>
                  </a:moveTo>
                  <a:cubicBezTo>
                    <a:pt x="480" y="1"/>
                    <a:pt x="0" y="480"/>
                    <a:pt x="0" y="1066"/>
                  </a:cubicBezTo>
                  <a:cubicBezTo>
                    <a:pt x="0" y="1708"/>
                    <a:pt x="523" y="2131"/>
                    <a:pt x="1069" y="2131"/>
                  </a:cubicBezTo>
                  <a:cubicBezTo>
                    <a:pt x="1333" y="2131"/>
                    <a:pt x="1602" y="2033"/>
                    <a:pt x="1821" y="1814"/>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2386;p79">
              <a:extLst>
                <a:ext uri="{FF2B5EF4-FFF2-40B4-BE49-F238E27FC236}">
                  <a16:creationId xmlns:a16="http://schemas.microsoft.com/office/drawing/2014/main" id="{A4378651-B5C6-37EB-6622-83B41E7CC61F}"/>
                </a:ext>
              </a:extLst>
            </p:cNvPr>
            <p:cNvSpPr/>
            <p:nvPr/>
          </p:nvSpPr>
          <p:spPr>
            <a:xfrm>
              <a:off x="1304700" y="2409350"/>
              <a:ext cx="62200" cy="53350"/>
            </a:xfrm>
            <a:custGeom>
              <a:avLst/>
              <a:gdLst/>
              <a:ahLst/>
              <a:cxnLst/>
              <a:rect l="l" t="t" r="r" b="b"/>
              <a:pathLst>
                <a:path w="2488" h="2134"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2387;p79">
              <a:extLst>
                <a:ext uri="{FF2B5EF4-FFF2-40B4-BE49-F238E27FC236}">
                  <a16:creationId xmlns:a16="http://schemas.microsoft.com/office/drawing/2014/main" id="{5B9AF988-5498-C48D-EE50-A4E84052B889}"/>
                </a:ext>
              </a:extLst>
            </p:cNvPr>
            <p:cNvSpPr/>
            <p:nvPr/>
          </p:nvSpPr>
          <p:spPr>
            <a:xfrm>
              <a:off x="1304700" y="2333125"/>
              <a:ext cx="62200" cy="53450"/>
            </a:xfrm>
            <a:custGeom>
              <a:avLst/>
              <a:gdLst/>
              <a:ahLst/>
              <a:cxnLst/>
              <a:rect l="l" t="t" r="r" b="b"/>
              <a:pathLst>
                <a:path w="2488" h="2138" extrusionOk="0">
                  <a:moveTo>
                    <a:pt x="1065" y="1"/>
                  </a:moveTo>
                  <a:cubicBezTo>
                    <a:pt x="480" y="1"/>
                    <a:pt x="0" y="480"/>
                    <a:pt x="0" y="1066"/>
                  </a:cubicBezTo>
                  <a:cubicBezTo>
                    <a:pt x="0" y="1709"/>
                    <a:pt x="525" y="2137"/>
                    <a:pt x="1074" y="2137"/>
                  </a:cubicBezTo>
                  <a:cubicBezTo>
                    <a:pt x="1336" y="2137"/>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2388;p79">
              <a:extLst>
                <a:ext uri="{FF2B5EF4-FFF2-40B4-BE49-F238E27FC236}">
                  <a16:creationId xmlns:a16="http://schemas.microsoft.com/office/drawing/2014/main" id="{1575ABA7-646C-8774-7A9D-9E5DE83F7030}"/>
                </a:ext>
              </a:extLst>
            </p:cNvPr>
            <p:cNvSpPr/>
            <p:nvPr/>
          </p:nvSpPr>
          <p:spPr>
            <a:xfrm>
              <a:off x="1304700" y="2256925"/>
              <a:ext cx="62350" cy="53425"/>
            </a:xfrm>
            <a:custGeom>
              <a:avLst/>
              <a:gdLst/>
              <a:ahLst/>
              <a:cxnLst/>
              <a:rect l="l" t="t" r="r" b="b"/>
              <a:pathLst>
                <a:path w="2494" h="2137" extrusionOk="0">
                  <a:moveTo>
                    <a:pt x="1075" y="0"/>
                  </a:moveTo>
                  <a:cubicBezTo>
                    <a:pt x="1072" y="0"/>
                    <a:pt x="1069" y="0"/>
                    <a:pt x="1065" y="0"/>
                  </a:cubicBezTo>
                  <a:cubicBezTo>
                    <a:pt x="472" y="0"/>
                    <a:pt x="0" y="480"/>
                    <a:pt x="0" y="1065"/>
                  </a:cubicBezTo>
                  <a:cubicBezTo>
                    <a:pt x="0" y="1709"/>
                    <a:pt x="529" y="2137"/>
                    <a:pt x="1078" y="2137"/>
                  </a:cubicBezTo>
                  <a:cubicBezTo>
                    <a:pt x="1340" y="2137"/>
                    <a:pt x="1606" y="2039"/>
                    <a:pt x="1821" y="1821"/>
                  </a:cubicBezTo>
                  <a:cubicBezTo>
                    <a:pt x="2494" y="1149"/>
                    <a:pt x="2020" y="0"/>
                    <a:pt x="107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2389;p79">
              <a:extLst>
                <a:ext uri="{FF2B5EF4-FFF2-40B4-BE49-F238E27FC236}">
                  <a16:creationId xmlns:a16="http://schemas.microsoft.com/office/drawing/2014/main" id="{1B0AF41F-1D5F-DE72-C9B2-FA5A784D9922}"/>
                </a:ext>
              </a:extLst>
            </p:cNvPr>
            <p:cNvSpPr/>
            <p:nvPr/>
          </p:nvSpPr>
          <p:spPr>
            <a:xfrm>
              <a:off x="1304700" y="2180700"/>
              <a:ext cx="62200" cy="53350"/>
            </a:xfrm>
            <a:custGeom>
              <a:avLst/>
              <a:gdLst/>
              <a:ahLst/>
              <a:cxnLst/>
              <a:rect l="l" t="t" r="r" b="b"/>
              <a:pathLst>
                <a:path w="2488" h="2134" extrusionOk="0">
                  <a:moveTo>
                    <a:pt x="1065" y="1"/>
                  </a:moveTo>
                  <a:cubicBezTo>
                    <a:pt x="480" y="1"/>
                    <a:pt x="0" y="480"/>
                    <a:pt x="0" y="1066"/>
                  </a:cubicBezTo>
                  <a:cubicBezTo>
                    <a:pt x="0" y="1709"/>
                    <a:pt x="526"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2390;p79">
              <a:extLst>
                <a:ext uri="{FF2B5EF4-FFF2-40B4-BE49-F238E27FC236}">
                  <a16:creationId xmlns:a16="http://schemas.microsoft.com/office/drawing/2014/main" id="{84796EC6-60E3-BA52-541A-84535A8B5716}"/>
                </a:ext>
              </a:extLst>
            </p:cNvPr>
            <p:cNvSpPr/>
            <p:nvPr/>
          </p:nvSpPr>
          <p:spPr>
            <a:xfrm>
              <a:off x="1304700" y="2104500"/>
              <a:ext cx="62200" cy="53325"/>
            </a:xfrm>
            <a:custGeom>
              <a:avLst/>
              <a:gdLst/>
              <a:ahLst/>
              <a:cxnLst/>
              <a:rect l="l" t="t" r="r" b="b"/>
              <a:pathLst>
                <a:path w="2488" h="2133"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2391;p79">
              <a:extLst>
                <a:ext uri="{FF2B5EF4-FFF2-40B4-BE49-F238E27FC236}">
                  <a16:creationId xmlns:a16="http://schemas.microsoft.com/office/drawing/2014/main" id="{6C2AAB3E-D53B-96DD-4038-D0E035248149}"/>
                </a:ext>
              </a:extLst>
            </p:cNvPr>
            <p:cNvSpPr/>
            <p:nvPr/>
          </p:nvSpPr>
          <p:spPr>
            <a:xfrm>
              <a:off x="1304700" y="2028275"/>
              <a:ext cx="62200" cy="53450"/>
            </a:xfrm>
            <a:custGeom>
              <a:avLst/>
              <a:gdLst/>
              <a:ahLst/>
              <a:cxnLst/>
              <a:rect l="l" t="t" r="r" b="b"/>
              <a:pathLst>
                <a:path w="2488" h="2138" extrusionOk="0">
                  <a:moveTo>
                    <a:pt x="1065" y="1"/>
                  </a:moveTo>
                  <a:cubicBezTo>
                    <a:pt x="480" y="1"/>
                    <a:pt x="0" y="480"/>
                    <a:pt x="0" y="1065"/>
                  </a:cubicBezTo>
                  <a:cubicBezTo>
                    <a:pt x="0" y="1709"/>
                    <a:pt x="525" y="2137"/>
                    <a:pt x="1074" y="2137"/>
                  </a:cubicBezTo>
                  <a:cubicBezTo>
                    <a:pt x="1336" y="2137"/>
                    <a:pt x="1603" y="2040"/>
                    <a:pt x="1821" y="1821"/>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2392;p79">
              <a:extLst>
                <a:ext uri="{FF2B5EF4-FFF2-40B4-BE49-F238E27FC236}">
                  <a16:creationId xmlns:a16="http://schemas.microsoft.com/office/drawing/2014/main" id="{4DFC7382-B344-F1F0-B96E-69C3BB283CCD}"/>
                </a:ext>
              </a:extLst>
            </p:cNvPr>
            <p:cNvSpPr/>
            <p:nvPr/>
          </p:nvSpPr>
          <p:spPr>
            <a:xfrm>
              <a:off x="1304700" y="1952050"/>
              <a:ext cx="62200" cy="53450"/>
            </a:xfrm>
            <a:custGeom>
              <a:avLst/>
              <a:gdLst/>
              <a:ahLst/>
              <a:cxnLst/>
              <a:rect l="l" t="t" r="r" b="b"/>
              <a:pathLst>
                <a:path w="2488" h="2138" extrusionOk="0">
                  <a:moveTo>
                    <a:pt x="1065" y="1"/>
                  </a:moveTo>
                  <a:cubicBezTo>
                    <a:pt x="480" y="9"/>
                    <a:pt x="0" y="481"/>
                    <a:pt x="0" y="1074"/>
                  </a:cubicBezTo>
                  <a:cubicBezTo>
                    <a:pt x="0" y="1712"/>
                    <a:pt x="525" y="2138"/>
                    <a:pt x="1073" y="2138"/>
                  </a:cubicBezTo>
                  <a:cubicBezTo>
                    <a:pt x="1335" y="2138"/>
                    <a:pt x="1603" y="2040"/>
                    <a:pt x="1821"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 name="Google Shape;2393;p79">
              <a:extLst>
                <a:ext uri="{FF2B5EF4-FFF2-40B4-BE49-F238E27FC236}">
                  <a16:creationId xmlns:a16="http://schemas.microsoft.com/office/drawing/2014/main" id="{CA7D01A3-DBE1-9307-B5CA-A87D3087B9D8}"/>
                </a:ext>
              </a:extLst>
            </p:cNvPr>
            <p:cNvSpPr/>
            <p:nvPr/>
          </p:nvSpPr>
          <p:spPr>
            <a:xfrm>
              <a:off x="1304700" y="1876050"/>
              <a:ext cx="62200" cy="53275"/>
            </a:xfrm>
            <a:custGeom>
              <a:avLst/>
              <a:gdLst/>
              <a:ahLst/>
              <a:cxnLst/>
              <a:rect l="l" t="t" r="r" b="b"/>
              <a:pathLst>
                <a:path w="2488" h="2131" extrusionOk="0">
                  <a:moveTo>
                    <a:pt x="1065" y="1"/>
                  </a:moveTo>
                  <a:cubicBezTo>
                    <a:pt x="480" y="1"/>
                    <a:pt x="0" y="472"/>
                    <a:pt x="0" y="1066"/>
                  </a:cubicBezTo>
                  <a:cubicBezTo>
                    <a:pt x="0" y="1707"/>
                    <a:pt x="523" y="2131"/>
                    <a:pt x="1069" y="2131"/>
                  </a:cubicBezTo>
                  <a:cubicBezTo>
                    <a:pt x="1333" y="2131"/>
                    <a:pt x="1602" y="2033"/>
                    <a:pt x="1821"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 name="Google Shape;2394;p79">
              <a:extLst>
                <a:ext uri="{FF2B5EF4-FFF2-40B4-BE49-F238E27FC236}">
                  <a16:creationId xmlns:a16="http://schemas.microsoft.com/office/drawing/2014/main" id="{768C99B5-4BD4-2500-E0D5-A9890357C70B}"/>
                </a:ext>
              </a:extLst>
            </p:cNvPr>
            <p:cNvSpPr/>
            <p:nvPr/>
          </p:nvSpPr>
          <p:spPr>
            <a:xfrm>
              <a:off x="1304700" y="1799850"/>
              <a:ext cx="62200" cy="53325"/>
            </a:xfrm>
            <a:custGeom>
              <a:avLst/>
              <a:gdLst/>
              <a:ahLst/>
              <a:cxnLst/>
              <a:rect l="l" t="t" r="r" b="b"/>
              <a:pathLst>
                <a:path w="2488" h="2133"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 name="Google Shape;2395;p79">
              <a:extLst>
                <a:ext uri="{FF2B5EF4-FFF2-40B4-BE49-F238E27FC236}">
                  <a16:creationId xmlns:a16="http://schemas.microsoft.com/office/drawing/2014/main" id="{0204884C-8852-ADE7-4766-D780D8E8ED6F}"/>
                </a:ext>
              </a:extLst>
            </p:cNvPr>
            <p:cNvSpPr/>
            <p:nvPr/>
          </p:nvSpPr>
          <p:spPr>
            <a:xfrm>
              <a:off x="1304700" y="1723625"/>
              <a:ext cx="62200" cy="53350"/>
            </a:xfrm>
            <a:custGeom>
              <a:avLst/>
              <a:gdLst/>
              <a:ahLst/>
              <a:cxnLst/>
              <a:rect l="l" t="t" r="r" b="b"/>
              <a:pathLst>
                <a:path w="2488" h="2134" extrusionOk="0">
                  <a:moveTo>
                    <a:pt x="1065" y="1"/>
                  </a:moveTo>
                  <a:cubicBezTo>
                    <a:pt x="480" y="1"/>
                    <a:pt x="0" y="480"/>
                    <a:pt x="0" y="1065"/>
                  </a:cubicBezTo>
                  <a:cubicBezTo>
                    <a:pt x="0" y="1709"/>
                    <a:pt x="526"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2396;p79">
              <a:extLst>
                <a:ext uri="{FF2B5EF4-FFF2-40B4-BE49-F238E27FC236}">
                  <a16:creationId xmlns:a16="http://schemas.microsoft.com/office/drawing/2014/main" id="{CA553A28-909D-ED90-B675-2576F73F4FF0}"/>
                </a:ext>
              </a:extLst>
            </p:cNvPr>
            <p:cNvSpPr/>
            <p:nvPr/>
          </p:nvSpPr>
          <p:spPr>
            <a:xfrm>
              <a:off x="1304700" y="1647400"/>
              <a:ext cx="62200" cy="53450"/>
            </a:xfrm>
            <a:custGeom>
              <a:avLst/>
              <a:gdLst/>
              <a:ahLst/>
              <a:cxnLst/>
              <a:rect l="l" t="t" r="r" b="b"/>
              <a:pathLst>
                <a:path w="2488" h="2138" extrusionOk="0">
                  <a:moveTo>
                    <a:pt x="1065" y="1"/>
                  </a:moveTo>
                  <a:cubicBezTo>
                    <a:pt x="480" y="9"/>
                    <a:pt x="0" y="481"/>
                    <a:pt x="0" y="1066"/>
                  </a:cubicBezTo>
                  <a:cubicBezTo>
                    <a:pt x="0" y="1710"/>
                    <a:pt x="525" y="2138"/>
                    <a:pt x="1074" y="2138"/>
                  </a:cubicBezTo>
                  <a:cubicBezTo>
                    <a:pt x="1336" y="2138"/>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2397;p79">
              <a:extLst>
                <a:ext uri="{FF2B5EF4-FFF2-40B4-BE49-F238E27FC236}">
                  <a16:creationId xmlns:a16="http://schemas.microsoft.com/office/drawing/2014/main" id="{2F4C18B7-8D7F-82AC-9961-4FA4536D7638}"/>
                </a:ext>
              </a:extLst>
            </p:cNvPr>
            <p:cNvSpPr/>
            <p:nvPr/>
          </p:nvSpPr>
          <p:spPr>
            <a:xfrm>
              <a:off x="1304700" y="1571400"/>
              <a:ext cx="62200" cy="53250"/>
            </a:xfrm>
            <a:custGeom>
              <a:avLst/>
              <a:gdLst/>
              <a:ahLst/>
              <a:cxnLst/>
              <a:rect l="l" t="t" r="r" b="b"/>
              <a:pathLst>
                <a:path w="2488" h="2130" extrusionOk="0">
                  <a:moveTo>
                    <a:pt x="1065" y="1"/>
                  </a:moveTo>
                  <a:cubicBezTo>
                    <a:pt x="480" y="1"/>
                    <a:pt x="0" y="472"/>
                    <a:pt x="0" y="1066"/>
                  </a:cubicBezTo>
                  <a:cubicBezTo>
                    <a:pt x="0" y="1703"/>
                    <a:pt x="525" y="2129"/>
                    <a:pt x="1073" y="2129"/>
                  </a:cubicBezTo>
                  <a:cubicBezTo>
                    <a:pt x="1335" y="2129"/>
                    <a:pt x="1603" y="2032"/>
                    <a:pt x="1821"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 name="Google Shape;2398;p79">
              <a:extLst>
                <a:ext uri="{FF2B5EF4-FFF2-40B4-BE49-F238E27FC236}">
                  <a16:creationId xmlns:a16="http://schemas.microsoft.com/office/drawing/2014/main" id="{E3C8B80C-DD74-3173-4AB6-2E5D510C5456}"/>
                </a:ext>
              </a:extLst>
            </p:cNvPr>
            <p:cNvSpPr/>
            <p:nvPr/>
          </p:nvSpPr>
          <p:spPr>
            <a:xfrm>
              <a:off x="1304700" y="1495200"/>
              <a:ext cx="62200" cy="53325"/>
            </a:xfrm>
            <a:custGeom>
              <a:avLst/>
              <a:gdLst/>
              <a:ahLst/>
              <a:cxnLst/>
              <a:rect l="l" t="t" r="r" b="b"/>
              <a:pathLst>
                <a:path w="2488" h="2133"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 name="Google Shape;2399;p79">
              <a:extLst>
                <a:ext uri="{FF2B5EF4-FFF2-40B4-BE49-F238E27FC236}">
                  <a16:creationId xmlns:a16="http://schemas.microsoft.com/office/drawing/2014/main" id="{3AE5CDE0-63EC-120E-0908-F039179F31AF}"/>
                </a:ext>
              </a:extLst>
            </p:cNvPr>
            <p:cNvSpPr/>
            <p:nvPr/>
          </p:nvSpPr>
          <p:spPr>
            <a:xfrm>
              <a:off x="1304700" y="1418975"/>
              <a:ext cx="62200" cy="53350"/>
            </a:xfrm>
            <a:custGeom>
              <a:avLst/>
              <a:gdLst/>
              <a:ahLst/>
              <a:cxnLst/>
              <a:rect l="l" t="t" r="r" b="b"/>
              <a:pathLst>
                <a:path w="2488" h="2134" extrusionOk="0">
                  <a:moveTo>
                    <a:pt x="1065" y="1"/>
                  </a:moveTo>
                  <a:cubicBezTo>
                    <a:pt x="480" y="1"/>
                    <a:pt x="0" y="480"/>
                    <a:pt x="0" y="1065"/>
                  </a:cubicBezTo>
                  <a:cubicBezTo>
                    <a:pt x="0" y="1709"/>
                    <a:pt x="526"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2400;p79">
              <a:extLst>
                <a:ext uri="{FF2B5EF4-FFF2-40B4-BE49-F238E27FC236}">
                  <a16:creationId xmlns:a16="http://schemas.microsoft.com/office/drawing/2014/main" id="{EEA093AD-373B-B2E7-6A21-2B633E2287FF}"/>
                </a:ext>
              </a:extLst>
            </p:cNvPr>
            <p:cNvSpPr/>
            <p:nvPr/>
          </p:nvSpPr>
          <p:spPr>
            <a:xfrm>
              <a:off x="1304700" y="1190550"/>
              <a:ext cx="62200" cy="53325"/>
            </a:xfrm>
            <a:custGeom>
              <a:avLst/>
              <a:gdLst/>
              <a:ahLst/>
              <a:cxnLst/>
              <a:rect l="l" t="t" r="r" b="b"/>
              <a:pathLst>
                <a:path w="2488" h="2133"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2401;p79">
              <a:extLst>
                <a:ext uri="{FF2B5EF4-FFF2-40B4-BE49-F238E27FC236}">
                  <a16:creationId xmlns:a16="http://schemas.microsoft.com/office/drawing/2014/main" id="{F0D22519-B1B6-586B-D617-89F0C595E06A}"/>
                </a:ext>
              </a:extLst>
            </p:cNvPr>
            <p:cNvSpPr/>
            <p:nvPr/>
          </p:nvSpPr>
          <p:spPr>
            <a:xfrm>
              <a:off x="1228475" y="2714000"/>
              <a:ext cx="62225" cy="53350"/>
            </a:xfrm>
            <a:custGeom>
              <a:avLst/>
              <a:gdLst/>
              <a:ahLst/>
              <a:cxnLst/>
              <a:rect l="l" t="t" r="r" b="b"/>
              <a:pathLst>
                <a:path w="2489" h="2134" extrusionOk="0">
                  <a:moveTo>
                    <a:pt x="1066" y="0"/>
                  </a:moveTo>
                  <a:cubicBezTo>
                    <a:pt x="480" y="0"/>
                    <a:pt x="1" y="480"/>
                    <a:pt x="1" y="1065"/>
                  </a:cubicBezTo>
                  <a:cubicBezTo>
                    <a:pt x="1" y="1709"/>
                    <a:pt x="526" y="2133"/>
                    <a:pt x="1075" y="2133"/>
                  </a:cubicBezTo>
                  <a:cubicBezTo>
                    <a:pt x="1337"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2402;p79">
              <a:extLst>
                <a:ext uri="{FF2B5EF4-FFF2-40B4-BE49-F238E27FC236}">
                  <a16:creationId xmlns:a16="http://schemas.microsoft.com/office/drawing/2014/main" id="{7D7386F5-EBC5-BDE8-B53D-CD877C2DE9EF}"/>
                </a:ext>
              </a:extLst>
            </p:cNvPr>
            <p:cNvSpPr/>
            <p:nvPr/>
          </p:nvSpPr>
          <p:spPr>
            <a:xfrm>
              <a:off x="1228475" y="2637775"/>
              <a:ext cx="62225" cy="53450"/>
            </a:xfrm>
            <a:custGeom>
              <a:avLst/>
              <a:gdLst/>
              <a:ahLst/>
              <a:cxnLst/>
              <a:rect l="l" t="t" r="r" b="b"/>
              <a:pathLst>
                <a:path w="2489" h="2138" extrusionOk="0">
                  <a:moveTo>
                    <a:pt x="1066" y="1"/>
                  </a:moveTo>
                  <a:cubicBezTo>
                    <a:pt x="480" y="9"/>
                    <a:pt x="1" y="480"/>
                    <a:pt x="1" y="1074"/>
                  </a:cubicBezTo>
                  <a:cubicBezTo>
                    <a:pt x="1" y="1712"/>
                    <a:pt x="525" y="2137"/>
                    <a:pt x="1073" y="2137"/>
                  </a:cubicBezTo>
                  <a:cubicBezTo>
                    <a:pt x="1336" y="2137"/>
                    <a:pt x="1603"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2403;p79">
              <a:extLst>
                <a:ext uri="{FF2B5EF4-FFF2-40B4-BE49-F238E27FC236}">
                  <a16:creationId xmlns:a16="http://schemas.microsoft.com/office/drawing/2014/main" id="{73A4672D-0F62-CB65-C456-DE793569FF2D}"/>
                </a:ext>
              </a:extLst>
            </p:cNvPr>
            <p:cNvSpPr/>
            <p:nvPr/>
          </p:nvSpPr>
          <p:spPr>
            <a:xfrm>
              <a:off x="1228475" y="2561575"/>
              <a:ext cx="62225" cy="53425"/>
            </a:xfrm>
            <a:custGeom>
              <a:avLst/>
              <a:gdLst/>
              <a:ahLst/>
              <a:cxnLst/>
              <a:rect l="l" t="t" r="r" b="b"/>
              <a:pathLst>
                <a:path w="2489" h="2137" extrusionOk="0">
                  <a:moveTo>
                    <a:pt x="1066" y="0"/>
                  </a:moveTo>
                  <a:cubicBezTo>
                    <a:pt x="480" y="8"/>
                    <a:pt x="1" y="480"/>
                    <a:pt x="1" y="1073"/>
                  </a:cubicBezTo>
                  <a:cubicBezTo>
                    <a:pt x="1" y="1711"/>
                    <a:pt x="525" y="2137"/>
                    <a:pt x="1073" y="2137"/>
                  </a:cubicBezTo>
                  <a:cubicBezTo>
                    <a:pt x="1336" y="2137"/>
                    <a:pt x="1603" y="2039"/>
                    <a:pt x="1822" y="1821"/>
                  </a:cubicBezTo>
                  <a:cubicBezTo>
                    <a:pt x="2488" y="1154"/>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 name="Google Shape;2404;p79">
              <a:extLst>
                <a:ext uri="{FF2B5EF4-FFF2-40B4-BE49-F238E27FC236}">
                  <a16:creationId xmlns:a16="http://schemas.microsoft.com/office/drawing/2014/main" id="{ADE572FC-4994-DADA-620C-81402BB94C69}"/>
                </a:ext>
              </a:extLst>
            </p:cNvPr>
            <p:cNvSpPr/>
            <p:nvPr/>
          </p:nvSpPr>
          <p:spPr>
            <a:xfrm>
              <a:off x="1228475" y="2485550"/>
              <a:ext cx="62225" cy="53300"/>
            </a:xfrm>
            <a:custGeom>
              <a:avLst/>
              <a:gdLst/>
              <a:ahLst/>
              <a:cxnLst/>
              <a:rect l="l" t="t" r="r" b="b"/>
              <a:pathLst>
                <a:path w="2489" h="2132" extrusionOk="0">
                  <a:moveTo>
                    <a:pt x="1066" y="1"/>
                  </a:moveTo>
                  <a:cubicBezTo>
                    <a:pt x="480" y="1"/>
                    <a:pt x="1" y="480"/>
                    <a:pt x="1" y="1066"/>
                  </a:cubicBezTo>
                  <a:cubicBezTo>
                    <a:pt x="1" y="1708"/>
                    <a:pt x="523" y="2131"/>
                    <a:pt x="1070" y="2131"/>
                  </a:cubicBezTo>
                  <a:cubicBezTo>
                    <a:pt x="1333" y="2131"/>
                    <a:pt x="1602" y="2033"/>
                    <a:pt x="1822" y="1814"/>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2405;p79">
              <a:extLst>
                <a:ext uri="{FF2B5EF4-FFF2-40B4-BE49-F238E27FC236}">
                  <a16:creationId xmlns:a16="http://schemas.microsoft.com/office/drawing/2014/main" id="{26092181-9B46-5B18-F221-4D0973BB0928}"/>
                </a:ext>
              </a:extLst>
            </p:cNvPr>
            <p:cNvSpPr/>
            <p:nvPr/>
          </p:nvSpPr>
          <p:spPr>
            <a:xfrm>
              <a:off x="1228475" y="2409350"/>
              <a:ext cx="62225" cy="53350"/>
            </a:xfrm>
            <a:custGeom>
              <a:avLst/>
              <a:gdLst/>
              <a:ahLst/>
              <a:cxnLst/>
              <a:rect l="l" t="t" r="r" b="b"/>
              <a:pathLst>
                <a:path w="2489" h="2134" extrusionOk="0">
                  <a:moveTo>
                    <a:pt x="1066" y="0"/>
                  </a:moveTo>
                  <a:cubicBezTo>
                    <a:pt x="480" y="0"/>
                    <a:pt x="1" y="480"/>
                    <a:pt x="1" y="1065"/>
                  </a:cubicBezTo>
                  <a:cubicBezTo>
                    <a:pt x="1" y="1709"/>
                    <a:pt x="526" y="2133"/>
                    <a:pt x="1075" y="2133"/>
                  </a:cubicBezTo>
                  <a:cubicBezTo>
                    <a:pt x="1337"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2406;p79">
              <a:extLst>
                <a:ext uri="{FF2B5EF4-FFF2-40B4-BE49-F238E27FC236}">
                  <a16:creationId xmlns:a16="http://schemas.microsoft.com/office/drawing/2014/main" id="{DE41871B-69EF-A398-E9FF-EBF1B883697E}"/>
                </a:ext>
              </a:extLst>
            </p:cNvPr>
            <p:cNvSpPr/>
            <p:nvPr/>
          </p:nvSpPr>
          <p:spPr>
            <a:xfrm>
              <a:off x="1228475" y="2333125"/>
              <a:ext cx="62225" cy="53450"/>
            </a:xfrm>
            <a:custGeom>
              <a:avLst/>
              <a:gdLst/>
              <a:ahLst/>
              <a:cxnLst/>
              <a:rect l="l" t="t" r="r" b="b"/>
              <a:pathLst>
                <a:path w="2489" h="2138" extrusionOk="0">
                  <a:moveTo>
                    <a:pt x="1066" y="1"/>
                  </a:moveTo>
                  <a:cubicBezTo>
                    <a:pt x="480" y="1"/>
                    <a:pt x="1" y="480"/>
                    <a:pt x="1" y="1066"/>
                  </a:cubicBezTo>
                  <a:cubicBezTo>
                    <a:pt x="1" y="1709"/>
                    <a:pt x="526" y="2137"/>
                    <a:pt x="1075" y="2137"/>
                  </a:cubicBezTo>
                  <a:cubicBezTo>
                    <a:pt x="1336" y="2137"/>
                    <a:pt x="1604"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2407;p79">
              <a:extLst>
                <a:ext uri="{FF2B5EF4-FFF2-40B4-BE49-F238E27FC236}">
                  <a16:creationId xmlns:a16="http://schemas.microsoft.com/office/drawing/2014/main" id="{59F43D9D-6B94-0AA2-CE74-B42EB1CEACEA}"/>
                </a:ext>
              </a:extLst>
            </p:cNvPr>
            <p:cNvSpPr/>
            <p:nvPr/>
          </p:nvSpPr>
          <p:spPr>
            <a:xfrm>
              <a:off x="1228475" y="2256925"/>
              <a:ext cx="62375" cy="53425"/>
            </a:xfrm>
            <a:custGeom>
              <a:avLst/>
              <a:gdLst/>
              <a:ahLst/>
              <a:cxnLst/>
              <a:rect l="l" t="t" r="r" b="b"/>
              <a:pathLst>
                <a:path w="2495" h="2137" extrusionOk="0">
                  <a:moveTo>
                    <a:pt x="1076" y="0"/>
                  </a:moveTo>
                  <a:cubicBezTo>
                    <a:pt x="1072" y="0"/>
                    <a:pt x="1069" y="0"/>
                    <a:pt x="1066" y="0"/>
                  </a:cubicBezTo>
                  <a:cubicBezTo>
                    <a:pt x="480" y="0"/>
                    <a:pt x="1" y="480"/>
                    <a:pt x="1" y="1065"/>
                  </a:cubicBezTo>
                  <a:cubicBezTo>
                    <a:pt x="1" y="1709"/>
                    <a:pt x="530" y="2137"/>
                    <a:pt x="1081" y="2137"/>
                  </a:cubicBezTo>
                  <a:cubicBezTo>
                    <a:pt x="1344" y="2137"/>
                    <a:pt x="1612" y="2039"/>
                    <a:pt x="1830" y="1821"/>
                  </a:cubicBezTo>
                  <a:cubicBezTo>
                    <a:pt x="2494" y="1149"/>
                    <a:pt x="2020" y="0"/>
                    <a:pt x="107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 name="Google Shape;2408;p79">
              <a:extLst>
                <a:ext uri="{FF2B5EF4-FFF2-40B4-BE49-F238E27FC236}">
                  <a16:creationId xmlns:a16="http://schemas.microsoft.com/office/drawing/2014/main" id="{F2673684-970A-943E-3C5D-8208980304B5}"/>
                </a:ext>
              </a:extLst>
            </p:cNvPr>
            <p:cNvSpPr/>
            <p:nvPr/>
          </p:nvSpPr>
          <p:spPr>
            <a:xfrm>
              <a:off x="1228475" y="2180700"/>
              <a:ext cx="62225" cy="53350"/>
            </a:xfrm>
            <a:custGeom>
              <a:avLst/>
              <a:gdLst/>
              <a:ahLst/>
              <a:cxnLst/>
              <a:rect l="l" t="t" r="r" b="b"/>
              <a:pathLst>
                <a:path w="2489" h="2134" extrusionOk="0">
                  <a:moveTo>
                    <a:pt x="1066" y="1"/>
                  </a:moveTo>
                  <a:cubicBezTo>
                    <a:pt x="480" y="1"/>
                    <a:pt x="1" y="480"/>
                    <a:pt x="1" y="1066"/>
                  </a:cubicBezTo>
                  <a:cubicBezTo>
                    <a:pt x="1" y="1709"/>
                    <a:pt x="526" y="2133"/>
                    <a:pt x="1075" y="2133"/>
                  </a:cubicBezTo>
                  <a:cubicBezTo>
                    <a:pt x="1337" y="2133"/>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2409;p79">
              <a:extLst>
                <a:ext uri="{FF2B5EF4-FFF2-40B4-BE49-F238E27FC236}">
                  <a16:creationId xmlns:a16="http://schemas.microsoft.com/office/drawing/2014/main" id="{B87E3F0F-2407-B980-3D76-CC811967C641}"/>
                </a:ext>
              </a:extLst>
            </p:cNvPr>
            <p:cNvSpPr/>
            <p:nvPr/>
          </p:nvSpPr>
          <p:spPr>
            <a:xfrm>
              <a:off x="1228475" y="2104500"/>
              <a:ext cx="62225" cy="53325"/>
            </a:xfrm>
            <a:custGeom>
              <a:avLst/>
              <a:gdLst/>
              <a:ahLst/>
              <a:cxnLst/>
              <a:rect l="l" t="t" r="r" b="b"/>
              <a:pathLst>
                <a:path w="2489" h="2133" extrusionOk="0">
                  <a:moveTo>
                    <a:pt x="1066" y="0"/>
                  </a:moveTo>
                  <a:cubicBezTo>
                    <a:pt x="480" y="0"/>
                    <a:pt x="1" y="480"/>
                    <a:pt x="1" y="1065"/>
                  </a:cubicBezTo>
                  <a:cubicBezTo>
                    <a:pt x="1" y="1709"/>
                    <a:pt x="526" y="2133"/>
                    <a:pt x="1075" y="2133"/>
                  </a:cubicBezTo>
                  <a:cubicBezTo>
                    <a:pt x="1337"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2410;p79">
              <a:extLst>
                <a:ext uri="{FF2B5EF4-FFF2-40B4-BE49-F238E27FC236}">
                  <a16:creationId xmlns:a16="http://schemas.microsoft.com/office/drawing/2014/main" id="{603D3BD5-6B4F-0094-5F08-C5ABB070D806}"/>
                </a:ext>
              </a:extLst>
            </p:cNvPr>
            <p:cNvSpPr/>
            <p:nvPr/>
          </p:nvSpPr>
          <p:spPr>
            <a:xfrm>
              <a:off x="1228475" y="2028275"/>
              <a:ext cx="62225" cy="53450"/>
            </a:xfrm>
            <a:custGeom>
              <a:avLst/>
              <a:gdLst/>
              <a:ahLst/>
              <a:cxnLst/>
              <a:rect l="l" t="t" r="r" b="b"/>
              <a:pathLst>
                <a:path w="2489" h="2138" extrusionOk="0">
                  <a:moveTo>
                    <a:pt x="1066" y="1"/>
                  </a:moveTo>
                  <a:cubicBezTo>
                    <a:pt x="480" y="1"/>
                    <a:pt x="1" y="480"/>
                    <a:pt x="1" y="1065"/>
                  </a:cubicBezTo>
                  <a:cubicBezTo>
                    <a:pt x="1" y="1709"/>
                    <a:pt x="526" y="2137"/>
                    <a:pt x="1075" y="2137"/>
                  </a:cubicBezTo>
                  <a:cubicBezTo>
                    <a:pt x="1336" y="2137"/>
                    <a:pt x="1604" y="2040"/>
                    <a:pt x="1822" y="1821"/>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 name="Google Shape;2411;p79">
              <a:extLst>
                <a:ext uri="{FF2B5EF4-FFF2-40B4-BE49-F238E27FC236}">
                  <a16:creationId xmlns:a16="http://schemas.microsoft.com/office/drawing/2014/main" id="{B1CDEEBD-A625-3AFD-A963-44F19E02730E}"/>
                </a:ext>
              </a:extLst>
            </p:cNvPr>
            <p:cNvSpPr/>
            <p:nvPr/>
          </p:nvSpPr>
          <p:spPr>
            <a:xfrm>
              <a:off x="1228475" y="1952050"/>
              <a:ext cx="62225" cy="53450"/>
            </a:xfrm>
            <a:custGeom>
              <a:avLst/>
              <a:gdLst/>
              <a:ahLst/>
              <a:cxnLst/>
              <a:rect l="l" t="t" r="r" b="b"/>
              <a:pathLst>
                <a:path w="2489" h="2138" extrusionOk="0">
                  <a:moveTo>
                    <a:pt x="1066" y="1"/>
                  </a:moveTo>
                  <a:cubicBezTo>
                    <a:pt x="480" y="9"/>
                    <a:pt x="1" y="481"/>
                    <a:pt x="1" y="1074"/>
                  </a:cubicBezTo>
                  <a:cubicBezTo>
                    <a:pt x="1" y="1712"/>
                    <a:pt x="525" y="2138"/>
                    <a:pt x="1073" y="2138"/>
                  </a:cubicBezTo>
                  <a:cubicBezTo>
                    <a:pt x="1336" y="2138"/>
                    <a:pt x="1603" y="2040"/>
                    <a:pt x="1822" y="1822"/>
                  </a:cubicBezTo>
                  <a:cubicBezTo>
                    <a:pt x="2488"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2412;p79">
              <a:extLst>
                <a:ext uri="{FF2B5EF4-FFF2-40B4-BE49-F238E27FC236}">
                  <a16:creationId xmlns:a16="http://schemas.microsoft.com/office/drawing/2014/main" id="{15B38BDA-0E07-B466-50A4-0ED1A1F643FE}"/>
                </a:ext>
              </a:extLst>
            </p:cNvPr>
            <p:cNvSpPr/>
            <p:nvPr/>
          </p:nvSpPr>
          <p:spPr>
            <a:xfrm>
              <a:off x="1228475" y="1876050"/>
              <a:ext cx="62225" cy="53275"/>
            </a:xfrm>
            <a:custGeom>
              <a:avLst/>
              <a:gdLst/>
              <a:ahLst/>
              <a:cxnLst/>
              <a:rect l="l" t="t" r="r" b="b"/>
              <a:pathLst>
                <a:path w="2489" h="2131" extrusionOk="0">
                  <a:moveTo>
                    <a:pt x="1066" y="1"/>
                  </a:moveTo>
                  <a:cubicBezTo>
                    <a:pt x="480" y="1"/>
                    <a:pt x="1" y="472"/>
                    <a:pt x="1" y="1066"/>
                  </a:cubicBezTo>
                  <a:cubicBezTo>
                    <a:pt x="1" y="1707"/>
                    <a:pt x="523" y="2131"/>
                    <a:pt x="1070" y="2131"/>
                  </a:cubicBezTo>
                  <a:cubicBezTo>
                    <a:pt x="1333" y="2131"/>
                    <a:pt x="1602" y="2033"/>
                    <a:pt x="1822" y="1813"/>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2413;p79">
              <a:extLst>
                <a:ext uri="{FF2B5EF4-FFF2-40B4-BE49-F238E27FC236}">
                  <a16:creationId xmlns:a16="http://schemas.microsoft.com/office/drawing/2014/main" id="{08E82ACE-83DF-8175-2C69-AD04AF976F3A}"/>
                </a:ext>
              </a:extLst>
            </p:cNvPr>
            <p:cNvSpPr/>
            <p:nvPr/>
          </p:nvSpPr>
          <p:spPr>
            <a:xfrm>
              <a:off x="1228475" y="1799850"/>
              <a:ext cx="62225" cy="53325"/>
            </a:xfrm>
            <a:custGeom>
              <a:avLst/>
              <a:gdLst/>
              <a:ahLst/>
              <a:cxnLst/>
              <a:rect l="l" t="t" r="r" b="b"/>
              <a:pathLst>
                <a:path w="2489" h="2133" extrusionOk="0">
                  <a:moveTo>
                    <a:pt x="1066" y="0"/>
                  </a:moveTo>
                  <a:cubicBezTo>
                    <a:pt x="480" y="0"/>
                    <a:pt x="1" y="480"/>
                    <a:pt x="1" y="1065"/>
                  </a:cubicBezTo>
                  <a:cubicBezTo>
                    <a:pt x="1" y="1709"/>
                    <a:pt x="526" y="2133"/>
                    <a:pt x="1075" y="2133"/>
                  </a:cubicBezTo>
                  <a:cubicBezTo>
                    <a:pt x="1337"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2414;p79">
              <a:extLst>
                <a:ext uri="{FF2B5EF4-FFF2-40B4-BE49-F238E27FC236}">
                  <a16:creationId xmlns:a16="http://schemas.microsoft.com/office/drawing/2014/main" id="{1BC53D21-F2EA-A3DB-3FBE-BF7A532748AF}"/>
                </a:ext>
              </a:extLst>
            </p:cNvPr>
            <p:cNvSpPr/>
            <p:nvPr/>
          </p:nvSpPr>
          <p:spPr>
            <a:xfrm>
              <a:off x="1228475" y="1723625"/>
              <a:ext cx="62225" cy="53350"/>
            </a:xfrm>
            <a:custGeom>
              <a:avLst/>
              <a:gdLst/>
              <a:ahLst/>
              <a:cxnLst/>
              <a:rect l="l" t="t" r="r" b="b"/>
              <a:pathLst>
                <a:path w="2489" h="2134" extrusionOk="0">
                  <a:moveTo>
                    <a:pt x="1066" y="1"/>
                  </a:moveTo>
                  <a:cubicBezTo>
                    <a:pt x="480" y="1"/>
                    <a:pt x="1" y="480"/>
                    <a:pt x="1" y="1065"/>
                  </a:cubicBezTo>
                  <a:cubicBezTo>
                    <a:pt x="1" y="1709"/>
                    <a:pt x="526" y="2133"/>
                    <a:pt x="1075" y="2133"/>
                  </a:cubicBezTo>
                  <a:cubicBezTo>
                    <a:pt x="1337" y="2133"/>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 name="Google Shape;2415;p79">
              <a:extLst>
                <a:ext uri="{FF2B5EF4-FFF2-40B4-BE49-F238E27FC236}">
                  <a16:creationId xmlns:a16="http://schemas.microsoft.com/office/drawing/2014/main" id="{E30EB6D4-4151-3AE8-543D-D1025187C4A3}"/>
                </a:ext>
              </a:extLst>
            </p:cNvPr>
            <p:cNvSpPr/>
            <p:nvPr/>
          </p:nvSpPr>
          <p:spPr>
            <a:xfrm>
              <a:off x="1228475" y="1647400"/>
              <a:ext cx="62225" cy="53450"/>
            </a:xfrm>
            <a:custGeom>
              <a:avLst/>
              <a:gdLst/>
              <a:ahLst/>
              <a:cxnLst/>
              <a:rect l="l" t="t" r="r" b="b"/>
              <a:pathLst>
                <a:path w="2489" h="2138" extrusionOk="0">
                  <a:moveTo>
                    <a:pt x="1066" y="1"/>
                  </a:moveTo>
                  <a:cubicBezTo>
                    <a:pt x="480" y="9"/>
                    <a:pt x="1" y="481"/>
                    <a:pt x="1" y="1066"/>
                  </a:cubicBezTo>
                  <a:cubicBezTo>
                    <a:pt x="1" y="1710"/>
                    <a:pt x="526" y="2138"/>
                    <a:pt x="1075" y="2138"/>
                  </a:cubicBezTo>
                  <a:cubicBezTo>
                    <a:pt x="1336" y="2138"/>
                    <a:pt x="1604"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 name="Google Shape;2416;p79">
              <a:extLst>
                <a:ext uri="{FF2B5EF4-FFF2-40B4-BE49-F238E27FC236}">
                  <a16:creationId xmlns:a16="http://schemas.microsoft.com/office/drawing/2014/main" id="{209D9D96-3EB7-946D-C25F-9F15A16A1654}"/>
                </a:ext>
              </a:extLst>
            </p:cNvPr>
            <p:cNvSpPr/>
            <p:nvPr/>
          </p:nvSpPr>
          <p:spPr>
            <a:xfrm>
              <a:off x="1228475" y="1571400"/>
              <a:ext cx="62225" cy="53250"/>
            </a:xfrm>
            <a:custGeom>
              <a:avLst/>
              <a:gdLst/>
              <a:ahLst/>
              <a:cxnLst/>
              <a:rect l="l" t="t" r="r" b="b"/>
              <a:pathLst>
                <a:path w="2489" h="2130" extrusionOk="0">
                  <a:moveTo>
                    <a:pt x="1066" y="1"/>
                  </a:moveTo>
                  <a:cubicBezTo>
                    <a:pt x="480" y="1"/>
                    <a:pt x="1" y="472"/>
                    <a:pt x="1" y="1066"/>
                  </a:cubicBezTo>
                  <a:cubicBezTo>
                    <a:pt x="1" y="1703"/>
                    <a:pt x="525" y="2129"/>
                    <a:pt x="1073" y="2129"/>
                  </a:cubicBezTo>
                  <a:cubicBezTo>
                    <a:pt x="1336" y="2129"/>
                    <a:pt x="1603" y="2032"/>
                    <a:pt x="1822" y="1813"/>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 name="Google Shape;2417;p79">
              <a:extLst>
                <a:ext uri="{FF2B5EF4-FFF2-40B4-BE49-F238E27FC236}">
                  <a16:creationId xmlns:a16="http://schemas.microsoft.com/office/drawing/2014/main" id="{60542F35-2C73-EBD9-9828-D86D956D598E}"/>
                </a:ext>
              </a:extLst>
            </p:cNvPr>
            <p:cNvSpPr/>
            <p:nvPr/>
          </p:nvSpPr>
          <p:spPr>
            <a:xfrm>
              <a:off x="1228475" y="1495200"/>
              <a:ext cx="62225" cy="53325"/>
            </a:xfrm>
            <a:custGeom>
              <a:avLst/>
              <a:gdLst/>
              <a:ahLst/>
              <a:cxnLst/>
              <a:rect l="l" t="t" r="r" b="b"/>
              <a:pathLst>
                <a:path w="2489" h="2133" extrusionOk="0">
                  <a:moveTo>
                    <a:pt x="1066" y="0"/>
                  </a:moveTo>
                  <a:cubicBezTo>
                    <a:pt x="480" y="0"/>
                    <a:pt x="1" y="480"/>
                    <a:pt x="1" y="1065"/>
                  </a:cubicBezTo>
                  <a:cubicBezTo>
                    <a:pt x="1" y="1709"/>
                    <a:pt x="526" y="2133"/>
                    <a:pt x="1075" y="2133"/>
                  </a:cubicBezTo>
                  <a:cubicBezTo>
                    <a:pt x="1337"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 name="Google Shape;2418;p79">
              <a:extLst>
                <a:ext uri="{FF2B5EF4-FFF2-40B4-BE49-F238E27FC236}">
                  <a16:creationId xmlns:a16="http://schemas.microsoft.com/office/drawing/2014/main" id="{2C0BAFDC-FC13-93DB-DF2A-38DFAB8D8E21}"/>
                </a:ext>
              </a:extLst>
            </p:cNvPr>
            <p:cNvSpPr/>
            <p:nvPr/>
          </p:nvSpPr>
          <p:spPr>
            <a:xfrm>
              <a:off x="1228475" y="1266550"/>
              <a:ext cx="62225" cy="53450"/>
            </a:xfrm>
            <a:custGeom>
              <a:avLst/>
              <a:gdLst/>
              <a:ahLst/>
              <a:cxnLst/>
              <a:rect l="l" t="t" r="r" b="b"/>
              <a:pathLst>
                <a:path w="2489" h="2138" extrusionOk="0">
                  <a:moveTo>
                    <a:pt x="1066" y="0"/>
                  </a:moveTo>
                  <a:cubicBezTo>
                    <a:pt x="480" y="9"/>
                    <a:pt x="1" y="480"/>
                    <a:pt x="1" y="1074"/>
                  </a:cubicBezTo>
                  <a:cubicBezTo>
                    <a:pt x="1" y="1711"/>
                    <a:pt x="525" y="2137"/>
                    <a:pt x="1073" y="2137"/>
                  </a:cubicBezTo>
                  <a:cubicBezTo>
                    <a:pt x="1336" y="2137"/>
                    <a:pt x="1603" y="2040"/>
                    <a:pt x="1822" y="1821"/>
                  </a:cubicBezTo>
                  <a:cubicBezTo>
                    <a:pt x="2488" y="1155"/>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2419;p79">
              <a:extLst>
                <a:ext uri="{FF2B5EF4-FFF2-40B4-BE49-F238E27FC236}">
                  <a16:creationId xmlns:a16="http://schemas.microsoft.com/office/drawing/2014/main" id="{66634034-9D2B-AF0F-82BF-161B1E218A56}"/>
                </a:ext>
              </a:extLst>
            </p:cNvPr>
            <p:cNvSpPr/>
            <p:nvPr/>
          </p:nvSpPr>
          <p:spPr>
            <a:xfrm>
              <a:off x="1152275" y="2561575"/>
              <a:ext cx="62400" cy="53425"/>
            </a:xfrm>
            <a:custGeom>
              <a:avLst/>
              <a:gdLst/>
              <a:ahLst/>
              <a:cxnLst/>
              <a:rect l="l" t="t" r="r" b="b"/>
              <a:pathLst>
                <a:path w="2496" h="2137" extrusionOk="0">
                  <a:moveTo>
                    <a:pt x="1065" y="0"/>
                  </a:moveTo>
                  <a:cubicBezTo>
                    <a:pt x="480" y="8"/>
                    <a:pt x="8" y="480"/>
                    <a:pt x="0" y="1073"/>
                  </a:cubicBezTo>
                  <a:cubicBezTo>
                    <a:pt x="0" y="1711"/>
                    <a:pt x="525" y="2137"/>
                    <a:pt x="1073" y="2137"/>
                  </a:cubicBezTo>
                  <a:cubicBezTo>
                    <a:pt x="1335" y="2137"/>
                    <a:pt x="1603" y="2039"/>
                    <a:pt x="1821" y="1821"/>
                  </a:cubicBezTo>
                  <a:cubicBezTo>
                    <a:pt x="2496" y="1154"/>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2420;p79">
              <a:extLst>
                <a:ext uri="{FF2B5EF4-FFF2-40B4-BE49-F238E27FC236}">
                  <a16:creationId xmlns:a16="http://schemas.microsoft.com/office/drawing/2014/main" id="{EB81175B-89BC-24AC-FB4C-503E453F6AB6}"/>
                </a:ext>
              </a:extLst>
            </p:cNvPr>
            <p:cNvSpPr/>
            <p:nvPr/>
          </p:nvSpPr>
          <p:spPr>
            <a:xfrm>
              <a:off x="1152275" y="2485550"/>
              <a:ext cx="62400" cy="53300"/>
            </a:xfrm>
            <a:custGeom>
              <a:avLst/>
              <a:gdLst/>
              <a:ahLst/>
              <a:cxnLst/>
              <a:rect l="l" t="t" r="r" b="b"/>
              <a:pathLst>
                <a:path w="2496" h="2132" extrusionOk="0">
                  <a:moveTo>
                    <a:pt x="1065" y="1"/>
                  </a:moveTo>
                  <a:cubicBezTo>
                    <a:pt x="480" y="1"/>
                    <a:pt x="0" y="480"/>
                    <a:pt x="0" y="1066"/>
                  </a:cubicBezTo>
                  <a:cubicBezTo>
                    <a:pt x="0" y="1708"/>
                    <a:pt x="526" y="2131"/>
                    <a:pt x="1073" y="2131"/>
                  </a:cubicBezTo>
                  <a:cubicBezTo>
                    <a:pt x="1336" y="2131"/>
                    <a:pt x="1605" y="2033"/>
                    <a:pt x="1821" y="1814"/>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2421;p79">
              <a:extLst>
                <a:ext uri="{FF2B5EF4-FFF2-40B4-BE49-F238E27FC236}">
                  <a16:creationId xmlns:a16="http://schemas.microsoft.com/office/drawing/2014/main" id="{FCE3AF9F-73EF-0405-9F29-4D0F4FEF9599}"/>
                </a:ext>
              </a:extLst>
            </p:cNvPr>
            <p:cNvSpPr/>
            <p:nvPr/>
          </p:nvSpPr>
          <p:spPr>
            <a:xfrm>
              <a:off x="1152275" y="2409350"/>
              <a:ext cx="62400" cy="53350"/>
            </a:xfrm>
            <a:custGeom>
              <a:avLst/>
              <a:gdLst/>
              <a:ahLst/>
              <a:cxnLst/>
              <a:rect l="l" t="t" r="r" b="b"/>
              <a:pathLst>
                <a:path w="2496" h="2134" extrusionOk="0">
                  <a:moveTo>
                    <a:pt x="1065" y="0"/>
                  </a:moveTo>
                  <a:cubicBezTo>
                    <a:pt x="480" y="0"/>
                    <a:pt x="8" y="480"/>
                    <a:pt x="0" y="1065"/>
                  </a:cubicBezTo>
                  <a:cubicBezTo>
                    <a:pt x="0" y="1709"/>
                    <a:pt x="526"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 name="Google Shape;2422;p79">
              <a:extLst>
                <a:ext uri="{FF2B5EF4-FFF2-40B4-BE49-F238E27FC236}">
                  <a16:creationId xmlns:a16="http://schemas.microsoft.com/office/drawing/2014/main" id="{4F9CE8C4-2340-F856-C1CA-790E7D9305DA}"/>
                </a:ext>
              </a:extLst>
            </p:cNvPr>
            <p:cNvSpPr/>
            <p:nvPr/>
          </p:nvSpPr>
          <p:spPr>
            <a:xfrm>
              <a:off x="1152275" y="2333125"/>
              <a:ext cx="62400" cy="53450"/>
            </a:xfrm>
            <a:custGeom>
              <a:avLst/>
              <a:gdLst/>
              <a:ahLst/>
              <a:cxnLst/>
              <a:rect l="l" t="t" r="r" b="b"/>
              <a:pathLst>
                <a:path w="2496" h="2138" extrusionOk="0">
                  <a:moveTo>
                    <a:pt x="1065" y="1"/>
                  </a:moveTo>
                  <a:cubicBezTo>
                    <a:pt x="480" y="1"/>
                    <a:pt x="0" y="480"/>
                    <a:pt x="0" y="1066"/>
                  </a:cubicBezTo>
                  <a:cubicBezTo>
                    <a:pt x="0" y="1709"/>
                    <a:pt x="525" y="2137"/>
                    <a:pt x="1074" y="2137"/>
                  </a:cubicBezTo>
                  <a:cubicBezTo>
                    <a:pt x="1336" y="2137"/>
                    <a:pt x="1603" y="2040"/>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 name="Google Shape;2423;p79">
              <a:extLst>
                <a:ext uri="{FF2B5EF4-FFF2-40B4-BE49-F238E27FC236}">
                  <a16:creationId xmlns:a16="http://schemas.microsoft.com/office/drawing/2014/main" id="{089FE4FF-BD8B-453A-6E16-D6847304ECFE}"/>
                </a:ext>
              </a:extLst>
            </p:cNvPr>
            <p:cNvSpPr/>
            <p:nvPr/>
          </p:nvSpPr>
          <p:spPr>
            <a:xfrm>
              <a:off x="1152275" y="2256925"/>
              <a:ext cx="62550" cy="53425"/>
            </a:xfrm>
            <a:custGeom>
              <a:avLst/>
              <a:gdLst/>
              <a:ahLst/>
              <a:cxnLst/>
              <a:rect l="l" t="t" r="r" b="b"/>
              <a:pathLst>
                <a:path w="2502" h="2137" extrusionOk="0">
                  <a:moveTo>
                    <a:pt x="1075" y="0"/>
                  </a:moveTo>
                  <a:cubicBezTo>
                    <a:pt x="1072" y="0"/>
                    <a:pt x="1069" y="0"/>
                    <a:pt x="1065" y="0"/>
                  </a:cubicBezTo>
                  <a:cubicBezTo>
                    <a:pt x="480" y="0"/>
                    <a:pt x="0" y="480"/>
                    <a:pt x="0" y="1065"/>
                  </a:cubicBezTo>
                  <a:cubicBezTo>
                    <a:pt x="0" y="1709"/>
                    <a:pt x="529" y="2137"/>
                    <a:pt x="1080" y="2137"/>
                  </a:cubicBezTo>
                  <a:cubicBezTo>
                    <a:pt x="1343" y="2137"/>
                    <a:pt x="1611" y="2039"/>
                    <a:pt x="1829" y="1821"/>
                  </a:cubicBezTo>
                  <a:cubicBezTo>
                    <a:pt x="2502" y="1149"/>
                    <a:pt x="2028" y="0"/>
                    <a:pt x="107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 name="Google Shape;2424;p79">
              <a:extLst>
                <a:ext uri="{FF2B5EF4-FFF2-40B4-BE49-F238E27FC236}">
                  <a16:creationId xmlns:a16="http://schemas.microsoft.com/office/drawing/2014/main" id="{9C25747B-841B-0FD5-60EA-9E6ED1333304}"/>
                </a:ext>
              </a:extLst>
            </p:cNvPr>
            <p:cNvSpPr/>
            <p:nvPr/>
          </p:nvSpPr>
          <p:spPr>
            <a:xfrm>
              <a:off x="1152275" y="2180700"/>
              <a:ext cx="62400" cy="53350"/>
            </a:xfrm>
            <a:custGeom>
              <a:avLst/>
              <a:gdLst/>
              <a:ahLst/>
              <a:cxnLst/>
              <a:rect l="l" t="t" r="r" b="b"/>
              <a:pathLst>
                <a:path w="2496" h="2134" extrusionOk="0">
                  <a:moveTo>
                    <a:pt x="1065" y="1"/>
                  </a:moveTo>
                  <a:cubicBezTo>
                    <a:pt x="480" y="1"/>
                    <a:pt x="0" y="480"/>
                    <a:pt x="0" y="1066"/>
                  </a:cubicBezTo>
                  <a:cubicBezTo>
                    <a:pt x="0" y="1709"/>
                    <a:pt x="526" y="2133"/>
                    <a:pt x="1074" y="2133"/>
                  </a:cubicBezTo>
                  <a:cubicBezTo>
                    <a:pt x="1336" y="2133"/>
                    <a:pt x="1603" y="2037"/>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 name="Google Shape;2425;p79">
              <a:extLst>
                <a:ext uri="{FF2B5EF4-FFF2-40B4-BE49-F238E27FC236}">
                  <a16:creationId xmlns:a16="http://schemas.microsoft.com/office/drawing/2014/main" id="{AF1AF7AD-9FC3-B906-32A9-D3D6FA38724D}"/>
                </a:ext>
              </a:extLst>
            </p:cNvPr>
            <p:cNvSpPr/>
            <p:nvPr/>
          </p:nvSpPr>
          <p:spPr>
            <a:xfrm>
              <a:off x="1152275" y="2104500"/>
              <a:ext cx="62400" cy="53325"/>
            </a:xfrm>
            <a:custGeom>
              <a:avLst/>
              <a:gdLst/>
              <a:ahLst/>
              <a:cxnLst/>
              <a:rect l="l" t="t" r="r" b="b"/>
              <a:pathLst>
                <a:path w="2496" h="2133" extrusionOk="0">
                  <a:moveTo>
                    <a:pt x="1065" y="0"/>
                  </a:moveTo>
                  <a:cubicBezTo>
                    <a:pt x="480" y="0"/>
                    <a:pt x="0" y="480"/>
                    <a:pt x="0" y="1065"/>
                  </a:cubicBezTo>
                  <a:cubicBezTo>
                    <a:pt x="0" y="1709"/>
                    <a:pt x="526"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2426;p79">
              <a:extLst>
                <a:ext uri="{FF2B5EF4-FFF2-40B4-BE49-F238E27FC236}">
                  <a16:creationId xmlns:a16="http://schemas.microsoft.com/office/drawing/2014/main" id="{0F38B33B-211B-E0E5-FB5C-6514A0BFA22D}"/>
                </a:ext>
              </a:extLst>
            </p:cNvPr>
            <p:cNvSpPr/>
            <p:nvPr/>
          </p:nvSpPr>
          <p:spPr>
            <a:xfrm>
              <a:off x="1152275" y="2028275"/>
              <a:ext cx="62400" cy="53450"/>
            </a:xfrm>
            <a:custGeom>
              <a:avLst/>
              <a:gdLst/>
              <a:ahLst/>
              <a:cxnLst/>
              <a:rect l="l" t="t" r="r" b="b"/>
              <a:pathLst>
                <a:path w="2496" h="2138" extrusionOk="0">
                  <a:moveTo>
                    <a:pt x="1065" y="1"/>
                  </a:moveTo>
                  <a:cubicBezTo>
                    <a:pt x="480" y="1"/>
                    <a:pt x="0" y="480"/>
                    <a:pt x="0" y="1065"/>
                  </a:cubicBezTo>
                  <a:cubicBezTo>
                    <a:pt x="0" y="1709"/>
                    <a:pt x="525" y="2137"/>
                    <a:pt x="1074" y="2137"/>
                  </a:cubicBezTo>
                  <a:cubicBezTo>
                    <a:pt x="1336" y="2137"/>
                    <a:pt x="1603" y="2040"/>
                    <a:pt x="1821" y="1821"/>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 name="Google Shape;2427;p79">
              <a:extLst>
                <a:ext uri="{FF2B5EF4-FFF2-40B4-BE49-F238E27FC236}">
                  <a16:creationId xmlns:a16="http://schemas.microsoft.com/office/drawing/2014/main" id="{783D0BA3-E081-E226-F323-1F33B13CEB71}"/>
                </a:ext>
              </a:extLst>
            </p:cNvPr>
            <p:cNvSpPr/>
            <p:nvPr/>
          </p:nvSpPr>
          <p:spPr>
            <a:xfrm>
              <a:off x="1152275" y="1952050"/>
              <a:ext cx="62400" cy="53450"/>
            </a:xfrm>
            <a:custGeom>
              <a:avLst/>
              <a:gdLst/>
              <a:ahLst/>
              <a:cxnLst/>
              <a:rect l="l" t="t" r="r" b="b"/>
              <a:pathLst>
                <a:path w="2496" h="2138" extrusionOk="0">
                  <a:moveTo>
                    <a:pt x="1065" y="1"/>
                  </a:moveTo>
                  <a:cubicBezTo>
                    <a:pt x="480" y="9"/>
                    <a:pt x="0" y="481"/>
                    <a:pt x="0" y="1074"/>
                  </a:cubicBezTo>
                  <a:cubicBezTo>
                    <a:pt x="0" y="1712"/>
                    <a:pt x="525" y="2138"/>
                    <a:pt x="1073" y="2138"/>
                  </a:cubicBezTo>
                  <a:cubicBezTo>
                    <a:pt x="1335" y="2138"/>
                    <a:pt x="1603" y="2040"/>
                    <a:pt x="1821" y="1822"/>
                  </a:cubicBezTo>
                  <a:cubicBezTo>
                    <a:pt x="2496"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 name="Google Shape;2428;p79">
              <a:extLst>
                <a:ext uri="{FF2B5EF4-FFF2-40B4-BE49-F238E27FC236}">
                  <a16:creationId xmlns:a16="http://schemas.microsoft.com/office/drawing/2014/main" id="{52FCE774-C59E-8765-E7C6-69BF9A422C1B}"/>
                </a:ext>
              </a:extLst>
            </p:cNvPr>
            <p:cNvSpPr/>
            <p:nvPr/>
          </p:nvSpPr>
          <p:spPr>
            <a:xfrm>
              <a:off x="1152275" y="1876050"/>
              <a:ext cx="62400" cy="53275"/>
            </a:xfrm>
            <a:custGeom>
              <a:avLst/>
              <a:gdLst/>
              <a:ahLst/>
              <a:cxnLst/>
              <a:rect l="l" t="t" r="r" b="b"/>
              <a:pathLst>
                <a:path w="2496" h="2131" extrusionOk="0">
                  <a:moveTo>
                    <a:pt x="1065" y="1"/>
                  </a:moveTo>
                  <a:cubicBezTo>
                    <a:pt x="480" y="1"/>
                    <a:pt x="0" y="472"/>
                    <a:pt x="0" y="1066"/>
                  </a:cubicBezTo>
                  <a:cubicBezTo>
                    <a:pt x="0" y="1707"/>
                    <a:pt x="522" y="2131"/>
                    <a:pt x="1069" y="2131"/>
                  </a:cubicBezTo>
                  <a:cubicBezTo>
                    <a:pt x="1333" y="2131"/>
                    <a:pt x="1602" y="2033"/>
                    <a:pt x="1821" y="1813"/>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2429;p79">
              <a:extLst>
                <a:ext uri="{FF2B5EF4-FFF2-40B4-BE49-F238E27FC236}">
                  <a16:creationId xmlns:a16="http://schemas.microsoft.com/office/drawing/2014/main" id="{AA701500-F196-737A-6443-1809BC52A90D}"/>
                </a:ext>
              </a:extLst>
            </p:cNvPr>
            <p:cNvSpPr/>
            <p:nvPr/>
          </p:nvSpPr>
          <p:spPr>
            <a:xfrm>
              <a:off x="1152275" y="1799850"/>
              <a:ext cx="62400" cy="53325"/>
            </a:xfrm>
            <a:custGeom>
              <a:avLst/>
              <a:gdLst/>
              <a:ahLst/>
              <a:cxnLst/>
              <a:rect l="l" t="t" r="r" b="b"/>
              <a:pathLst>
                <a:path w="2496" h="2133" extrusionOk="0">
                  <a:moveTo>
                    <a:pt x="1065" y="0"/>
                  </a:moveTo>
                  <a:cubicBezTo>
                    <a:pt x="480" y="0"/>
                    <a:pt x="0" y="480"/>
                    <a:pt x="0" y="1065"/>
                  </a:cubicBezTo>
                  <a:cubicBezTo>
                    <a:pt x="0" y="1709"/>
                    <a:pt x="526"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 name="Google Shape;2430;p79">
              <a:extLst>
                <a:ext uri="{FF2B5EF4-FFF2-40B4-BE49-F238E27FC236}">
                  <a16:creationId xmlns:a16="http://schemas.microsoft.com/office/drawing/2014/main" id="{D43B930A-A3FC-3CFA-15A3-C134DCCFDC29}"/>
                </a:ext>
              </a:extLst>
            </p:cNvPr>
            <p:cNvSpPr/>
            <p:nvPr/>
          </p:nvSpPr>
          <p:spPr>
            <a:xfrm>
              <a:off x="1152275" y="1723625"/>
              <a:ext cx="62400" cy="53350"/>
            </a:xfrm>
            <a:custGeom>
              <a:avLst/>
              <a:gdLst/>
              <a:ahLst/>
              <a:cxnLst/>
              <a:rect l="l" t="t" r="r" b="b"/>
              <a:pathLst>
                <a:path w="2496" h="2134" extrusionOk="0">
                  <a:moveTo>
                    <a:pt x="1065" y="1"/>
                  </a:moveTo>
                  <a:cubicBezTo>
                    <a:pt x="480" y="1"/>
                    <a:pt x="0" y="480"/>
                    <a:pt x="0" y="1065"/>
                  </a:cubicBezTo>
                  <a:cubicBezTo>
                    <a:pt x="0" y="1709"/>
                    <a:pt x="526" y="2133"/>
                    <a:pt x="1074" y="2133"/>
                  </a:cubicBezTo>
                  <a:cubicBezTo>
                    <a:pt x="1336" y="2133"/>
                    <a:pt x="1603" y="2037"/>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2431;p79">
              <a:extLst>
                <a:ext uri="{FF2B5EF4-FFF2-40B4-BE49-F238E27FC236}">
                  <a16:creationId xmlns:a16="http://schemas.microsoft.com/office/drawing/2014/main" id="{0254CEF8-B881-7738-CC9F-2DD5B8C939D3}"/>
                </a:ext>
              </a:extLst>
            </p:cNvPr>
            <p:cNvSpPr/>
            <p:nvPr/>
          </p:nvSpPr>
          <p:spPr>
            <a:xfrm>
              <a:off x="1152275" y="1647400"/>
              <a:ext cx="62400" cy="53450"/>
            </a:xfrm>
            <a:custGeom>
              <a:avLst/>
              <a:gdLst/>
              <a:ahLst/>
              <a:cxnLst/>
              <a:rect l="l" t="t" r="r" b="b"/>
              <a:pathLst>
                <a:path w="2496" h="2138" extrusionOk="0">
                  <a:moveTo>
                    <a:pt x="1065" y="1"/>
                  </a:moveTo>
                  <a:cubicBezTo>
                    <a:pt x="480" y="1"/>
                    <a:pt x="0" y="481"/>
                    <a:pt x="0" y="1066"/>
                  </a:cubicBezTo>
                  <a:cubicBezTo>
                    <a:pt x="0" y="1710"/>
                    <a:pt x="525" y="2138"/>
                    <a:pt x="1074" y="2138"/>
                  </a:cubicBezTo>
                  <a:cubicBezTo>
                    <a:pt x="1336" y="2138"/>
                    <a:pt x="1603" y="2040"/>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2432;p79">
              <a:extLst>
                <a:ext uri="{FF2B5EF4-FFF2-40B4-BE49-F238E27FC236}">
                  <a16:creationId xmlns:a16="http://schemas.microsoft.com/office/drawing/2014/main" id="{EE62C8FD-D0D2-BAF2-7473-D17A438C7DBA}"/>
                </a:ext>
              </a:extLst>
            </p:cNvPr>
            <p:cNvSpPr/>
            <p:nvPr/>
          </p:nvSpPr>
          <p:spPr>
            <a:xfrm>
              <a:off x="1152275" y="1571400"/>
              <a:ext cx="62400" cy="53250"/>
            </a:xfrm>
            <a:custGeom>
              <a:avLst/>
              <a:gdLst/>
              <a:ahLst/>
              <a:cxnLst/>
              <a:rect l="l" t="t" r="r" b="b"/>
              <a:pathLst>
                <a:path w="2496" h="2130" extrusionOk="0">
                  <a:moveTo>
                    <a:pt x="1065" y="1"/>
                  </a:moveTo>
                  <a:cubicBezTo>
                    <a:pt x="480" y="1"/>
                    <a:pt x="0" y="472"/>
                    <a:pt x="0" y="1066"/>
                  </a:cubicBezTo>
                  <a:cubicBezTo>
                    <a:pt x="0" y="1703"/>
                    <a:pt x="525" y="2129"/>
                    <a:pt x="1073" y="2129"/>
                  </a:cubicBezTo>
                  <a:cubicBezTo>
                    <a:pt x="1335" y="2129"/>
                    <a:pt x="1603" y="2032"/>
                    <a:pt x="1821" y="1813"/>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2433;p79">
              <a:extLst>
                <a:ext uri="{FF2B5EF4-FFF2-40B4-BE49-F238E27FC236}">
                  <a16:creationId xmlns:a16="http://schemas.microsoft.com/office/drawing/2014/main" id="{4B752FB9-3A31-6EC1-1799-342797DF7B65}"/>
                </a:ext>
              </a:extLst>
            </p:cNvPr>
            <p:cNvSpPr/>
            <p:nvPr/>
          </p:nvSpPr>
          <p:spPr>
            <a:xfrm>
              <a:off x="1152275" y="1342750"/>
              <a:ext cx="62400" cy="53450"/>
            </a:xfrm>
            <a:custGeom>
              <a:avLst/>
              <a:gdLst/>
              <a:ahLst/>
              <a:cxnLst/>
              <a:rect l="l" t="t" r="r" b="b"/>
              <a:pathLst>
                <a:path w="2496" h="2138" extrusionOk="0">
                  <a:moveTo>
                    <a:pt x="1065" y="1"/>
                  </a:moveTo>
                  <a:cubicBezTo>
                    <a:pt x="480" y="1"/>
                    <a:pt x="0" y="481"/>
                    <a:pt x="0" y="1066"/>
                  </a:cubicBezTo>
                  <a:cubicBezTo>
                    <a:pt x="0" y="1710"/>
                    <a:pt x="525" y="2138"/>
                    <a:pt x="1074" y="2138"/>
                  </a:cubicBezTo>
                  <a:cubicBezTo>
                    <a:pt x="1336" y="2138"/>
                    <a:pt x="1603" y="2040"/>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 name="Google Shape;2434;p79">
              <a:extLst>
                <a:ext uri="{FF2B5EF4-FFF2-40B4-BE49-F238E27FC236}">
                  <a16:creationId xmlns:a16="http://schemas.microsoft.com/office/drawing/2014/main" id="{6F2D19C0-8C34-541B-3A29-EF4B9B0137DA}"/>
                </a:ext>
              </a:extLst>
            </p:cNvPr>
            <p:cNvSpPr/>
            <p:nvPr/>
          </p:nvSpPr>
          <p:spPr>
            <a:xfrm>
              <a:off x="1076050" y="2409350"/>
              <a:ext cx="62425" cy="53350"/>
            </a:xfrm>
            <a:custGeom>
              <a:avLst/>
              <a:gdLst/>
              <a:ahLst/>
              <a:cxnLst/>
              <a:rect l="l" t="t" r="r" b="b"/>
              <a:pathLst>
                <a:path w="2497" h="2134" extrusionOk="0">
                  <a:moveTo>
                    <a:pt x="1074" y="0"/>
                  </a:moveTo>
                  <a:cubicBezTo>
                    <a:pt x="480" y="0"/>
                    <a:pt x="9" y="480"/>
                    <a:pt x="1" y="1065"/>
                  </a:cubicBezTo>
                  <a:cubicBezTo>
                    <a:pt x="1" y="1709"/>
                    <a:pt x="530" y="2133"/>
                    <a:pt x="1078" y="2133"/>
                  </a:cubicBezTo>
                  <a:cubicBezTo>
                    <a:pt x="1340" y="2133"/>
                    <a:pt x="1606" y="2036"/>
                    <a:pt x="1822" y="1821"/>
                  </a:cubicBezTo>
                  <a:cubicBezTo>
                    <a:pt x="2496"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2435;p79">
              <a:extLst>
                <a:ext uri="{FF2B5EF4-FFF2-40B4-BE49-F238E27FC236}">
                  <a16:creationId xmlns:a16="http://schemas.microsoft.com/office/drawing/2014/main" id="{223BBB9A-E310-E8E4-0B54-003DDD02300B}"/>
                </a:ext>
              </a:extLst>
            </p:cNvPr>
            <p:cNvSpPr/>
            <p:nvPr/>
          </p:nvSpPr>
          <p:spPr>
            <a:xfrm>
              <a:off x="1076050" y="2333125"/>
              <a:ext cx="62425" cy="53450"/>
            </a:xfrm>
            <a:custGeom>
              <a:avLst/>
              <a:gdLst/>
              <a:ahLst/>
              <a:cxnLst/>
              <a:rect l="l" t="t" r="r" b="b"/>
              <a:pathLst>
                <a:path w="2497" h="2138" extrusionOk="0">
                  <a:moveTo>
                    <a:pt x="1074" y="1"/>
                  </a:moveTo>
                  <a:cubicBezTo>
                    <a:pt x="480" y="1"/>
                    <a:pt x="9" y="480"/>
                    <a:pt x="1" y="1066"/>
                  </a:cubicBezTo>
                  <a:cubicBezTo>
                    <a:pt x="1" y="1709"/>
                    <a:pt x="530" y="2137"/>
                    <a:pt x="1078" y="2137"/>
                  </a:cubicBezTo>
                  <a:cubicBezTo>
                    <a:pt x="1340" y="2137"/>
                    <a:pt x="1606" y="2040"/>
                    <a:pt x="1822" y="1822"/>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2436;p79">
              <a:extLst>
                <a:ext uri="{FF2B5EF4-FFF2-40B4-BE49-F238E27FC236}">
                  <a16:creationId xmlns:a16="http://schemas.microsoft.com/office/drawing/2014/main" id="{FBBBF829-3B26-1DBF-04ED-47C8092DA250}"/>
                </a:ext>
              </a:extLst>
            </p:cNvPr>
            <p:cNvSpPr/>
            <p:nvPr/>
          </p:nvSpPr>
          <p:spPr>
            <a:xfrm>
              <a:off x="1076050" y="2256925"/>
              <a:ext cx="62575" cy="53425"/>
            </a:xfrm>
            <a:custGeom>
              <a:avLst/>
              <a:gdLst/>
              <a:ahLst/>
              <a:cxnLst/>
              <a:rect l="l" t="t" r="r" b="b"/>
              <a:pathLst>
                <a:path w="2503" h="2137" extrusionOk="0">
                  <a:moveTo>
                    <a:pt x="1084" y="0"/>
                  </a:moveTo>
                  <a:cubicBezTo>
                    <a:pt x="1080" y="0"/>
                    <a:pt x="1077" y="0"/>
                    <a:pt x="1074" y="0"/>
                  </a:cubicBezTo>
                  <a:cubicBezTo>
                    <a:pt x="480" y="0"/>
                    <a:pt x="9" y="480"/>
                    <a:pt x="1" y="1065"/>
                  </a:cubicBezTo>
                  <a:cubicBezTo>
                    <a:pt x="1" y="1709"/>
                    <a:pt x="530" y="2137"/>
                    <a:pt x="1081" y="2137"/>
                  </a:cubicBezTo>
                  <a:cubicBezTo>
                    <a:pt x="1344" y="2137"/>
                    <a:pt x="1612" y="2039"/>
                    <a:pt x="1830" y="1821"/>
                  </a:cubicBezTo>
                  <a:cubicBezTo>
                    <a:pt x="2502" y="1149"/>
                    <a:pt x="2028" y="0"/>
                    <a:pt x="108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 name="Google Shape;2437;p79">
              <a:extLst>
                <a:ext uri="{FF2B5EF4-FFF2-40B4-BE49-F238E27FC236}">
                  <a16:creationId xmlns:a16="http://schemas.microsoft.com/office/drawing/2014/main" id="{66861B60-F667-4E54-BD67-C6DE0CCD3E08}"/>
                </a:ext>
              </a:extLst>
            </p:cNvPr>
            <p:cNvSpPr/>
            <p:nvPr/>
          </p:nvSpPr>
          <p:spPr>
            <a:xfrm>
              <a:off x="1076050" y="2180700"/>
              <a:ext cx="62425" cy="53350"/>
            </a:xfrm>
            <a:custGeom>
              <a:avLst/>
              <a:gdLst/>
              <a:ahLst/>
              <a:cxnLst/>
              <a:rect l="l" t="t" r="r" b="b"/>
              <a:pathLst>
                <a:path w="2497" h="2134" extrusionOk="0">
                  <a:moveTo>
                    <a:pt x="1074" y="1"/>
                  </a:moveTo>
                  <a:cubicBezTo>
                    <a:pt x="480" y="1"/>
                    <a:pt x="9" y="480"/>
                    <a:pt x="1" y="1066"/>
                  </a:cubicBezTo>
                  <a:cubicBezTo>
                    <a:pt x="1" y="1709"/>
                    <a:pt x="530" y="2133"/>
                    <a:pt x="1078" y="2133"/>
                  </a:cubicBezTo>
                  <a:cubicBezTo>
                    <a:pt x="1340" y="2133"/>
                    <a:pt x="1606" y="2037"/>
                    <a:pt x="1822" y="1822"/>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 name="Google Shape;2438;p79">
              <a:extLst>
                <a:ext uri="{FF2B5EF4-FFF2-40B4-BE49-F238E27FC236}">
                  <a16:creationId xmlns:a16="http://schemas.microsoft.com/office/drawing/2014/main" id="{73102E5D-BE07-A385-2533-24D9A89C6A68}"/>
                </a:ext>
              </a:extLst>
            </p:cNvPr>
            <p:cNvSpPr/>
            <p:nvPr/>
          </p:nvSpPr>
          <p:spPr>
            <a:xfrm>
              <a:off x="1076050" y="2104500"/>
              <a:ext cx="62425" cy="53325"/>
            </a:xfrm>
            <a:custGeom>
              <a:avLst/>
              <a:gdLst/>
              <a:ahLst/>
              <a:cxnLst/>
              <a:rect l="l" t="t" r="r" b="b"/>
              <a:pathLst>
                <a:path w="2497" h="2133" extrusionOk="0">
                  <a:moveTo>
                    <a:pt x="1074" y="0"/>
                  </a:moveTo>
                  <a:cubicBezTo>
                    <a:pt x="480" y="0"/>
                    <a:pt x="9" y="480"/>
                    <a:pt x="1" y="1065"/>
                  </a:cubicBezTo>
                  <a:cubicBezTo>
                    <a:pt x="1" y="1709"/>
                    <a:pt x="530" y="2133"/>
                    <a:pt x="1078" y="2133"/>
                  </a:cubicBezTo>
                  <a:cubicBezTo>
                    <a:pt x="1340" y="2133"/>
                    <a:pt x="1606" y="2036"/>
                    <a:pt x="1822" y="1821"/>
                  </a:cubicBezTo>
                  <a:cubicBezTo>
                    <a:pt x="2496"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 name="Google Shape;2439;p79">
              <a:extLst>
                <a:ext uri="{FF2B5EF4-FFF2-40B4-BE49-F238E27FC236}">
                  <a16:creationId xmlns:a16="http://schemas.microsoft.com/office/drawing/2014/main" id="{FE19FF07-F106-C61C-F074-DE5449ADE756}"/>
                </a:ext>
              </a:extLst>
            </p:cNvPr>
            <p:cNvSpPr/>
            <p:nvPr/>
          </p:nvSpPr>
          <p:spPr>
            <a:xfrm>
              <a:off x="1076050" y="2028275"/>
              <a:ext cx="62425" cy="53450"/>
            </a:xfrm>
            <a:custGeom>
              <a:avLst/>
              <a:gdLst/>
              <a:ahLst/>
              <a:cxnLst/>
              <a:rect l="l" t="t" r="r" b="b"/>
              <a:pathLst>
                <a:path w="2497" h="2138" extrusionOk="0">
                  <a:moveTo>
                    <a:pt x="1074" y="1"/>
                  </a:moveTo>
                  <a:cubicBezTo>
                    <a:pt x="480" y="1"/>
                    <a:pt x="9" y="480"/>
                    <a:pt x="1" y="1065"/>
                  </a:cubicBezTo>
                  <a:cubicBezTo>
                    <a:pt x="1" y="1709"/>
                    <a:pt x="530" y="2137"/>
                    <a:pt x="1078" y="2137"/>
                  </a:cubicBezTo>
                  <a:cubicBezTo>
                    <a:pt x="1340" y="2137"/>
                    <a:pt x="1606" y="2040"/>
                    <a:pt x="1822" y="1821"/>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 name="Google Shape;2440;p79">
              <a:extLst>
                <a:ext uri="{FF2B5EF4-FFF2-40B4-BE49-F238E27FC236}">
                  <a16:creationId xmlns:a16="http://schemas.microsoft.com/office/drawing/2014/main" id="{B4B29B39-D344-9F10-796B-3E570A0DE18E}"/>
                </a:ext>
              </a:extLst>
            </p:cNvPr>
            <p:cNvSpPr/>
            <p:nvPr/>
          </p:nvSpPr>
          <p:spPr>
            <a:xfrm>
              <a:off x="1076050" y="1952050"/>
              <a:ext cx="62425" cy="53450"/>
            </a:xfrm>
            <a:custGeom>
              <a:avLst/>
              <a:gdLst/>
              <a:ahLst/>
              <a:cxnLst/>
              <a:rect l="l" t="t" r="r" b="b"/>
              <a:pathLst>
                <a:path w="2497" h="2138" extrusionOk="0">
                  <a:moveTo>
                    <a:pt x="1074" y="1"/>
                  </a:moveTo>
                  <a:cubicBezTo>
                    <a:pt x="480" y="9"/>
                    <a:pt x="9" y="481"/>
                    <a:pt x="1" y="1074"/>
                  </a:cubicBezTo>
                  <a:cubicBezTo>
                    <a:pt x="1" y="1712"/>
                    <a:pt x="529" y="2138"/>
                    <a:pt x="1077" y="2138"/>
                  </a:cubicBezTo>
                  <a:cubicBezTo>
                    <a:pt x="1339" y="2138"/>
                    <a:pt x="1606" y="2040"/>
                    <a:pt x="1822" y="1822"/>
                  </a:cubicBezTo>
                  <a:cubicBezTo>
                    <a:pt x="2496" y="1155"/>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 name="Google Shape;2441;p79">
              <a:extLst>
                <a:ext uri="{FF2B5EF4-FFF2-40B4-BE49-F238E27FC236}">
                  <a16:creationId xmlns:a16="http://schemas.microsoft.com/office/drawing/2014/main" id="{95C7A0B3-CBB6-E98B-CC02-AB8636C9F201}"/>
                </a:ext>
              </a:extLst>
            </p:cNvPr>
            <p:cNvSpPr/>
            <p:nvPr/>
          </p:nvSpPr>
          <p:spPr>
            <a:xfrm>
              <a:off x="1076050" y="1876050"/>
              <a:ext cx="62425" cy="53275"/>
            </a:xfrm>
            <a:custGeom>
              <a:avLst/>
              <a:gdLst/>
              <a:ahLst/>
              <a:cxnLst/>
              <a:rect l="l" t="t" r="r" b="b"/>
              <a:pathLst>
                <a:path w="2497" h="2131" extrusionOk="0">
                  <a:moveTo>
                    <a:pt x="1074" y="1"/>
                  </a:moveTo>
                  <a:cubicBezTo>
                    <a:pt x="480" y="1"/>
                    <a:pt x="9" y="472"/>
                    <a:pt x="1" y="1066"/>
                  </a:cubicBezTo>
                  <a:cubicBezTo>
                    <a:pt x="1" y="1707"/>
                    <a:pt x="527" y="2131"/>
                    <a:pt x="1073" y="2131"/>
                  </a:cubicBezTo>
                  <a:cubicBezTo>
                    <a:pt x="1337" y="2131"/>
                    <a:pt x="1605" y="2033"/>
                    <a:pt x="1822" y="1813"/>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 name="Google Shape;2442;p79">
              <a:extLst>
                <a:ext uri="{FF2B5EF4-FFF2-40B4-BE49-F238E27FC236}">
                  <a16:creationId xmlns:a16="http://schemas.microsoft.com/office/drawing/2014/main" id="{4E863A97-222E-DA9A-D9A4-074414DDA198}"/>
                </a:ext>
              </a:extLst>
            </p:cNvPr>
            <p:cNvSpPr/>
            <p:nvPr/>
          </p:nvSpPr>
          <p:spPr>
            <a:xfrm>
              <a:off x="1076050" y="1799850"/>
              <a:ext cx="62425" cy="53325"/>
            </a:xfrm>
            <a:custGeom>
              <a:avLst/>
              <a:gdLst/>
              <a:ahLst/>
              <a:cxnLst/>
              <a:rect l="l" t="t" r="r" b="b"/>
              <a:pathLst>
                <a:path w="2497" h="2133" extrusionOk="0">
                  <a:moveTo>
                    <a:pt x="1074" y="0"/>
                  </a:moveTo>
                  <a:cubicBezTo>
                    <a:pt x="480" y="0"/>
                    <a:pt x="9" y="480"/>
                    <a:pt x="1" y="1065"/>
                  </a:cubicBezTo>
                  <a:cubicBezTo>
                    <a:pt x="1" y="1709"/>
                    <a:pt x="530" y="2133"/>
                    <a:pt x="1078" y="2133"/>
                  </a:cubicBezTo>
                  <a:cubicBezTo>
                    <a:pt x="1340" y="2133"/>
                    <a:pt x="1606" y="2036"/>
                    <a:pt x="1822" y="1821"/>
                  </a:cubicBezTo>
                  <a:cubicBezTo>
                    <a:pt x="2496"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 name="Google Shape;2443;p79">
              <a:extLst>
                <a:ext uri="{FF2B5EF4-FFF2-40B4-BE49-F238E27FC236}">
                  <a16:creationId xmlns:a16="http://schemas.microsoft.com/office/drawing/2014/main" id="{0AA79824-847A-F2BB-6F71-89B9B590F92E}"/>
                </a:ext>
              </a:extLst>
            </p:cNvPr>
            <p:cNvSpPr/>
            <p:nvPr/>
          </p:nvSpPr>
          <p:spPr>
            <a:xfrm>
              <a:off x="1076050" y="1723625"/>
              <a:ext cx="62425" cy="53350"/>
            </a:xfrm>
            <a:custGeom>
              <a:avLst/>
              <a:gdLst/>
              <a:ahLst/>
              <a:cxnLst/>
              <a:rect l="l" t="t" r="r" b="b"/>
              <a:pathLst>
                <a:path w="2497" h="2134" extrusionOk="0">
                  <a:moveTo>
                    <a:pt x="1074" y="1"/>
                  </a:moveTo>
                  <a:cubicBezTo>
                    <a:pt x="480" y="1"/>
                    <a:pt x="9" y="480"/>
                    <a:pt x="1" y="1065"/>
                  </a:cubicBezTo>
                  <a:cubicBezTo>
                    <a:pt x="1" y="1709"/>
                    <a:pt x="530" y="2133"/>
                    <a:pt x="1078" y="2133"/>
                  </a:cubicBezTo>
                  <a:cubicBezTo>
                    <a:pt x="1340" y="2133"/>
                    <a:pt x="1606" y="2037"/>
                    <a:pt x="1822" y="1822"/>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 name="Google Shape;2444;p79">
              <a:extLst>
                <a:ext uri="{FF2B5EF4-FFF2-40B4-BE49-F238E27FC236}">
                  <a16:creationId xmlns:a16="http://schemas.microsoft.com/office/drawing/2014/main" id="{C290DFC7-65FE-0B23-C7E5-AE5767847C0E}"/>
                </a:ext>
              </a:extLst>
            </p:cNvPr>
            <p:cNvSpPr/>
            <p:nvPr/>
          </p:nvSpPr>
          <p:spPr>
            <a:xfrm>
              <a:off x="1076050" y="1647400"/>
              <a:ext cx="62425" cy="53450"/>
            </a:xfrm>
            <a:custGeom>
              <a:avLst/>
              <a:gdLst/>
              <a:ahLst/>
              <a:cxnLst/>
              <a:rect l="l" t="t" r="r" b="b"/>
              <a:pathLst>
                <a:path w="2497" h="2138" extrusionOk="0">
                  <a:moveTo>
                    <a:pt x="1074" y="1"/>
                  </a:moveTo>
                  <a:cubicBezTo>
                    <a:pt x="480" y="9"/>
                    <a:pt x="9" y="481"/>
                    <a:pt x="1" y="1066"/>
                  </a:cubicBezTo>
                  <a:cubicBezTo>
                    <a:pt x="1" y="1710"/>
                    <a:pt x="530" y="2138"/>
                    <a:pt x="1078" y="2138"/>
                  </a:cubicBezTo>
                  <a:cubicBezTo>
                    <a:pt x="1340" y="2138"/>
                    <a:pt x="1606" y="2040"/>
                    <a:pt x="1822" y="1822"/>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 name="Google Shape;2445;p79">
              <a:extLst>
                <a:ext uri="{FF2B5EF4-FFF2-40B4-BE49-F238E27FC236}">
                  <a16:creationId xmlns:a16="http://schemas.microsoft.com/office/drawing/2014/main" id="{8FDB8B8E-6D52-E868-D258-3B824AEE054A}"/>
                </a:ext>
              </a:extLst>
            </p:cNvPr>
            <p:cNvSpPr/>
            <p:nvPr/>
          </p:nvSpPr>
          <p:spPr>
            <a:xfrm>
              <a:off x="1076050" y="1571400"/>
              <a:ext cx="62425" cy="53250"/>
            </a:xfrm>
            <a:custGeom>
              <a:avLst/>
              <a:gdLst/>
              <a:ahLst/>
              <a:cxnLst/>
              <a:rect l="l" t="t" r="r" b="b"/>
              <a:pathLst>
                <a:path w="2497" h="2130" extrusionOk="0">
                  <a:moveTo>
                    <a:pt x="1074" y="1"/>
                  </a:moveTo>
                  <a:cubicBezTo>
                    <a:pt x="480" y="1"/>
                    <a:pt x="9" y="472"/>
                    <a:pt x="1" y="1066"/>
                  </a:cubicBezTo>
                  <a:cubicBezTo>
                    <a:pt x="1" y="1703"/>
                    <a:pt x="529" y="2129"/>
                    <a:pt x="1077" y="2129"/>
                  </a:cubicBezTo>
                  <a:cubicBezTo>
                    <a:pt x="1339" y="2129"/>
                    <a:pt x="1606" y="2032"/>
                    <a:pt x="1822" y="1813"/>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 name="Google Shape;2446;p79">
              <a:extLst>
                <a:ext uri="{FF2B5EF4-FFF2-40B4-BE49-F238E27FC236}">
                  <a16:creationId xmlns:a16="http://schemas.microsoft.com/office/drawing/2014/main" id="{BB68457E-2478-B02E-9ADD-63A56E785CF0}"/>
                </a:ext>
              </a:extLst>
            </p:cNvPr>
            <p:cNvSpPr/>
            <p:nvPr/>
          </p:nvSpPr>
          <p:spPr>
            <a:xfrm>
              <a:off x="1076050" y="1418975"/>
              <a:ext cx="62425" cy="53350"/>
            </a:xfrm>
            <a:custGeom>
              <a:avLst/>
              <a:gdLst/>
              <a:ahLst/>
              <a:cxnLst/>
              <a:rect l="l" t="t" r="r" b="b"/>
              <a:pathLst>
                <a:path w="2497" h="2134" extrusionOk="0">
                  <a:moveTo>
                    <a:pt x="1074" y="1"/>
                  </a:moveTo>
                  <a:cubicBezTo>
                    <a:pt x="480" y="1"/>
                    <a:pt x="9" y="480"/>
                    <a:pt x="1" y="1065"/>
                  </a:cubicBezTo>
                  <a:cubicBezTo>
                    <a:pt x="1" y="1709"/>
                    <a:pt x="530" y="2133"/>
                    <a:pt x="1078" y="2133"/>
                  </a:cubicBezTo>
                  <a:cubicBezTo>
                    <a:pt x="1340" y="2133"/>
                    <a:pt x="1606" y="2037"/>
                    <a:pt x="1822" y="1822"/>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 name="Google Shape;2447;p79">
              <a:extLst>
                <a:ext uri="{FF2B5EF4-FFF2-40B4-BE49-F238E27FC236}">
                  <a16:creationId xmlns:a16="http://schemas.microsoft.com/office/drawing/2014/main" id="{0CB0DFCD-E3B4-3BE3-5B5E-530EB2252717}"/>
                </a:ext>
              </a:extLst>
            </p:cNvPr>
            <p:cNvSpPr/>
            <p:nvPr/>
          </p:nvSpPr>
          <p:spPr>
            <a:xfrm>
              <a:off x="1076050" y="1342750"/>
              <a:ext cx="62425" cy="53450"/>
            </a:xfrm>
            <a:custGeom>
              <a:avLst/>
              <a:gdLst/>
              <a:ahLst/>
              <a:cxnLst/>
              <a:rect l="l" t="t" r="r" b="b"/>
              <a:pathLst>
                <a:path w="2497" h="2138" extrusionOk="0">
                  <a:moveTo>
                    <a:pt x="1074" y="1"/>
                  </a:moveTo>
                  <a:cubicBezTo>
                    <a:pt x="480" y="1"/>
                    <a:pt x="9" y="481"/>
                    <a:pt x="1" y="1066"/>
                  </a:cubicBezTo>
                  <a:cubicBezTo>
                    <a:pt x="1" y="1710"/>
                    <a:pt x="530" y="2138"/>
                    <a:pt x="1078" y="2138"/>
                  </a:cubicBezTo>
                  <a:cubicBezTo>
                    <a:pt x="1340" y="2138"/>
                    <a:pt x="1606" y="2040"/>
                    <a:pt x="1822" y="1822"/>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 name="Google Shape;2448;p79">
              <a:extLst>
                <a:ext uri="{FF2B5EF4-FFF2-40B4-BE49-F238E27FC236}">
                  <a16:creationId xmlns:a16="http://schemas.microsoft.com/office/drawing/2014/main" id="{C63C6E81-B05E-2545-02BC-784745DED63B}"/>
                </a:ext>
              </a:extLst>
            </p:cNvPr>
            <p:cNvSpPr/>
            <p:nvPr/>
          </p:nvSpPr>
          <p:spPr>
            <a:xfrm>
              <a:off x="1076050" y="1266550"/>
              <a:ext cx="62425" cy="53450"/>
            </a:xfrm>
            <a:custGeom>
              <a:avLst/>
              <a:gdLst/>
              <a:ahLst/>
              <a:cxnLst/>
              <a:rect l="l" t="t" r="r" b="b"/>
              <a:pathLst>
                <a:path w="2497" h="2138" extrusionOk="0">
                  <a:moveTo>
                    <a:pt x="1074" y="0"/>
                  </a:moveTo>
                  <a:cubicBezTo>
                    <a:pt x="480" y="9"/>
                    <a:pt x="9" y="480"/>
                    <a:pt x="1" y="1074"/>
                  </a:cubicBezTo>
                  <a:cubicBezTo>
                    <a:pt x="1" y="1711"/>
                    <a:pt x="529" y="2137"/>
                    <a:pt x="1077" y="2137"/>
                  </a:cubicBezTo>
                  <a:cubicBezTo>
                    <a:pt x="1339" y="2137"/>
                    <a:pt x="1606" y="2040"/>
                    <a:pt x="1822" y="1821"/>
                  </a:cubicBezTo>
                  <a:cubicBezTo>
                    <a:pt x="2496" y="1155"/>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 name="Google Shape;2449;p79">
              <a:extLst>
                <a:ext uri="{FF2B5EF4-FFF2-40B4-BE49-F238E27FC236}">
                  <a16:creationId xmlns:a16="http://schemas.microsoft.com/office/drawing/2014/main" id="{7920F556-BC88-5158-20FA-F1A5669085A5}"/>
                </a:ext>
              </a:extLst>
            </p:cNvPr>
            <p:cNvSpPr/>
            <p:nvPr/>
          </p:nvSpPr>
          <p:spPr>
            <a:xfrm>
              <a:off x="1000050" y="2104500"/>
              <a:ext cx="62200" cy="53325"/>
            </a:xfrm>
            <a:custGeom>
              <a:avLst/>
              <a:gdLst/>
              <a:ahLst/>
              <a:cxnLst/>
              <a:rect l="l" t="t" r="r" b="b"/>
              <a:pathLst>
                <a:path w="2488" h="2133" extrusionOk="0">
                  <a:moveTo>
                    <a:pt x="1065" y="0"/>
                  </a:moveTo>
                  <a:cubicBezTo>
                    <a:pt x="472" y="0"/>
                    <a:pt x="0" y="480"/>
                    <a:pt x="0" y="1065"/>
                  </a:cubicBezTo>
                  <a:cubicBezTo>
                    <a:pt x="0" y="1709"/>
                    <a:pt x="526" y="2133"/>
                    <a:pt x="1072" y="2133"/>
                  </a:cubicBezTo>
                  <a:cubicBezTo>
                    <a:pt x="1332" y="2133"/>
                    <a:pt x="1598" y="2036"/>
                    <a:pt x="1813"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 name="Google Shape;2450;p79">
              <a:extLst>
                <a:ext uri="{FF2B5EF4-FFF2-40B4-BE49-F238E27FC236}">
                  <a16:creationId xmlns:a16="http://schemas.microsoft.com/office/drawing/2014/main" id="{D816DC82-9102-A65B-9F1E-44316E99A56D}"/>
                </a:ext>
              </a:extLst>
            </p:cNvPr>
            <p:cNvSpPr/>
            <p:nvPr/>
          </p:nvSpPr>
          <p:spPr>
            <a:xfrm>
              <a:off x="1000050" y="2028275"/>
              <a:ext cx="62200" cy="53450"/>
            </a:xfrm>
            <a:custGeom>
              <a:avLst/>
              <a:gdLst/>
              <a:ahLst/>
              <a:cxnLst/>
              <a:rect l="l" t="t" r="r" b="b"/>
              <a:pathLst>
                <a:path w="2488" h="2138" extrusionOk="0">
                  <a:moveTo>
                    <a:pt x="1065" y="1"/>
                  </a:moveTo>
                  <a:cubicBezTo>
                    <a:pt x="472" y="1"/>
                    <a:pt x="0" y="480"/>
                    <a:pt x="0" y="1065"/>
                  </a:cubicBezTo>
                  <a:cubicBezTo>
                    <a:pt x="0" y="1709"/>
                    <a:pt x="525" y="2137"/>
                    <a:pt x="1072" y="2137"/>
                  </a:cubicBezTo>
                  <a:cubicBezTo>
                    <a:pt x="1332" y="2137"/>
                    <a:pt x="1598" y="2040"/>
                    <a:pt x="1813" y="1821"/>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2451;p79">
              <a:extLst>
                <a:ext uri="{FF2B5EF4-FFF2-40B4-BE49-F238E27FC236}">
                  <a16:creationId xmlns:a16="http://schemas.microsoft.com/office/drawing/2014/main" id="{4EB3B7D0-6D11-93F1-9705-A73C5E13B33C}"/>
                </a:ext>
              </a:extLst>
            </p:cNvPr>
            <p:cNvSpPr/>
            <p:nvPr/>
          </p:nvSpPr>
          <p:spPr>
            <a:xfrm>
              <a:off x="1000050" y="1952050"/>
              <a:ext cx="62200" cy="53450"/>
            </a:xfrm>
            <a:custGeom>
              <a:avLst/>
              <a:gdLst/>
              <a:ahLst/>
              <a:cxnLst/>
              <a:rect l="l" t="t" r="r" b="b"/>
              <a:pathLst>
                <a:path w="2488" h="2138" extrusionOk="0">
                  <a:moveTo>
                    <a:pt x="1065" y="1"/>
                  </a:moveTo>
                  <a:cubicBezTo>
                    <a:pt x="472" y="9"/>
                    <a:pt x="0" y="481"/>
                    <a:pt x="0" y="1074"/>
                  </a:cubicBezTo>
                  <a:cubicBezTo>
                    <a:pt x="0" y="1712"/>
                    <a:pt x="525" y="2138"/>
                    <a:pt x="1070" y="2138"/>
                  </a:cubicBezTo>
                  <a:cubicBezTo>
                    <a:pt x="1332" y="2138"/>
                    <a:pt x="1597" y="2040"/>
                    <a:pt x="1813"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 name="Google Shape;2452;p79">
              <a:extLst>
                <a:ext uri="{FF2B5EF4-FFF2-40B4-BE49-F238E27FC236}">
                  <a16:creationId xmlns:a16="http://schemas.microsoft.com/office/drawing/2014/main" id="{9AA35CA3-9B78-C614-56E0-FB6EC2889132}"/>
                </a:ext>
              </a:extLst>
            </p:cNvPr>
            <p:cNvSpPr/>
            <p:nvPr/>
          </p:nvSpPr>
          <p:spPr>
            <a:xfrm>
              <a:off x="1000050" y="1876050"/>
              <a:ext cx="62200" cy="53275"/>
            </a:xfrm>
            <a:custGeom>
              <a:avLst/>
              <a:gdLst/>
              <a:ahLst/>
              <a:cxnLst/>
              <a:rect l="l" t="t" r="r" b="b"/>
              <a:pathLst>
                <a:path w="2488" h="2131" extrusionOk="0">
                  <a:moveTo>
                    <a:pt x="1065" y="1"/>
                  </a:moveTo>
                  <a:cubicBezTo>
                    <a:pt x="472" y="1"/>
                    <a:pt x="0" y="472"/>
                    <a:pt x="0" y="1066"/>
                  </a:cubicBezTo>
                  <a:cubicBezTo>
                    <a:pt x="0" y="1707"/>
                    <a:pt x="522" y="2131"/>
                    <a:pt x="1067" y="2131"/>
                  </a:cubicBezTo>
                  <a:cubicBezTo>
                    <a:pt x="1329" y="2131"/>
                    <a:pt x="1596" y="2033"/>
                    <a:pt x="1813"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 name="Google Shape;2453;p79">
              <a:extLst>
                <a:ext uri="{FF2B5EF4-FFF2-40B4-BE49-F238E27FC236}">
                  <a16:creationId xmlns:a16="http://schemas.microsoft.com/office/drawing/2014/main" id="{B2FC8436-293D-1BED-AD67-51F8E7A013C2}"/>
                </a:ext>
              </a:extLst>
            </p:cNvPr>
            <p:cNvSpPr/>
            <p:nvPr/>
          </p:nvSpPr>
          <p:spPr>
            <a:xfrm>
              <a:off x="1000050" y="1799850"/>
              <a:ext cx="62200" cy="53325"/>
            </a:xfrm>
            <a:custGeom>
              <a:avLst/>
              <a:gdLst/>
              <a:ahLst/>
              <a:cxnLst/>
              <a:rect l="l" t="t" r="r" b="b"/>
              <a:pathLst>
                <a:path w="2488" h="2133" extrusionOk="0">
                  <a:moveTo>
                    <a:pt x="1065" y="0"/>
                  </a:moveTo>
                  <a:cubicBezTo>
                    <a:pt x="472" y="0"/>
                    <a:pt x="0" y="480"/>
                    <a:pt x="0" y="1065"/>
                  </a:cubicBezTo>
                  <a:cubicBezTo>
                    <a:pt x="0" y="1709"/>
                    <a:pt x="526" y="2133"/>
                    <a:pt x="1072" y="2133"/>
                  </a:cubicBezTo>
                  <a:cubicBezTo>
                    <a:pt x="1332" y="2133"/>
                    <a:pt x="1598" y="2036"/>
                    <a:pt x="1813"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 name="Google Shape;2454;p79">
              <a:extLst>
                <a:ext uri="{FF2B5EF4-FFF2-40B4-BE49-F238E27FC236}">
                  <a16:creationId xmlns:a16="http://schemas.microsoft.com/office/drawing/2014/main" id="{52D88C04-D33D-F225-AA53-4ED30BE54AF0}"/>
                </a:ext>
              </a:extLst>
            </p:cNvPr>
            <p:cNvSpPr/>
            <p:nvPr/>
          </p:nvSpPr>
          <p:spPr>
            <a:xfrm>
              <a:off x="1000050" y="1723625"/>
              <a:ext cx="62200" cy="53350"/>
            </a:xfrm>
            <a:custGeom>
              <a:avLst/>
              <a:gdLst/>
              <a:ahLst/>
              <a:cxnLst/>
              <a:rect l="l" t="t" r="r" b="b"/>
              <a:pathLst>
                <a:path w="2488" h="2134" extrusionOk="0">
                  <a:moveTo>
                    <a:pt x="1065" y="1"/>
                  </a:moveTo>
                  <a:cubicBezTo>
                    <a:pt x="472" y="1"/>
                    <a:pt x="0" y="480"/>
                    <a:pt x="0" y="1065"/>
                  </a:cubicBezTo>
                  <a:cubicBezTo>
                    <a:pt x="0" y="1709"/>
                    <a:pt x="526" y="2133"/>
                    <a:pt x="1072" y="2133"/>
                  </a:cubicBezTo>
                  <a:cubicBezTo>
                    <a:pt x="1332" y="2133"/>
                    <a:pt x="1598" y="2037"/>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 name="Google Shape;2455;p79">
              <a:extLst>
                <a:ext uri="{FF2B5EF4-FFF2-40B4-BE49-F238E27FC236}">
                  <a16:creationId xmlns:a16="http://schemas.microsoft.com/office/drawing/2014/main" id="{14E7ADE4-7553-405D-01FC-129A60C5B10E}"/>
                </a:ext>
              </a:extLst>
            </p:cNvPr>
            <p:cNvSpPr/>
            <p:nvPr/>
          </p:nvSpPr>
          <p:spPr>
            <a:xfrm>
              <a:off x="1000050" y="1647400"/>
              <a:ext cx="62200" cy="53450"/>
            </a:xfrm>
            <a:custGeom>
              <a:avLst/>
              <a:gdLst/>
              <a:ahLst/>
              <a:cxnLst/>
              <a:rect l="l" t="t" r="r" b="b"/>
              <a:pathLst>
                <a:path w="2488" h="2138" extrusionOk="0">
                  <a:moveTo>
                    <a:pt x="1065" y="1"/>
                  </a:moveTo>
                  <a:cubicBezTo>
                    <a:pt x="472" y="1"/>
                    <a:pt x="0" y="481"/>
                    <a:pt x="0" y="1066"/>
                  </a:cubicBezTo>
                  <a:cubicBezTo>
                    <a:pt x="0" y="1710"/>
                    <a:pt x="525" y="2138"/>
                    <a:pt x="1072" y="2138"/>
                  </a:cubicBezTo>
                  <a:cubicBezTo>
                    <a:pt x="1332" y="2138"/>
                    <a:pt x="1598" y="2040"/>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 name="Google Shape;2456;p79">
              <a:extLst>
                <a:ext uri="{FF2B5EF4-FFF2-40B4-BE49-F238E27FC236}">
                  <a16:creationId xmlns:a16="http://schemas.microsoft.com/office/drawing/2014/main" id="{69867AB0-7077-D2A5-3E48-09F2B18A6118}"/>
                </a:ext>
              </a:extLst>
            </p:cNvPr>
            <p:cNvSpPr/>
            <p:nvPr/>
          </p:nvSpPr>
          <p:spPr>
            <a:xfrm>
              <a:off x="1000050" y="1571400"/>
              <a:ext cx="62200" cy="53250"/>
            </a:xfrm>
            <a:custGeom>
              <a:avLst/>
              <a:gdLst/>
              <a:ahLst/>
              <a:cxnLst/>
              <a:rect l="l" t="t" r="r" b="b"/>
              <a:pathLst>
                <a:path w="2488" h="2130" extrusionOk="0">
                  <a:moveTo>
                    <a:pt x="1065" y="1"/>
                  </a:moveTo>
                  <a:cubicBezTo>
                    <a:pt x="472" y="1"/>
                    <a:pt x="0" y="472"/>
                    <a:pt x="0" y="1066"/>
                  </a:cubicBezTo>
                  <a:cubicBezTo>
                    <a:pt x="0" y="1703"/>
                    <a:pt x="525" y="2129"/>
                    <a:pt x="1070" y="2129"/>
                  </a:cubicBezTo>
                  <a:cubicBezTo>
                    <a:pt x="1332" y="2129"/>
                    <a:pt x="1597" y="2032"/>
                    <a:pt x="1813"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 name="Google Shape;2457;p79">
              <a:extLst>
                <a:ext uri="{FF2B5EF4-FFF2-40B4-BE49-F238E27FC236}">
                  <a16:creationId xmlns:a16="http://schemas.microsoft.com/office/drawing/2014/main" id="{4A20912D-47BC-29C1-B1C3-F5E45C8CE914}"/>
                </a:ext>
              </a:extLst>
            </p:cNvPr>
            <p:cNvSpPr/>
            <p:nvPr/>
          </p:nvSpPr>
          <p:spPr>
            <a:xfrm>
              <a:off x="1000050" y="1342750"/>
              <a:ext cx="62200" cy="53450"/>
            </a:xfrm>
            <a:custGeom>
              <a:avLst/>
              <a:gdLst/>
              <a:ahLst/>
              <a:cxnLst/>
              <a:rect l="l" t="t" r="r" b="b"/>
              <a:pathLst>
                <a:path w="2488" h="2138" extrusionOk="0">
                  <a:moveTo>
                    <a:pt x="1065" y="1"/>
                  </a:moveTo>
                  <a:cubicBezTo>
                    <a:pt x="472" y="1"/>
                    <a:pt x="0" y="481"/>
                    <a:pt x="0" y="1066"/>
                  </a:cubicBezTo>
                  <a:cubicBezTo>
                    <a:pt x="0" y="1710"/>
                    <a:pt x="525" y="2138"/>
                    <a:pt x="1072" y="2138"/>
                  </a:cubicBezTo>
                  <a:cubicBezTo>
                    <a:pt x="1332" y="2138"/>
                    <a:pt x="1598" y="2040"/>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 name="Google Shape;2458;p79">
              <a:extLst>
                <a:ext uri="{FF2B5EF4-FFF2-40B4-BE49-F238E27FC236}">
                  <a16:creationId xmlns:a16="http://schemas.microsoft.com/office/drawing/2014/main" id="{9275E863-4626-4EFE-1D52-6DF680E3E1BA}"/>
                </a:ext>
              </a:extLst>
            </p:cNvPr>
            <p:cNvSpPr/>
            <p:nvPr/>
          </p:nvSpPr>
          <p:spPr>
            <a:xfrm>
              <a:off x="923825" y="2028275"/>
              <a:ext cx="62225" cy="53450"/>
            </a:xfrm>
            <a:custGeom>
              <a:avLst/>
              <a:gdLst/>
              <a:ahLst/>
              <a:cxnLst/>
              <a:rect l="l" t="t" r="r" b="b"/>
              <a:pathLst>
                <a:path w="2489" h="2138" extrusionOk="0">
                  <a:moveTo>
                    <a:pt x="1066" y="1"/>
                  </a:moveTo>
                  <a:cubicBezTo>
                    <a:pt x="480" y="1"/>
                    <a:pt x="1" y="480"/>
                    <a:pt x="1" y="1065"/>
                  </a:cubicBezTo>
                  <a:cubicBezTo>
                    <a:pt x="1" y="1709"/>
                    <a:pt x="526" y="2137"/>
                    <a:pt x="1075" y="2137"/>
                  </a:cubicBezTo>
                  <a:cubicBezTo>
                    <a:pt x="1336" y="2137"/>
                    <a:pt x="1604" y="2040"/>
                    <a:pt x="1822" y="1821"/>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 name="Google Shape;2459;p79">
              <a:extLst>
                <a:ext uri="{FF2B5EF4-FFF2-40B4-BE49-F238E27FC236}">
                  <a16:creationId xmlns:a16="http://schemas.microsoft.com/office/drawing/2014/main" id="{EA025146-5E2D-F9E2-9257-C424FF257217}"/>
                </a:ext>
              </a:extLst>
            </p:cNvPr>
            <p:cNvSpPr/>
            <p:nvPr/>
          </p:nvSpPr>
          <p:spPr>
            <a:xfrm>
              <a:off x="923825" y="1952050"/>
              <a:ext cx="62225" cy="53450"/>
            </a:xfrm>
            <a:custGeom>
              <a:avLst/>
              <a:gdLst/>
              <a:ahLst/>
              <a:cxnLst/>
              <a:rect l="l" t="t" r="r" b="b"/>
              <a:pathLst>
                <a:path w="2489" h="2138" extrusionOk="0">
                  <a:moveTo>
                    <a:pt x="1066" y="1"/>
                  </a:moveTo>
                  <a:cubicBezTo>
                    <a:pt x="480" y="9"/>
                    <a:pt x="1" y="481"/>
                    <a:pt x="1" y="1074"/>
                  </a:cubicBezTo>
                  <a:cubicBezTo>
                    <a:pt x="1" y="1712"/>
                    <a:pt x="525" y="2138"/>
                    <a:pt x="1073" y="2138"/>
                  </a:cubicBezTo>
                  <a:cubicBezTo>
                    <a:pt x="1336" y="2138"/>
                    <a:pt x="1603" y="2040"/>
                    <a:pt x="1822" y="1822"/>
                  </a:cubicBezTo>
                  <a:cubicBezTo>
                    <a:pt x="2488"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 name="Google Shape;2460;p79">
              <a:extLst>
                <a:ext uri="{FF2B5EF4-FFF2-40B4-BE49-F238E27FC236}">
                  <a16:creationId xmlns:a16="http://schemas.microsoft.com/office/drawing/2014/main" id="{5C264F0E-37C8-CF16-2C1D-04337D0672B8}"/>
                </a:ext>
              </a:extLst>
            </p:cNvPr>
            <p:cNvSpPr/>
            <p:nvPr/>
          </p:nvSpPr>
          <p:spPr>
            <a:xfrm>
              <a:off x="923825" y="1876050"/>
              <a:ext cx="62225" cy="53350"/>
            </a:xfrm>
            <a:custGeom>
              <a:avLst/>
              <a:gdLst/>
              <a:ahLst/>
              <a:cxnLst/>
              <a:rect l="l" t="t" r="r" b="b"/>
              <a:pathLst>
                <a:path w="2489" h="2134" extrusionOk="0">
                  <a:moveTo>
                    <a:pt x="1066" y="1"/>
                  </a:moveTo>
                  <a:cubicBezTo>
                    <a:pt x="480" y="1"/>
                    <a:pt x="1" y="472"/>
                    <a:pt x="1" y="1066"/>
                  </a:cubicBezTo>
                  <a:cubicBezTo>
                    <a:pt x="1" y="1709"/>
                    <a:pt x="526" y="2133"/>
                    <a:pt x="1075" y="2133"/>
                  </a:cubicBezTo>
                  <a:cubicBezTo>
                    <a:pt x="1337" y="2133"/>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 name="Google Shape;2461;p79">
              <a:extLst>
                <a:ext uri="{FF2B5EF4-FFF2-40B4-BE49-F238E27FC236}">
                  <a16:creationId xmlns:a16="http://schemas.microsoft.com/office/drawing/2014/main" id="{2690080A-6B6A-17BE-E23E-FB9EDA3A9A9D}"/>
                </a:ext>
              </a:extLst>
            </p:cNvPr>
            <p:cNvSpPr/>
            <p:nvPr/>
          </p:nvSpPr>
          <p:spPr>
            <a:xfrm>
              <a:off x="923825" y="1799850"/>
              <a:ext cx="62225" cy="53325"/>
            </a:xfrm>
            <a:custGeom>
              <a:avLst/>
              <a:gdLst/>
              <a:ahLst/>
              <a:cxnLst/>
              <a:rect l="l" t="t" r="r" b="b"/>
              <a:pathLst>
                <a:path w="2489" h="2133" extrusionOk="0">
                  <a:moveTo>
                    <a:pt x="1066" y="0"/>
                  </a:moveTo>
                  <a:cubicBezTo>
                    <a:pt x="480" y="0"/>
                    <a:pt x="1" y="480"/>
                    <a:pt x="1" y="1065"/>
                  </a:cubicBezTo>
                  <a:cubicBezTo>
                    <a:pt x="1" y="1709"/>
                    <a:pt x="526" y="2133"/>
                    <a:pt x="1075" y="2133"/>
                  </a:cubicBezTo>
                  <a:cubicBezTo>
                    <a:pt x="1337"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 name="Google Shape;2462;p79">
              <a:extLst>
                <a:ext uri="{FF2B5EF4-FFF2-40B4-BE49-F238E27FC236}">
                  <a16:creationId xmlns:a16="http://schemas.microsoft.com/office/drawing/2014/main" id="{C5E4E6DD-C934-6F0A-CCE5-14C4D7E59125}"/>
                </a:ext>
              </a:extLst>
            </p:cNvPr>
            <p:cNvSpPr/>
            <p:nvPr/>
          </p:nvSpPr>
          <p:spPr>
            <a:xfrm>
              <a:off x="923825" y="1723625"/>
              <a:ext cx="62225" cy="53350"/>
            </a:xfrm>
            <a:custGeom>
              <a:avLst/>
              <a:gdLst/>
              <a:ahLst/>
              <a:cxnLst/>
              <a:rect l="l" t="t" r="r" b="b"/>
              <a:pathLst>
                <a:path w="2489" h="2134" extrusionOk="0">
                  <a:moveTo>
                    <a:pt x="1066" y="1"/>
                  </a:moveTo>
                  <a:cubicBezTo>
                    <a:pt x="480" y="1"/>
                    <a:pt x="1" y="480"/>
                    <a:pt x="1" y="1065"/>
                  </a:cubicBezTo>
                  <a:cubicBezTo>
                    <a:pt x="1" y="1709"/>
                    <a:pt x="526" y="2133"/>
                    <a:pt x="1075" y="2133"/>
                  </a:cubicBezTo>
                  <a:cubicBezTo>
                    <a:pt x="1337" y="2133"/>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 name="Google Shape;2463;p79">
              <a:extLst>
                <a:ext uri="{FF2B5EF4-FFF2-40B4-BE49-F238E27FC236}">
                  <a16:creationId xmlns:a16="http://schemas.microsoft.com/office/drawing/2014/main" id="{124C14FE-FB4E-1E25-ACE6-7428295FACC5}"/>
                </a:ext>
              </a:extLst>
            </p:cNvPr>
            <p:cNvSpPr/>
            <p:nvPr/>
          </p:nvSpPr>
          <p:spPr>
            <a:xfrm>
              <a:off x="923825" y="1647400"/>
              <a:ext cx="62225" cy="53450"/>
            </a:xfrm>
            <a:custGeom>
              <a:avLst/>
              <a:gdLst/>
              <a:ahLst/>
              <a:cxnLst/>
              <a:rect l="l" t="t" r="r" b="b"/>
              <a:pathLst>
                <a:path w="2489" h="2138" extrusionOk="0">
                  <a:moveTo>
                    <a:pt x="1066" y="1"/>
                  </a:moveTo>
                  <a:cubicBezTo>
                    <a:pt x="480" y="9"/>
                    <a:pt x="1" y="481"/>
                    <a:pt x="1" y="1066"/>
                  </a:cubicBezTo>
                  <a:cubicBezTo>
                    <a:pt x="1" y="1710"/>
                    <a:pt x="526" y="2138"/>
                    <a:pt x="1075" y="2138"/>
                  </a:cubicBezTo>
                  <a:cubicBezTo>
                    <a:pt x="1336" y="2138"/>
                    <a:pt x="1604"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 name="Google Shape;2464;p79">
              <a:extLst>
                <a:ext uri="{FF2B5EF4-FFF2-40B4-BE49-F238E27FC236}">
                  <a16:creationId xmlns:a16="http://schemas.microsoft.com/office/drawing/2014/main" id="{B5450E76-782A-34E5-FD1E-B5CB876868B4}"/>
                </a:ext>
              </a:extLst>
            </p:cNvPr>
            <p:cNvSpPr/>
            <p:nvPr/>
          </p:nvSpPr>
          <p:spPr>
            <a:xfrm>
              <a:off x="923825" y="1571400"/>
              <a:ext cx="62225" cy="53250"/>
            </a:xfrm>
            <a:custGeom>
              <a:avLst/>
              <a:gdLst/>
              <a:ahLst/>
              <a:cxnLst/>
              <a:rect l="l" t="t" r="r" b="b"/>
              <a:pathLst>
                <a:path w="2489" h="2130" extrusionOk="0">
                  <a:moveTo>
                    <a:pt x="1066" y="1"/>
                  </a:moveTo>
                  <a:cubicBezTo>
                    <a:pt x="480" y="1"/>
                    <a:pt x="1" y="472"/>
                    <a:pt x="1" y="1066"/>
                  </a:cubicBezTo>
                  <a:cubicBezTo>
                    <a:pt x="1" y="1703"/>
                    <a:pt x="525" y="2129"/>
                    <a:pt x="1073" y="2129"/>
                  </a:cubicBezTo>
                  <a:cubicBezTo>
                    <a:pt x="1336" y="2129"/>
                    <a:pt x="1603" y="2032"/>
                    <a:pt x="1822" y="1813"/>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 name="Google Shape;2465;p79">
              <a:extLst>
                <a:ext uri="{FF2B5EF4-FFF2-40B4-BE49-F238E27FC236}">
                  <a16:creationId xmlns:a16="http://schemas.microsoft.com/office/drawing/2014/main" id="{12C053BD-5C49-E730-8215-7ED41E5196F2}"/>
                </a:ext>
              </a:extLst>
            </p:cNvPr>
            <p:cNvSpPr/>
            <p:nvPr/>
          </p:nvSpPr>
          <p:spPr>
            <a:xfrm>
              <a:off x="847625" y="1952050"/>
              <a:ext cx="62200" cy="53450"/>
            </a:xfrm>
            <a:custGeom>
              <a:avLst/>
              <a:gdLst/>
              <a:ahLst/>
              <a:cxnLst/>
              <a:rect l="l" t="t" r="r" b="b"/>
              <a:pathLst>
                <a:path w="2488" h="2138" extrusionOk="0">
                  <a:moveTo>
                    <a:pt x="1065" y="1"/>
                  </a:moveTo>
                  <a:cubicBezTo>
                    <a:pt x="480" y="9"/>
                    <a:pt x="0" y="481"/>
                    <a:pt x="0" y="1074"/>
                  </a:cubicBezTo>
                  <a:cubicBezTo>
                    <a:pt x="0" y="1712"/>
                    <a:pt x="525" y="2138"/>
                    <a:pt x="1073" y="2138"/>
                  </a:cubicBezTo>
                  <a:cubicBezTo>
                    <a:pt x="1335" y="2138"/>
                    <a:pt x="1603" y="2040"/>
                    <a:pt x="1821"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 name="Google Shape;2466;p79">
              <a:extLst>
                <a:ext uri="{FF2B5EF4-FFF2-40B4-BE49-F238E27FC236}">
                  <a16:creationId xmlns:a16="http://schemas.microsoft.com/office/drawing/2014/main" id="{67A650DD-F68C-F7E4-C015-BA1656078833}"/>
                </a:ext>
              </a:extLst>
            </p:cNvPr>
            <p:cNvSpPr/>
            <p:nvPr/>
          </p:nvSpPr>
          <p:spPr>
            <a:xfrm>
              <a:off x="847625" y="1876050"/>
              <a:ext cx="62200" cy="53275"/>
            </a:xfrm>
            <a:custGeom>
              <a:avLst/>
              <a:gdLst/>
              <a:ahLst/>
              <a:cxnLst/>
              <a:rect l="l" t="t" r="r" b="b"/>
              <a:pathLst>
                <a:path w="2488" h="2131" extrusionOk="0">
                  <a:moveTo>
                    <a:pt x="1065" y="1"/>
                  </a:moveTo>
                  <a:cubicBezTo>
                    <a:pt x="480" y="1"/>
                    <a:pt x="0" y="472"/>
                    <a:pt x="0" y="1066"/>
                  </a:cubicBezTo>
                  <a:cubicBezTo>
                    <a:pt x="0" y="1707"/>
                    <a:pt x="522" y="2131"/>
                    <a:pt x="1069" y="2131"/>
                  </a:cubicBezTo>
                  <a:cubicBezTo>
                    <a:pt x="1333" y="2131"/>
                    <a:pt x="1602" y="2033"/>
                    <a:pt x="1821"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 name="Google Shape;2467;p79">
              <a:extLst>
                <a:ext uri="{FF2B5EF4-FFF2-40B4-BE49-F238E27FC236}">
                  <a16:creationId xmlns:a16="http://schemas.microsoft.com/office/drawing/2014/main" id="{F30BE57D-53DC-CB85-5DCD-7D116BFAB853}"/>
                </a:ext>
              </a:extLst>
            </p:cNvPr>
            <p:cNvSpPr/>
            <p:nvPr/>
          </p:nvSpPr>
          <p:spPr>
            <a:xfrm>
              <a:off x="847625" y="1799850"/>
              <a:ext cx="62200" cy="53325"/>
            </a:xfrm>
            <a:custGeom>
              <a:avLst/>
              <a:gdLst/>
              <a:ahLst/>
              <a:cxnLst/>
              <a:rect l="l" t="t" r="r" b="b"/>
              <a:pathLst>
                <a:path w="2488" h="2133"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 name="Google Shape;2468;p79">
              <a:extLst>
                <a:ext uri="{FF2B5EF4-FFF2-40B4-BE49-F238E27FC236}">
                  <a16:creationId xmlns:a16="http://schemas.microsoft.com/office/drawing/2014/main" id="{2C89694E-B9AA-55D8-8DF4-6E0EE973EE19}"/>
                </a:ext>
              </a:extLst>
            </p:cNvPr>
            <p:cNvSpPr/>
            <p:nvPr/>
          </p:nvSpPr>
          <p:spPr>
            <a:xfrm>
              <a:off x="847625" y="1723625"/>
              <a:ext cx="62200" cy="53350"/>
            </a:xfrm>
            <a:custGeom>
              <a:avLst/>
              <a:gdLst/>
              <a:ahLst/>
              <a:cxnLst/>
              <a:rect l="l" t="t" r="r" b="b"/>
              <a:pathLst>
                <a:path w="2488" h="2134" extrusionOk="0">
                  <a:moveTo>
                    <a:pt x="1065" y="1"/>
                  </a:moveTo>
                  <a:cubicBezTo>
                    <a:pt x="480" y="1"/>
                    <a:pt x="0" y="480"/>
                    <a:pt x="0" y="1065"/>
                  </a:cubicBezTo>
                  <a:cubicBezTo>
                    <a:pt x="0" y="1709"/>
                    <a:pt x="525"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 name="Google Shape;2469;p79">
              <a:extLst>
                <a:ext uri="{FF2B5EF4-FFF2-40B4-BE49-F238E27FC236}">
                  <a16:creationId xmlns:a16="http://schemas.microsoft.com/office/drawing/2014/main" id="{9D8410DB-A0D3-34F0-C5B6-404F2873FD7D}"/>
                </a:ext>
              </a:extLst>
            </p:cNvPr>
            <p:cNvSpPr/>
            <p:nvPr/>
          </p:nvSpPr>
          <p:spPr>
            <a:xfrm>
              <a:off x="847625" y="1647400"/>
              <a:ext cx="62200" cy="53450"/>
            </a:xfrm>
            <a:custGeom>
              <a:avLst/>
              <a:gdLst/>
              <a:ahLst/>
              <a:cxnLst/>
              <a:rect l="l" t="t" r="r" b="b"/>
              <a:pathLst>
                <a:path w="2488" h="2138" extrusionOk="0">
                  <a:moveTo>
                    <a:pt x="1065" y="1"/>
                  </a:moveTo>
                  <a:cubicBezTo>
                    <a:pt x="480" y="9"/>
                    <a:pt x="0" y="481"/>
                    <a:pt x="0" y="1066"/>
                  </a:cubicBezTo>
                  <a:cubicBezTo>
                    <a:pt x="0" y="1710"/>
                    <a:pt x="525" y="2138"/>
                    <a:pt x="1074" y="2138"/>
                  </a:cubicBezTo>
                  <a:cubicBezTo>
                    <a:pt x="1336" y="2138"/>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 name="Google Shape;2470;p79">
              <a:extLst>
                <a:ext uri="{FF2B5EF4-FFF2-40B4-BE49-F238E27FC236}">
                  <a16:creationId xmlns:a16="http://schemas.microsoft.com/office/drawing/2014/main" id="{1F7EC250-4B11-6A4B-5BA8-C9BD61FAE3E9}"/>
                </a:ext>
              </a:extLst>
            </p:cNvPr>
            <p:cNvSpPr/>
            <p:nvPr/>
          </p:nvSpPr>
          <p:spPr>
            <a:xfrm>
              <a:off x="847625" y="1571400"/>
              <a:ext cx="62200" cy="53250"/>
            </a:xfrm>
            <a:custGeom>
              <a:avLst/>
              <a:gdLst/>
              <a:ahLst/>
              <a:cxnLst/>
              <a:rect l="l" t="t" r="r" b="b"/>
              <a:pathLst>
                <a:path w="2488" h="2130" extrusionOk="0">
                  <a:moveTo>
                    <a:pt x="1065" y="1"/>
                  </a:moveTo>
                  <a:cubicBezTo>
                    <a:pt x="480" y="1"/>
                    <a:pt x="0" y="472"/>
                    <a:pt x="0" y="1066"/>
                  </a:cubicBezTo>
                  <a:cubicBezTo>
                    <a:pt x="0" y="1703"/>
                    <a:pt x="525" y="2129"/>
                    <a:pt x="1073" y="2129"/>
                  </a:cubicBezTo>
                  <a:cubicBezTo>
                    <a:pt x="1335" y="2129"/>
                    <a:pt x="1603" y="2032"/>
                    <a:pt x="1821"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 name="Google Shape;2471;p79">
              <a:extLst>
                <a:ext uri="{FF2B5EF4-FFF2-40B4-BE49-F238E27FC236}">
                  <a16:creationId xmlns:a16="http://schemas.microsoft.com/office/drawing/2014/main" id="{8B317064-9FC1-5952-FD09-455258FCF5D4}"/>
                </a:ext>
              </a:extLst>
            </p:cNvPr>
            <p:cNvSpPr/>
            <p:nvPr/>
          </p:nvSpPr>
          <p:spPr>
            <a:xfrm>
              <a:off x="771400" y="1799850"/>
              <a:ext cx="62425" cy="53325"/>
            </a:xfrm>
            <a:custGeom>
              <a:avLst/>
              <a:gdLst/>
              <a:ahLst/>
              <a:cxnLst/>
              <a:rect l="l" t="t" r="r" b="b"/>
              <a:pathLst>
                <a:path w="2497" h="2133" extrusionOk="0">
                  <a:moveTo>
                    <a:pt x="1066" y="0"/>
                  </a:moveTo>
                  <a:cubicBezTo>
                    <a:pt x="480" y="0"/>
                    <a:pt x="1" y="480"/>
                    <a:pt x="1" y="1065"/>
                  </a:cubicBezTo>
                  <a:cubicBezTo>
                    <a:pt x="1" y="1709"/>
                    <a:pt x="526" y="2133"/>
                    <a:pt x="1075" y="2133"/>
                  </a:cubicBezTo>
                  <a:cubicBezTo>
                    <a:pt x="1337" y="2133"/>
                    <a:pt x="1604" y="2036"/>
                    <a:pt x="1822" y="1821"/>
                  </a:cubicBezTo>
                  <a:cubicBezTo>
                    <a:pt x="2496"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 name="Google Shape;2472;p79">
              <a:extLst>
                <a:ext uri="{FF2B5EF4-FFF2-40B4-BE49-F238E27FC236}">
                  <a16:creationId xmlns:a16="http://schemas.microsoft.com/office/drawing/2014/main" id="{57D55A85-8F0B-CBC8-D33E-702BEBFAC915}"/>
                </a:ext>
              </a:extLst>
            </p:cNvPr>
            <p:cNvSpPr/>
            <p:nvPr/>
          </p:nvSpPr>
          <p:spPr>
            <a:xfrm>
              <a:off x="771400" y="1723625"/>
              <a:ext cx="62425" cy="53350"/>
            </a:xfrm>
            <a:custGeom>
              <a:avLst/>
              <a:gdLst/>
              <a:ahLst/>
              <a:cxnLst/>
              <a:rect l="l" t="t" r="r" b="b"/>
              <a:pathLst>
                <a:path w="2497" h="2134" extrusionOk="0">
                  <a:moveTo>
                    <a:pt x="1066" y="1"/>
                  </a:moveTo>
                  <a:cubicBezTo>
                    <a:pt x="480" y="1"/>
                    <a:pt x="1" y="480"/>
                    <a:pt x="1" y="1065"/>
                  </a:cubicBezTo>
                  <a:cubicBezTo>
                    <a:pt x="1" y="1709"/>
                    <a:pt x="526" y="2133"/>
                    <a:pt x="1075" y="2133"/>
                  </a:cubicBezTo>
                  <a:cubicBezTo>
                    <a:pt x="1337" y="2133"/>
                    <a:pt x="1604" y="2037"/>
                    <a:pt x="1822" y="1822"/>
                  </a:cubicBezTo>
                  <a:cubicBezTo>
                    <a:pt x="2496"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2473;p79">
              <a:extLst>
                <a:ext uri="{FF2B5EF4-FFF2-40B4-BE49-F238E27FC236}">
                  <a16:creationId xmlns:a16="http://schemas.microsoft.com/office/drawing/2014/main" id="{7E6522AE-0F1D-FE57-83AF-B937E55BF7F0}"/>
                </a:ext>
              </a:extLst>
            </p:cNvPr>
            <p:cNvSpPr/>
            <p:nvPr/>
          </p:nvSpPr>
          <p:spPr>
            <a:xfrm>
              <a:off x="771400" y="1647400"/>
              <a:ext cx="62425" cy="53450"/>
            </a:xfrm>
            <a:custGeom>
              <a:avLst/>
              <a:gdLst/>
              <a:ahLst/>
              <a:cxnLst/>
              <a:rect l="l" t="t" r="r" b="b"/>
              <a:pathLst>
                <a:path w="2497" h="2138" extrusionOk="0">
                  <a:moveTo>
                    <a:pt x="1066" y="1"/>
                  </a:moveTo>
                  <a:cubicBezTo>
                    <a:pt x="480" y="1"/>
                    <a:pt x="1" y="481"/>
                    <a:pt x="1" y="1066"/>
                  </a:cubicBezTo>
                  <a:cubicBezTo>
                    <a:pt x="1" y="1710"/>
                    <a:pt x="526" y="2138"/>
                    <a:pt x="1074" y="2138"/>
                  </a:cubicBezTo>
                  <a:cubicBezTo>
                    <a:pt x="1336" y="2138"/>
                    <a:pt x="1604" y="2040"/>
                    <a:pt x="1822" y="1822"/>
                  </a:cubicBezTo>
                  <a:cubicBezTo>
                    <a:pt x="2496"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2474;p79">
              <a:extLst>
                <a:ext uri="{FF2B5EF4-FFF2-40B4-BE49-F238E27FC236}">
                  <a16:creationId xmlns:a16="http://schemas.microsoft.com/office/drawing/2014/main" id="{F7D96B82-3163-0E00-0183-15FECA2B3344}"/>
                </a:ext>
              </a:extLst>
            </p:cNvPr>
            <p:cNvSpPr/>
            <p:nvPr/>
          </p:nvSpPr>
          <p:spPr>
            <a:xfrm>
              <a:off x="771400" y="1571400"/>
              <a:ext cx="62425" cy="53250"/>
            </a:xfrm>
            <a:custGeom>
              <a:avLst/>
              <a:gdLst/>
              <a:ahLst/>
              <a:cxnLst/>
              <a:rect l="l" t="t" r="r" b="b"/>
              <a:pathLst>
                <a:path w="2497" h="2130" extrusionOk="0">
                  <a:moveTo>
                    <a:pt x="1066" y="1"/>
                  </a:moveTo>
                  <a:cubicBezTo>
                    <a:pt x="480" y="1"/>
                    <a:pt x="1" y="472"/>
                    <a:pt x="1" y="1066"/>
                  </a:cubicBezTo>
                  <a:cubicBezTo>
                    <a:pt x="1" y="1703"/>
                    <a:pt x="525" y="2129"/>
                    <a:pt x="1073" y="2129"/>
                  </a:cubicBezTo>
                  <a:cubicBezTo>
                    <a:pt x="1336" y="2129"/>
                    <a:pt x="1603" y="2032"/>
                    <a:pt x="1822" y="1813"/>
                  </a:cubicBezTo>
                  <a:cubicBezTo>
                    <a:pt x="2496"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2475;p79">
              <a:extLst>
                <a:ext uri="{FF2B5EF4-FFF2-40B4-BE49-F238E27FC236}">
                  <a16:creationId xmlns:a16="http://schemas.microsoft.com/office/drawing/2014/main" id="{0F286F82-DD13-2D5A-4482-0F7C24FAC916}"/>
                </a:ext>
              </a:extLst>
            </p:cNvPr>
            <p:cNvSpPr/>
            <p:nvPr/>
          </p:nvSpPr>
          <p:spPr>
            <a:xfrm>
              <a:off x="695200" y="1799850"/>
              <a:ext cx="62200" cy="53325"/>
            </a:xfrm>
            <a:custGeom>
              <a:avLst/>
              <a:gdLst/>
              <a:ahLst/>
              <a:cxnLst/>
              <a:rect l="l" t="t" r="r" b="b"/>
              <a:pathLst>
                <a:path w="2488" h="2133" extrusionOk="0">
                  <a:moveTo>
                    <a:pt x="1065" y="0"/>
                  </a:moveTo>
                  <a:cubicBezTo>
                    <a:pt x="480" y="0"/>
                    <a:pt x="0" y="472"/>
                    <a:pt x="0" y="1065"/>
                  </a:cubicBezTo>
                  <a:cubicBezTo>
                    <a:pt x="0" y="1709"/>
                    <a:pt x="525" y="2133"/>
                    <a:pt x="1072" y="2133"/>
                  </a:cubicBezTo>
                  <a:cubicBezTo>
                    <a:pt x="1332" y="2133"/>
                    <a:pt x="1598" y="2036"/>
                    <a:pt x="1813"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 name="Google Shape;2476;p79">
              <a:extLst>
                <a:ext uri="{FF2B5EF4-FFF2-40B4-BE49-F238E27FC236}">
                  <a16:creationId xmlns:a16="http://schemas.microsoft.com/office/drawing/2014/main" id="{1FB25602-4D73-551F-575B-DF514069790B}"/>
                </a:ext>
              </a:extLst>
            </p:cNvPr>
            <p:cNvSpPr/>
            <p:nvPr/>
          </p:nvSpPr>
          <p:spPr>
            <a:xfrm>
              <a:off x="695200" y="1723625"/>
              <a:ext cx="62200" cy="53350"/>
            </a:xfrm>
            <a:custGeom>
              <a:avLst/>
              <a:gdLst/>
              <a:ahLst/>
              <a:cxnLst/>
              <a:rect l="l" t="t" r="r" b="b"/>
              <a:pathLst>
                <a:path w="2488" h="2134" extrusionOk="0">
                  <a:moveTo>
                    <a:pt x="1065" y="1"/>
                  </a:moveTo>
                  <a:cubicBezTo>
                    <a:pt x="480" y="1"/>
                    <a:pt x="0" y="480"/>
                    <a:pt x="0" y="1065"/>
                  </a:cubicBezTo>
                  <a:cubicBezTo>
                    <a:pt x="0" y="1709"/>
                    <a:pt x="525" y="2133"/>
                    <a:pt x="1072" y="2133"/>
                  </a:cubicBezTo>
                  <a:cubicBezTo>
                    <a:pt x="1332" y="2133"/>
                    <a:pt x="1598" y="2037"/>
                    <a:pt x="1813"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 name="Google Shape;2477;p79">
              <a:extLst>
                <a:ext uri="{FF2B5EF4-FFF2-40B4-BE49-F238E27FC236}">
                  <a16:creationId xmlns:a16="http://schemas.microsoft.com/office/drawing/2014/main" id="{D4061AFB-6BFE-F95A-A4E2-394610701D11}"/>
                </a:ext>
              </a:extLst>
            </p:cNvPr>
            <p:cNvSpPr/>
            <p:nvPr/>
          </p:nvSpPr>
          <p:spPr>
            <a:xfrm>
              <a:off x="695200" y="1647400"/>
              <a:ext cx="62200" cy="53450"/>
            </a:xfrm>
            <a:custGeom>
              <a:avLst/>
              <a:gdLst/>
              <a:ahLst/>
              <a:cxnLst/>
              <a:rect l="l" t="t" r="r" b="b"/>
              <a:pathLst>
                <a:path w="2488" h="2138" extrusionOk="0">
                  <a:moveTo>
                    <a:pt x="1065" y="1"/>
                  </a:moveTo>
                  <a:cubicBezTo>
                    <a:pt x="480" y="1"/>
                    <a:pt x="0" y="481"/>
                    <a:pt x="0" y="1066"/>
                  </a:cubicBezTo>
                  <a:cubicBezTo>
                    <a:pt x="0" y="1710"/>
                    <a:pt x="525" y="2138"/>
                    <a:pt x="1071" y="2138"/>
                  </a:cubicBezTo>
                  <a:cubicBezTo>
                    <a:pt x="1332" y="2138"/>
                    <a:pt x="1598" y="2040"/>
                    <a:pt x="1813" y="1822"/>
                  </a:cubicBezTo>
                  <a:cubicBezTo>
                    <a:pt x="2488" y="1155"/>
                    <a:pt x="2016" y="9"/>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 name="Google Shape;2478;p79">
              <a:extLst>
                <a:ext uri="{FF2B5EF4-FFF2-40B4-BE49-F238E27FC236}">
                  <a16:creationId xmlns:a16="http://schemas.microsoft.com/office/drawing/2014/main" id="{FDEF33BC-3315-48A3-D60D-5312604EEE42}"/>
                </a:ext>
              </a:extLst>
            </p:cNvPr>
            <p:cNvSpPr/>
            <p:nvPr/>
          </p:nvSpPr>
          <p:spPr>
            <a:xfrm>
              <a:off x="695200" y="1571400"/>
              <a:ext cx="62200" cy="53250"/>
            </a:xfrm>
            <a:custGeom>
              <a:avLst/>
              <a:gdLst/>
              <a:ahLst/>
              <a:cxnLst/>
              <a:rect l="l" t="t" r="r" b="b"/>
              <a:pathLst>
                <a:path w="2488" h="2130" extrusionOk="0">
                  <a:moveTo>
                    <a:pt x="1065" y="1"/>
                  </a:moveTo>
                  <a:cubicBezTo>
                    <a:pt x="480" y="1"/>
                    <a:pt x="0" y="472"/>
                    <a:pt x="0" y="1066"/>
                  </a:cubicBezTo>
                  <a:cubicBezTo>
                    <a:pt x="0" y="1703"/>
                    <a:pt x="525" y="2129"/>
                    <a:pt x="1070" y="2129"/>
                  </a:cubicBezTo>
                  <a:cubicBezTo>
                    <a:pt x="1331" y="2129"/>
                    <a:pt x="1597" y="2032"/>
                    <a:pt x="1813"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 name="Google Shape;2479;p79">
              <a:extLst>
                <a:ext uri="{FF2B5EF4-FFF2-40B4-BE49-F238E27FC236}">
                  <a16:creationId xmlns:a16="http://schemas.microsoft.com/office/drawing/2014/main" id="{65B16908-680E-4FB0-9774-4AE3455C0F3C}"/>
                </a:ext>
              </a:extLst>
            </p:cNvPr>
            <p:cNvSpPr/>
            <p:nvPr/>
          </p:nvSpPr>
          <p:spPr>
            <a:xfrm>
              <a:off x="618975" y="1799850"/>
              <a:ext cx="62225" cy="53325"/>
            </a:xfrm>
            <a:custGeom>
              <a:avLst/>
              <a:gdLst/>
              <a:ahLst/>
              <a:cxnLst/>
              <a:rect l="l" t="t" r="r" b="b"/>
              <a:pathLst>
                <a:path w="2489" h="2133" extrusionOk="0">
                  <a:moveTo>
                    <a:pt x="1066" y="0"/>
                  </a:moveTo>
                  <a:cubicBezTo>
                    <a:pt x="480" y="0"/>
                    <a:pt x="1" y="480"/>
                    <a:pt x="1" y="1065"/>
                  </a:cubicBezTo>
                  <a:cubicBezTo>
                    <a:pt x="1" y="1709"/>
                    <a:pt x="526" y="2133"/>
                    <a:pt x="1075" y="2133"/>
                  </a:cubicBezTo>
                  <a:cubicBezTo>
                    <a:pt x="1336"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2480;p79">
              <a:extLst>
                <a:ext uri="{FF2B5EF4-FFF2-40B4-BE49-F238E27FC236}">
                  <a16:creationId xmlns:a16="http://schemas.microsoft.com/office/drawing/2014/main" id="{F492D35A-812B-F8B3-7969-A8F4B0D51FE1}"/>
                </a:ext>
              </a:extLst>
            </p:cNvPr>
            <p:cNvSpPr/>
            <p:nvPr/>
          </p:nvSpPr>
          <p:spPr>
            <a:xfrm>
              <a:off x="618975" y="1723625"/>
              <a:ext cx="62225" cy="53350"/>
            </a:xfrm>
            <a:custGeom>
              <a:avLst/>
              <a:gdLst/>
              <a:ahLst/>
              <a:cxnLst/>
              <a:rect l="l" t="t" r="r" b="b"/>
              <a:pathLst>
                <a:path w="2489" h="2134" extrusionOk="0">
                  <a:moveTo>
                    <a:pt x="1066" y="1"/>
                  </a:moveTo>
                  <a:cubicBezTo>
                    <a:pt x="480" y="1"/>
                    <a:pt x="1" y="480"/>
                    <a:pt x="1" y="1065"/>
                  </a:cubicBezTo>
                  <a:cubicBezTo>
                    <a:pt x="1" y="1709"/>
                    <a:pt x="526" y="2133"/>
                    <a:pt x="1075" y="2133"/>
                  </a:cubicBezTo>
                  <a:cubicBezTo>
                    <a:pt x="1336" y="2133"/>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2481;p79">
              <a:extLst>
                <a:ext uri="{FF2B5EF4-FFF2-40B4-BE49-F238E27FC236}">
                  <a16:creationId xmlns:a16="http://schemas.microsoft.com/office/drawing/2014/main" id="{86FC6113-D2D1-D906-A3D2-F59CCABE00B5}"/>
                </a:ext>
              </a:extLst>
            </p:cNvPr>
            <p:cNvSpPr/>
            <p:nvPr/>
          </p:nvSpPr>
          <p:spPr>
            <a:xfrm>
              <a:off x="618975" y="1647400"/>
              <a:ext cx="62225" cy="53450"/>
            </a:xfrm>
            <a:custGeom>
              <a:avLst/>
              <a:gdLst/>
              <a:ahLst/>
              <a:cxnLst/>
              <a:rect l="l" t="t" r="r" b="b"/>
              <a:pathLst>
                <a:path w="2489" h="2138" extrusionOk="0">
                  <a:moveTo>
                    <a:pt x="1066" y="1"/>
                  </a:moveTo>
                  <a:cubicBezTo>
                    <a:pt x="480" y="9"/>
                    <a:pt x="1" y="481"/>
                    <a:pt x="1" y="1066"/>
                  </a:cubicBezTo>
                  <a:cubicBezTo>
                    <a:pt x="1" y="1710"/>
                    <a:pt x="526" y="2138"/>
                    <a:pt x="1074" y="2138"/>
                  </a:cubicBezTo>
                  <a:cubicBezTo>
                    <a:pt x="1336" y="2138"/>
                    <a:pt x="1604"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2482;p79">
              <a:extLst>
                <a:ext uri="{FF2B5EF4-FFF2-40B4-BE49-F238E27FC236}">
                  <a16:creationId xmlns:a16="http://schemas.microsoft.com/office/drawing/2014/main" id="{A5EFAAA9-276F-D58E-9604-6390C4CD3CF3}"/>
                </a:ext>
              </a:extLst>
            </p:cNvPr>
            <p:cNvSpPr/>
            <p:nvPr/>
          </p:nvSpPr>
          <p:spPr>
            <a:xfrm>
              <a:off x="618975" y="1571400"/>
              <a:ext cx="62225" cy="53250"/>
            </a:xfrm>
            <a:custGeom>
              <a:avLst/>
              <a:gdLst/>
              <a:ahLst/>
              <a:cxnLst/>
              <a:rect l="l" t="t" r="r" b="b"/>
              <a:pathLst>
                <a:path w="2489" h="2130" extrusionOk="0">
                  <a:moveTo>
                    <a:pt x="1066" y="1"/>
                  </a:moveTo>
                  <a:cubicBezTo>
                    <a:pt x="480" y="1"/>
                    <a:pt x="1" y="472"/>
                    <a:pt x="1" y="1066"/>
                  </a:cubicBezTo>
                  <a:cubicBezTo>
                    <a:pt x="1" y="1703"/>
                    <a:pt x="525" y="2129"/>
                    <a:pt x="1073" y="2129"/>
                  </a:cubicBezTo>
                  <a:cubicBezTo>
                    <a:pt x="1336" y="2129"/>
                    <a:pt x="1603" y="2032"/>
                    <a:pt x="1822" y="1813"/>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2483;p79">
              <a:extLst>
                <a:ext uri="{FF2B5EF4-FFF2-40B4-BE49-F238E27FC236}">
                  <a16:creationId xmlns:a16="http://schemas.microsoft.com/office/drawing/2014/main" id="{702DC1F5-3386-0493-3111-C3D294B9334B}"/>
                </a:ext>
              </a:extLst>
            </p:cNvPr>
            <p:cNvSpPr/>
            <p:nvPr/>
          </p:nvSpPr>
          <p:spPr>
            <a:xfrm>
              <a:off x="542775" y="1799850"/>
              <a:ext cx="62400" cy="53325"/>
            </a:xfrm>
            <a:custGeom>
              <a:avLst/>
              <a:gdLst/>
              <a:ahLst/>
              <a:cxnLst/>
              <a:rect l="l" t="t" r="r" b="b"/>
              <a:pathLst>
                <a:path w="2496" h="2133" extrusionOk="0">
                  <a:moveTo>
                    <a:pt x="1065" y="0"/>
                  </a:moveTo>
                  <a:cubicBezTo>
                    <a:pt x="480" y="0"/>
                    <a:pt x="0" y="480"/>
                    <a:pt x="0" y="1065"/>
                  </a:cubicBezTo>
                  <a:cubicBezTo>
                    <a:pt x="0" y="1709"/>
                    <a:pt x="525"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2484;p79">
              <a:extLst>
                <a:ext uri="{FF2B5EF4-FFF2-40B4-BE49-F238E27FC236}">
                  <a16:creationId xmlns:a16="http://schemas.microsoft.com/office/drawing/2014/main" id="{D4859EF5-48E6-39A7-03CE-44CC1F753B84}"/>
                </a:ext>
              </a:extLst>
            </p:cNvPr>
            <p:cNvSpPr/>
            <p:nvPr/>
          </p:nvSpPr>
          <p:spPr>
            <a:xfrm>
              <a:off x="542775" y="1723625"/>
              <a:ext cx="62400" cy="53350"/>
            </a:xfrm>
            <a:custGeom>
              <a:avLst/>
              <a:gdLst/>
              <a:ahLst/>
              <a:cxnLst/>
              <a:rect l="l" t="t" r="r" b="b"/>
              <a:pathLst>
                <a:path w="2496" h="2134" extrusionOk="0">
                  <a:moveTo>
                    <a:pt x="1065" y="1"/>
                  </a:moveTo>
                  <a:cubicBezTo>
                    <a:pt x="480" y="1"/>
                    <a:pt x="0" y="480"/>
                    <a:pt x="0" y="1065"/>
                  </a:cubicBezTo>
                  <a:cubicBezTo>
                    <a:pt x="0" y="1709"/>
                    <a:pt x="525" y="2133"/>
                    <a:pt x="1074" y="2133"/>
                  </a:cubicBezTo>
                  <a:cubicBezTo>
                    <a:pt x="1336" y="2133"/>
                    <a:pt x="1603" y="2037"/>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2485;p79">
              <a:extLst>
                <a:ext uri="{FF2B5EF4-FFF2-40B4-BE49-F238E27FC236}">
                  <a16:creationId xmlns:a16="http://schemas.microsoft.com/office/drawing/2014/main" id="{E79B988D-327B-ADF6-E188-8D39ED8A477D}"/>
                </a:ext>
              </a:extLst>
            </p:cNvPr>
            <p:cNvSpPr/>
            <p:nvPr/>
          </p:nvSpPr>
          <p:spPr>
            <a:xfrm>
              <a:off x="542775" y="1647400"/>
              <a:ext cx="62400" cy="53450"/>
            </a:xfrm>
            <a:custGeom>
              <a:avLst/>
              <a:gdLst/>
              <a:ahLst/>
              <a:cxnLst/>
              <a:rect l="l" t="t" r="r" b="b"/>
              <a:pathLst>
                <a:path w="2496" h="2138" extrusionOk="0">
                  <a:moveTo>
                    <a:pt x="1065" y="1"/>
                  </a:moveTo>
                  <a:cubicBezTo>
                    <a:pt x="480" y="1"/>
                    <a:pt x="0" y="481"/>
                    <a:pt x="0" y="1066"/>
                  </a:cubicBezTo>
                  <a:cubicBezTo>
                    <a:pt x="0" y="1710"/>
                    <a:pt x="525" y="2138"/>
                    <a:pt x="1074" y="2138"/>
                  </a:cubicBezTo>
                  <a:cubicBezTo>
                    <a:pt x="1336" y="2138"/>
                    <a:pt x="1603" y="2040"/>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2486;p79">
              <a:extLst>
                <a:ext uri="{FF2B5EF4-FFF2-40B4-BE49-F238E27FC236}">
                  <a16:creationId xmlns:a16="http://schemas.microsoft.com/office/drawing/2014/main" id="{65C69408-0F33-E22D-8FC5-40FF2107426F}"/>
                </a:ext>
              </a:extLst>
            </p:cNvPr>
            <p:cNvSpPr/>
            <p:nvPr/>
          </p:nvSpPr>
          <p:spPr>
            <a:xfrm>
              <a:off x="542775" y="1571400"/>
              <a:ext cx="62400" cy="53250"/>
            </a:xfrm>
            <a:custGeom>
              <a:avLst/>
              <a:gdLst/>
              <a:ahLst/>
              <a:cxnLst/>
              <a:rect l="l" t="t" r="r" b="b"/>
              <a:pathLst>
                <a:path w="2496" h="2130" extrusionOk="0">
                  <a:moveTo>
                    <a:pt x="1065" y="1"/>
                  </a:moveTo>
                  <a:cubicBezTo>
                    <a:pt x="480" y="1"/>
                    <a:pt x="0" y="472"/>
                    <a:pt x="0" y="1066"/>
                  </a:cubicBezTo>
                  <a:cubicBezTo>
                    <a:pt x="0" y="1703"/>
                    <a:pt x="524" y="2129"/>
                    <a:pt x="1073" y="2129"/>
                  </a:cubicBezTo>
                  <a:cubicBezTo>
                    <a:pt x="1335" y="2129"/>
                    <a:pt x="1603" y="2032"/>
                    <a:pt x="1821" y="1813"/>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2487;p79">
              <a:extLst>
                <a:ext uri="{FF2B5EF4-FFF2-40B4-BE49-F238E27FC236}">
                  <a16:creationId xmlns:a16="http://schemas.microsoft.com/office/drawing/2014/main" id="{62734AEF-958D-B189-E690-C85089436F2D}"/>
                </a:ext>
              </a:extLst>
            </p:cNvPr>
            <p:cNvSpPr/>
            <p:nvPr/>
          </p:nvSpPr>
          <p:spPr>
            <a:xfrm>
              <a:off x="466550" y="1799850"/>
              <a:ext cx="62425" cy="53325"/>
            </a:xfrm>
            <a:custGeom>
              <a:avLst/>
              <a:gdLst/>
              <a:ahLst/>
              <a:cxnLst/>
              <a:rect l="l" t="t" r="r" b="b"/>
              <a:pathLst>
                <a:path w="2497" h="2133" extrusionOk="0">
                  <a:moveTo>
                    <a:pt x="1074" y="0"/>
                  </a:moveTo>
                  <a:cubicBezTo>
                    <a:pt x="480" y="0"/>
                    <a:pt x="9" y="480"/>
                    <a:pt x="0" y="1065"/>
                  </a:cubicBezTo>
                  <a:cubicBezTo>
                    <a:pt x="0" y="1709"/>
                    <a:pt x="530" y="2133"/>
                    <a:pt x="1078" y="2133"/>
                  </a:cubicBezTo>
                  <a:cubicBezTo>
                    <a:pt x="1340" y="2133"/>
                    <a:pt x="1606" y="2036"/>
                    <a:pt x="1821" y="1821"/>
                  </a:cubicBezTo>
                  <a:cubicBezTo>
                    <a:pt x="2496"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2488;p79">
              <a:extLst>
                <a:ext uri="{FF2B5EF4-FFF2-40B4-BE49-F238E27FC236}">
                  <a16:creationId xmlns:a16="http://schemas.microsoft.com/office/drawing/2014/main" id="{CF7D5E16-6819-3FF2-C335-0A2ADE5A2A60}"/>
                </a:ext>
              </a:extLst>
            </p:cNvPr>
            <p:cNvSpPr/>
            <p:nvPr/>
          </p:nvSpPr>
          <p:spPr>
            <a:xfrm>
              <a:off x="466550" y="1723625"/>
              <a:ext cx="62425" cy="53350"/>
            </a:xfrm>
            <a:custGeom>
              <a:avLst/>
              <a:gdLst/>
              <a:ahLst/>
              <a:cxnLst/>
              <a:rect l="l" t="t" r="r" b="b"/>
              <a:pathLst>
                <a:path w="2497" h="2134" extrusionOk="0">
                  <a:moveTo>
                    <a:pt x="1074" y="1"/>
                  </a:moveTo>
                  <a:cubicBezTo>
                    <a:pt x="480" y="1"/>
                    <a:pt x="9" y="480"/>
                    <a:pt x="0" y="1065"/>
                  </a:cubicBezTo>
                  <a:cubicBezTo>
                    <a:pt x="0" y="1709"/>
                    <a:pt x="530" y="2133"/>
                    <a:pt x="1078" y="2133"/>
                  </a:cubicBezTo>
                  <a:cubicBezTo>
                    <a:pt x="1340" y="2133"/>
                    <a:pt x="1606" y="2037"/>
                    <a:pt x="1821" y="1822"/>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2489;p79">
              <a:extLst>
                <a:ext uri="{FF2B5EF4-FFF2-40B4-BE49-F238E27FC236}">
                  <a16:creationId xmlns:a16="http://schemas.microsoft.com/office/drawing/2014/main" id="{E8DEC060-3A70-F9E6-0049-7B49C6D5A7DB}"/>
                </a:ext>
              </a:extLst>
            </p:cNvPr>
            <p:cNvSpPr/>
            <p:nvPr/>
          </p:nvSpPr>
          <p:spPr>
            <a:xfrm>
              <a:off x="466550" y="1647400"/>
              <a:ext cx="62425" cy="53450"/>
            </a:xfrm>
            <a:custGeom>
              <a:avLst/>
              <a:gdLst/>
              <a:ahLst/>
              <a:cxnLst/>
              <a:rect l="l" t="t" r="r" b="b"/>
              <a:pathLst>
                <a:path w="2497" h="2138" extrusionOk="0">
                  <a:moveTo>
                    <a:pt x="1074" y="1"/>
                  </a:moveTo>
                  <a:cubicBezTo>
                    <a:pt x="480" y="9"/>
                    <a:pt x="9" y="481"/>
                    <a:pt x="0" y="1066"/>
                  </a:cubicBezTo>
                  <a:cubicBezTo>
                    <a:pt x="0" y="1710"/>
                    <a:pt x="529" y="2138"/>
                    <a:pt x="1078" y="2138"/>
                  </a:cubicBezTo>
                  <a:cubicBezTo>
                    <a:pt x="1340" y="2138"/>
                    <a:pt x="1606" y="2040"/>
                    <a:pt x="1821" y="1822"/>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 name="Google Shape;2490;p79">
              <a:extLst>
                <a:ext uri="{FF2B5EF4-FFF2-40B4-BE49-F238E27FC236}">
                  <a16:creationId xmlns:a16="http://schemas.microsoft.com/office/drawing/2014/main" id="{C330BA41-6293-47DE-3589-7A6566DC6FDF}"/>
                </a:ext>
              </a:extLst>
            </p:cNvPr>
            <p:cNvSpPr/>
            <p:nvPr/>
          </p:nvSpPr>
          <p:spPr>
            <a:xfrm>
              <a:off x="466550" y="1571400"/>
              <a:ext cx="62425" cy="53250"/>
            </a:xfrm>
            <a:custGeom>
              <a:avLst/>
              <a:gdLst/>
              <a:ahLst/>
              <a:cxnLst/>
              <a:rect l="l" t="t" r="r" b="b"/>
              <a:pathLst>
                <a:path w="2497" h="2130" extrusionOk="0">
                  <a:moveTo>
                    <a:pt x="1074" y="1"/>
                  </a:moveTo>
                  <a:cubicBezTo>
                    <a:pt x="480" y="1"/>
                    <a:pt x="9" y="472"/>
                    <a:pt x="0" y="1066"/>
                  </a:cubicBezTo>
                  <a:cubicBezTo>
                    <a:pt x="0" y="1703"/>
                    <a:pt x="529" y="2129"/>
                    <a:pt x="1077" y="2129"/>
                  </a:cubicBezTo>
                  <a:cubicBezTo>
                    <a:pt x="1339" y="2129"/>
                    <a:pt x="1606" y="2032"/>
                    <a:pt x="1821" y="1813"/>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2491;p79">
              <a:extLst>
                <a:ext uri="{FF2B5EF4-FFF2-40B4-BE49-F238E27FC236}">
                  <a16:creationId xmlns:a16="http://schemas.microsoft.com/office/drawing/2014/main" id="{E1B393D8-74CE-8DB6-551F-B70CB9EC1052}"/>
                </a:ext>
              </a:extLst>
            </p:cNvPr>
            <p:cNvSpPr/>
            <p:nvPr/>
          </p:nvSpPr>
          <p:spPr>
            <a:xfrm>
              <a:off x="390550" y="1876050"/>
              <a:ext cx="62350" cy="53275"/>
            </a:xfrm>
            <a:custGeom>
              <a:avLst/>
              <a:gdLst/>
              <a:ahLst/>
              <a:cxnLst/>
              <a:rect l="l" t="t" r="r" b="b"/>
              <a:pathLst>
                <a:path w="2494" h="2131" extrusionOk="0">
                  <a:moveTo>
                    <a:pt x="1075" y="1"/>
                  </a:moveTo>
                  <a:cubicBezTo>
                    <a:pt x="1072" y="1"/>
                    <a:pt x="1068" y="1"/>
                    <a:pt x="1065" y="1"/>
                  </a:cubicBezTo>
                  <a:cubicBezTo>
                    <a:pt x="480" y="1"/>
                    <a:pt x="0" y="480"/>
                    <a:pt x="0" y="1066"/>
                  </a:cubicBezTo>
                  <a:cubicBezTo>
                    <a:pt x="0" y="1707"/>
                    <a:pt x="522" y="2131"/>
                    <a:pt x="1069" y="2131"/>
                  </a:cubicBezTo>
                  <a:cubicBezTo>
                    <a:pt x="1333" y="2131"/>
                    <a:pt x="1602" y="2033"/>
                    <a:pt x="1821" y="1813"/>
                  </a:cubicBezTo>
                  <a:cubicBezTo>
                    <a:pt x="2493" y="1149"/>
                    <a:pt x="2020" y="1"/>
                    <a:pt x="107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2492;p79">
              <a:extLst>
                <a:ext uri="{FF2B5EF4-FFF2-40B4-BE49-F238E27FC236}">
                  <a16:creationId xmlns:a16="http://schemas.microsoft.com/office/drawing/2014/main" id="{9CC0C9EA-D8E1-E0B4-6CFE-5FE674122FAC}"/>
                </a:ext>
              </a:extLst>
            </p:cNvPr>
            <p:cNvSpPr/>
            <p:nvPr/>
          </p:nvSpPr>
          <p:spPr>
            <a:xfrm>
              <a:off x="390550" y="1799825"/>
              <a:ext cx="62350" cy="53300"/>
            </a:xfrm>
            <a:custGeom>
              <a:avLst/>
              <a:gdLst/>
              <a:ahLst/>
              <a:cxnLst/>
              <a:rect l="l" t="t" r="r" b="b"/>
              <a:pathLst>
                <a:path w="2494" h="2132" extrusionOk="0">
                  <a:moveTo>
                    <a:pt x="1075" y="1"/>
                  </a:moveTo>
                  <a:cubicBezTo>
                    <a:pt x="1072" y="1"/>
                    <a:pt x="1068" y="1"/>
                    <a:pt x="1065" y="1"/>
                  </a:cubicBezTo>
                  <a:cubicBezTo>
                    <a:pt x="480" y="1"/>
                    <a:pt x="0" y="481"/>
                    <a:pt x="0" y="1066"/>
                  </a:cubicBezTo>
                  <a:cubicBezTo>
                    <a:pt x="0" y="1708"/>
                    <a:pt x="526" y="2131"/>
                    <a:pt x="1073" y="2131"/>
                  </a:cubicBezTo>
                  <a:cubicBezTo>
                    <a:pt x="1336" y="2131"/>
                    <a:pt x="1604" y="2033"/>
                    <a:pt x="1821" y="1814"/>
                  </a:cubicBezTo>
                  <a:cubicBezTo>
                    <a:pt x="2493" y="1150"/>
                    <a:pt x="2020" y="1"/>
                    <a:pt x="107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2493;p79">
              <a:extLst>
                <a:ext uri="{FF2B5EF4-FFF2-40B4-BE49-F238E27FC236}">
                  <a16:creationId xmlns:a16="http://schemas.microsoft.com/office/drawing/2014/main" id="{14A87B90-9F7C-2415-DB02-0F976EFDC6C1}"/>
                </a:ext>
              </a:extLst>
            </p:cNvPr>
            <p:cNvSpPr/>
            <p:nvPr/>
          </p:nvSpPr>
          <p:spPr>
            <a:xfrm>
              <a:off x="390550" y="1723625"/>
              <a:ext cx="62400" cy="53350"/>
            </a:xfrm>
            <a:custGeom>
              <a:avLst/>
              <a:gdLst/>
              <a:ahLst/>
              <a:cxnLst/>
              <a:rect l="l" t="t" r="r" b="b"/>
              <a:pathLst>
                <a:path w="2496" h="2134" extrusionOk="0">
                  <a:moveTo>
                    <a:pt x="1065" y="1"/>
                  </a:moveTo>
                  <a:cubicBezTo>
                    <a:pt x="480" y="1"/>
                    <a:pt x="0" y="480"/>
                    <a:pt x="0" y="1065"/>
                  </a:cubicBezTo>
                  <a:cubicBezTo>
                    <a:pt x="0" y="1709"/>
                    <a:pt x="529" y="2133"/>
                    <a:pt x="1078" y="2133"/>
                  </a:cubicBezTo>
                  <a:cubicBezTo>
                    <a:pt x="1339" y="2133"/>
                    <a:pt x="1606" y="2037"/>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 name="Google Shape;2494;p79">
              <a:extLst>
                <a:ext uri="{FF2B5EF4-FFF2-40B4-BE49-F238E27FC236}">
                  <a16:creationId xmlns:a16="http://schemas.microsoft.com/office/drawing/2014/main" id="{3A8B604E-07ED-1329-BFD7-65F1D7EB3B10}"/>
                </a:ext>
              </a:extLst>
            </p:cNvPr>
            <p:cNvSpPr/>
            <p:nvPr/>
          </p:nvSpPr>
          <p:spPr>
            <a:xfrm>
              <a:off x="390550" y="1647400"/>
              <a:ext cx="62400" cy="53450"/>
            </a:xfrm>
            <a:custGeom>
              <a:avLst/>
              <a:gdLst/>
              <a:ahLst/>
              <a:cxnLst/>
              <a:rect l="l" t="t" r="r" b="b"/>
              <a:pathLst>
                <a:path w="2496" h="2138" extrusionOk="0">
                  <a:moveTo>
                    <a:pt x="1065" y="1"/>
                  </a:moveTo>
                  <a:cubicBezTo>
                    <a:pt x="480" y="9"/>
                    <a:pt x="0" y="481"/>
                    <a:pt x="0" y="1066"/>
                  </a:cubicBezTo>
                  <a:cubicBezTo>
                    <a:pt x="0" y="1710"/>
                    <a:pt x="525" y="2138"/>
                    <a:pt x="1074" y="2138"/>
                  </a:cubicBezTo>
                  <a:cubicBezTo>
                    <a:pt x="1336" y="2138"/>
                    <a:pt x="1603" y="2040"/>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 name="Google Shape;2495;p79">
              <a:extLst>
                <a:ext uri="{FF2B5EF4-FFF2-40B4-BE49-F238E27FC236}">
                  <a16:creationId xmlns:a16="http://schemas.microsoft.com/office/drawing/2014/main" id="{4AE319F5-CF07-4192-241A-0BC5BA20BD8A}"/>
                </a:ext>
              </a:extLst>
            </p:cNvPr>
            <p:cNvSpPr/>
            <p:nvPr/>
          </p:nvSpPr>
          <p:spPr>
            <a:xfrm>
              <a:off x="390550" y="1571400"/>
              <a:ext cx="62350" cy="53275"/>
            </a:xfrm>
            <a:custGeom>
              <a:avLst/>
              <a:gdLst/>
              <a:ahLst/>
              <a:cxnLst/>
              <a:rect l="l" t="t" r="r" b="b"/>
              <a:pathLst>
                <a:path w="2494" h="2131" extrusionOk="0">
                  <a:moveTo>
                    <a:pt x="1075" y="1"/>
                  </a:moveTo>
                  <a:cubicBezTo>
                    <a:pt x="1072" y="1"/>
                    <a:pt x="1068" y="1"/>
                    <a:pt x="1065" y="1"/>
                  </a:cubicBezTo>
                  <a:cubicBezTo>
                    <a:pt x="480" y="1"/>
                    <a:pt x="0" y="472"/>
                    <a:pt x="0" y="1066"/>
                  </a:cubicBezTo>
                  <a:cubicBezTo>
                    <a:pt x="0" y="1708"/>
                    <a:pt x="522" y="2131"/>
                    <a:pt x="1069" y="2131"/>
                  </a:cubicBezTo>
                  <a:cubicBezTo>
                    <a:pt x="1333" y="2131"/>
                    <a:pt x="1602" y="2033"/>
                    <a:pt x="1821" y="1813"/>
                  </a:cubicBezTo>
                  <a:cubicBezTo>
                    <a:pt x="2493" y="1141"/>
                    <a:pt x="2020" y="1"/>
                    <a:pt x="107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2496;p79">
              <a:extLst>
                <a:ext uri="{FF2B5EF4-FFF2-40B4-BE49-F238E27FC236}">
                  <a16:creationId xmlns:a16="http://schemas.microsoft.com/office/drawing/2014/main" id="{49D8EE86-2741-30A6-4F49-5237D846F8B5}"/>
                </a:ext>
              </a:extLst>
            </p:cNvPr>
            <p:cNvSpPr/>
            <p:nvPr/>
          </p:nvSpPr>
          <p:spPr>
            <a:xfrm>
              <a:off x="314325" y="1952050"/>
              <a:ext cx="62225" cy="53450"/>
            </a:xfrm>
            <a:custGeom>
              <a:avLst/>
              <a:gdLst/>
              <a:ahLst/>
              <a:cxnLst/>
              <a:rect l="l" t="t" r="r" b="b"/>
              <a:pathLst>
                <a:path w="2489" h="2138" extrusionOk="0">
                  <a:moveTo>
                    <a:pt x="1065" y="1"/>
                  </a:moveTo>
                  <a:cubicBezTo>
                    <a:pt x="480" y="9"/>
                    <a:pt x="1" y="481"/>
                    <a:pt x="1" y="1074"/>
                  </a:cubicBezTo>
                  <a:cubicBezTo>
                    <a:pt x="1" y="1712"/>
                    <a:pt x="525" y="2138"/>
                    <a:pt x="1073" y="2138"/>
                  </a:cubicBezTo>
                  <a:cubicBezTo>
                    <a:pt x="1335" y="2138"/>
                    <a:pt x="1603" y="2040"/>
                    <a:pt x="1822"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2497;p79">
              <a:extLst>
                <a:ext uri="{FF2B5EF4-FFF2-40B4-BE49-F238E27FC236}">
                  <a16:creationId xmlns:a16="http://schemas.microsoft.com/office/drawing/2014/main" id="{A4C83A07-17B3-6B83-C3C3-2819FB9658AB}"/>
                </a:ext>
              </a:extLst>
            </p:cNvPr>
            <p:cNvSpPr/>
            <p:nvPr/>
          </p:nvSpPr>
          <p:spPr>
            <a:xfrm>
              <a:off x="314325" y="1876050"/>
              <a:ext cx="62225" cy="53275"/>
            </a:xfrm>
            <a:custGeom>
              <a:avLst/>
              <a:gdLst/>
              <a:ahLst/>
              <a:cxnLst/>
              <a:rect l="l" t="t" r="r" b="b"/>
              <a:pathLst>
                <a:path w="2489" h="2131" extrusionOk="0">
                  <a:moveTo>
                    <a:pt x="1065" y="1"/>
                  </a:moveTo>
                  <a:cubicBezTo>
                    <a:pt x="480" y="1"/>
                    <a:pt x="1" y="472"/>
                    <a:pt x="1" y="1066"/>
                  </a:cubicBezTo>
                  <a:cubicBezTo>
                    <a:pt x="1" y="1707"/>
                    <a:pt x="523" y="2131"/>
                    <a:pt x="1070" y="2131"/>
                  </a:cubicBezTo>
                  <a:cubicBezTo>
                    <a:pt x="1333" y="2131"/>
                    <a:pt x="1602" y="2033"/>
                    <a:pt x="1822" y="1813"/>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2498;p79">
              <a:extLst>
                <a:ext uri="{FF2B5EF4-FFF2-40B4-BE49-F238E27FC236}">
                  <a16:creationId xmlns:a16="http://schemas.microsoft.com/office/drawing/2014/main" id="{033429A8-F799-9A00-9482-455D0E3D6671}"/>
                </a:ext>
              </a:extLst>
            </p:cNvPr>
            <p:cNvSpPr/>
            <p:nvPr/>
          </p:nvSpPr>
          <p:spPr>
            <a:xfrm>
              <a:off x="314325" y="1799850"/>
              <a:ext cx="62225" cy="53325"/>
            </a:xfrm>
            <a:custGeom>
              <a:avLst/>
              <a:gdLst/>
              <a:ahLst/>
              <a:cxnLst/>
              <a:rect l="l" t="t" r="r" b="b"/>
              <a:pathLst>
                <a:path w="2489" h="2133" extrusionOk="0">
                  <a:moveTo>
                    <a:pt x="1065" y="0"/>
                  </a:moveTo>
                  <a:cubicBezTo>
                    <a:pt x="480" y="0"/>
                    <a:pt x="1" y="480"/>
                    <a:pt x="1" y="1065"/>
                  </a:cubicBezTo>
                  <a:cubicBezTo>
                    <a:pt x="1" y="1709"/>
                    <a:pt x="526" y="2133"/>
                    <a:pt x="1075" y="2133"/>
                  </a:cubicBezTo>
                  <a:cubicBezTo>
                    <a:pt x="1336" y="2133"/>
                    <a:pt x="1604" y="2036"/>
                    <a:pt x="1822"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2499;p79">
              <a:extLst>
                <a:ext uri="{FF2B5EF4-FFF2-40B4-BE49-F238E27FC236}">
                  <a16:creationId xmlns:a16="http://schemas.microsoft.com/office/drawing/2014/main" id="{F2D51607-87B7-2D4E-538A-78FCE004FF1F}"/>
                </a:ext>
              </a:extLst>
            </p:cNvPr>
            <p:cNvSpPr/>
            <p:nvPr/>
          </p:nvSpPr>
          <p:spPr>
            <a:xfrm>
              <a:off x="314325" y="1723625"/>
              <a:ext cx="62225" cy="53350"/>
            </a:xfrm>
            <a:custGeom>
              <a:avLst/>
              <a:gdLst/>
              <a:ahLst/>
              <a:cxnLst/>
              <a:rect l="l" t="t" r="r" b="b"/>
              <a:pathLst>
                <a:path w="2489" h="2134" extrusionOk="0">
                  <a:moveTo>
                    <a:pt x="1065" y="1"/>
                  </a:moveTo>
                  <a:cubicBezTo>
                    <a:pt x="480" y="1"/>
                    <a:pt x="1" y="480"/>
                    <a:pt x="1" y="1065"/>
                  </a:cubicBezTo>
                  <a:cubicBezTo>
                    <a:pt x="1" y="1709"/>
                    <a:pt x="526" y="2133"/>
                    <a:pt x="1075" y="2133"/>
                  </a:cubicBezTo>
                  <a:cubicBezTo>
                    <a:pt x="1336" y="2133"/>
                    <a:pt x="1604" y="2037"/>
                    <a:pt x="1822"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2500;p79">
              <a:extLst>
                <a:ext uri="{FF2B5EF4-FFF2-40B4-BE49-F238E27FC236}">
                  <a16:creationId xmlns:a16="http://schemas.microsoft.com/office/drawing/2014/main" id="{AB83A57D-3585-81CA-4D48-54DCD35C6C93}"/>
                </a:ext>
              </a:extLst>
            </p:cNvPr>
            <p:cNvSpPr/>
            <p:nvPr/>
          </p:nvSpPr>
          <p:spPr>
            <a:xfrm>
              <a:off x="314325" y="1647400"/>
              <a:ext cx="62225" cy="53450"/>
            </a:xfrm>
            <a:custGeom>
              <a:avLst/>
              <a:gdLst/>
              <a:ahLst/>
              <a:cxnLst/>
              <a:rect l="l" t="t" r="r" b="b"/>
              <a:pathLst>
                <a:path w="2489" h="2138" extrusionOk="0">
                  <a:moveTo>
                    <a:pt x="1065" y="1"/>
                  </a:moveTo>
                  <a:cubicBezTo>
                    <a:pt x="480" y="9"/>
                    <a:pt x="1" y="481"/>
                    <a:pt x="1" y="1066"/>
                  </a:cubicBezTo>
                  <a:cubicBezTo>
                    <a:pt x="1" y="1710"/>
                    <a:pt x="526" y="2138"/>
                    <a:pt x="1074" y="2138"/>
                  </a:cubicBezTo>
                  <a:cubicBezTo>
                    <a:pt x="1336" y="2138"/>
                    <a:pt x="1604" y="2040"/>
                    <a:pt x="1822"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 name="Google Shape;2501;p79">
              <a:extLst>
                <a:ext uri="{FF2B5EF4-FFF2-40B4-BE49-F238E27FC236}">
                  <a16:creationId xmlns:a16="http://schemas.microsoft.com/office/drawing/2014/main" id="{0CAAE554-31B2-44CA-BA5B-6B72E6F37277}"/>
                </a:ext>
              </a:extLst>
            </p:cNvPr>
            <p:cNvSpPr/>
            <p:nvPr/>
          </p:nvSpPr>
          <p:spPr>
            <a:xfrm>
              <a:off x="314325" y="1571400"/>
              <a:ext cx="62150" cy="53250"/>
            </a:xfrm>
            <a:custGeom>
              <a:avLst/>
              <a:gdLst/>
              <a:ahLst/>
              <a:cxnLst/>
              <a:rect l="l" t="t" r="r" b="b"/>
              <a:pathLst>
                <a:path w="2486" h="2130" extrusionOk="0">
                  <a:moveTo>
                    <a:pt x="1075" y="1"/>
                  </a:moveTo>
                  <a:cubicBezTo>
                    <a:pt x="1072" y="1"/>
                    <a:pt x="1069" y="1"/>
                    <a:pt x="1065" y="1"/>
                  </a:cubicBezTo>
                  <a:cubicBezTo>
                    <a:pt x="480" y="1"/>
                    <a:pt x="1" y="472"/>
                    <a:pt x="1" y="1066"/>
                  </a:cubicBezTo>
                  <a:cubicBezTo>
                    <a:pt x="1" y="1703"/>
                    <a:pt x="525" y="2129"/>
                    <a:pt x="1073" y="2129"/>
                  </a:cubicBezTo>
                  <a:cubicBezTo>
                    <a:pt x="1335" y="2129"/>
                    <a:pt x="1603" y="2032"/>
                    <a:pt x="1822" y="1813"/>
                  </a:cubicBezTo>
                  <a:cubicBezTo>
                    <a:pt x="2486" y="1149"/>
                    <a:pt x="2020" y="1"/>
                    <a:pt x="107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 name="Google Shape;2502;p79">
              <a:extLst>
                <a:ext uri="{FF2B5EF4-FFF2-40B4-BE49-F238E27FC236}">
                  <a16:creationId xmlns:a16="http://schemas.microsoft.com/office/drawing/2014/main" id="{6E0A269F-1FC7-9A93-550C-35691C94EDDF}"/>
                </a:ext>
              </a:extLst>
            </p:cNvPr>
            <p:cNvSpPr/>
            <p:nvPr/>
          </p:nvSpPr>
          <p:spPr>
            <a:xfrm>
              <a:off x="238125" y="1952050"/>
              <a:ext cx="62200" cy="53450"/>
            </a:xfrm>
            <a:custGeom>
              <a:avLst/>
              <a:gdLst/>
              <a:ahLst/>
              <a:cxnLst/>
              <a:rect l="l" t="t" r="r" b="b"/>
              <a:pathLst>
                <a:path w="2488" h="2138" extrusionOk="0">
                  <a:moveTo>
                    <a:pt x="1065" y="1"/>
                  </a:moveTo>
                  <a:cubicBezTo>
                    <a:pt x="480" y="9"/>
                    <a:pt x="0" y="481"/>
                    <a:pt x="0" y="1074"/>
                  </a:cubicBezTo>
                  <a:cubicBezTo>
                    <a:pt x="0" y="1712"/>
                    <a:pt x="524" y="2138"/>
                    <a:pt x="1073" y="2138"/>
                  </a:cubicBezTo>
                  <a:cubicBezTo>
                    <a:pt x="1335" y="2138"/>
                    <a:pt x="1603" y="2040"/>
                    <a:pt x="1821"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2503;p79">
              <a:extLst>
                <a:ext uri="{FF2B5EF4-FFF2-40B4-BE49-F238E27FC236}">
                  <a16:creationId xmlns:a16="http://schemas.microsoft.com/office/drawing/2014/main" id="{1C56AD8B-1DE9-F354-B85B-896BB3E025B8}"/>
                </a:ext>
              </a:extLst>
            </p:cNvPr>
            <p:cNvSpPr/>
            <p:nvPr/>
          </p:nvSpPr>
          <p:spPr>
            <a:xfrm>
              <a:off x="238125" y="1799850"/>
              <a:ext cx="62200" cy="53325"/>
            </a:xfrm>
            <a:custGeom>
              <a:avLst/>
              <a:gdLst/>
              <a:ahLst/>
              <a:cxnLst/>
              <a:rect l="l" t="t" r="r" b="b"/>
              <a:pathLst>
                <a:path w="2488" h="2133"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 name="Google Shape;2504;p79">
              <a:extLst>
                <a:ext uri="{FF2B5EF4-FFF2-40B4-BE49-F238E27FC236}">
                  <a16:creationId xmlns:a16="http://schemas.microsoft.com/office/drawing/2014/main" id="{2DD00A2E-6B21-8007-0F10-CC98E5D52C64}"/>
                </a:ext>
              </a:extLst>
            </p:cNvPr>
            <p:cNvSpPr/>
            <p:nvPr/>
          </p:nvSpPr>
          <p:spPr>
            <a:xfrm>
              <a:off x="238125" y="1723625"/>
              <a:ext cx="62200" cy="53350"/>
            </a:xfrm>
            <a:custGeom>
              <a:avLst/>
              <a:gdLst/>
              <a:ahLst/>
              <a:cxnLst/>
              <a:rect l="l" t="t" r="r" b="b"/>
              <a:pathLst>
                <a:path w="2488" h="2134" extrusionOk="0">
                  <a:moveTo>
                    <a:pt x="1065" y="1"/>
                  </a:moveTo>
                  <a:cubicBezTo>
                    <a:pt x="480" y="1"/>
                    <a:pt x="0" y="480"/>
                    <a:pt x="0" y="1065"/>
                  </a:cubicBezTo>
                  <a:cubicBezTo>
                    <a:pt x="0" y="1709"/>
                    <a:pt x="525"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 name="Google Shape;2505;p79">
              <a:extLst>
                <a:ext uri="{FF2B5EF4-FFF2-40B4-BE49-F238E27FC236}">
                  <a16:creationId xmlns:a16="http://schemas.microsoft.com/office/drawing/2014/main" id="{94D5F8AE-508D-3EED-B0AA-15A388FBABBF}"/>
                </a:ext>
              </a:extLst>
            </p:cNvPr>
            <p:cNvSpPr/>
            <p:nvPr/>
          </p:nvSpPr>
          <p:spPr>
            <a:xfrm>
              <a:off x="238125" y="1647400"/>
              <a:ext cx="62200" cy="53450"/>
            </a:xfrm>
            <a:custGeom>
              <a:avLst/>
              <a:gdLst/>
              <a:ahLst/>
              <a:cxnLst/>
              <a:rect l="l" t="t" r="r" b="b"/>
              <a:pathLst>
                <a:path w="2488" h="2138" extrusionOk="0">
                  <a:moveTo>
                    <a:pt x="1065" y="1"/>
                  </a:moveTo>
                  <a:cubicBezTo>
                    <a:pt x="480" y="9"/>
                    <a:pt x="0" y="481"/>
                    <a:pt x="0" y="1066"/>
                  </a:cubicBezTo>
                  <a:cubicBezTo>
                    <a:pt x="0" y="1710"/>
                    <a:pt x="525" y="2138"/>
                    <a:pt x="1074" y="2138"/>
                  </a:cubicBezTo>
                  <a:cubicBezTo>
                    <a:pt x="1336" y="2138"/>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2506;p79">
              <a:extLst>
                <a:ext uri="{FF2B5EF4-FFF2-40B4-BE49-F238E27FC236}">
                  <a16:creationId xmlns:a16="http://schemas.microsoft.com/office/drawing/2014/main" id="{3F7AD286-2ACA-58B4-796B-FA6BA67482DD}"/>
                </a:ext>
              </a:extLst>
            </p:cNvPr>
            <p:cNvSpPr/>
            <p:nvPr/>
          </p:nvSpPr>
          <p:spPr>
            <a:xfrm>
              <a:off x="4427825" y="2637775"/>
              <a:ext cx="62425" cy="53450"/>
            </a:xfrm>
            <a:custGeom>
              <a:avLst/>
              <a:gdLst/>
              <a:ahLst/>
              <a:cxnLst/>
              <a:rect l="l" t="t" r="r" b="b"/>
              <a:pathLst>
                <a:path w="2497" h="2138" extrusionOk="0">
                  <a:moveTo>
                    <a:pt x="1065" y="1"/>
                  </a:moveTo>
                  <a:cubicBezTo>
                    <a:pt x="480" y="9"/>
                    <a:pt x="1" y="480"/>
                    <a:pt x="1" y="1074"/>
                  </a:cubicBezTo>
                  <a:cubicBezTo>
                    <a:pt x="1" y="1712"/>
                    <a:pt x="529" y="2137"/>
                    <a:pt x="1077" y="2137"/>
                  </a:cubicBezTo>
                  <a:cubicBezTo>
                    <a:pt x="1339" y="2137"/>
                    <a:pt x="1606" y="2040"/>
                    <a:pt x="1822"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 name="Google Shape;2507;p79">
              <a:extLst>
                <a:ext uri="{FF2B5EF4-FFF2-40B4-BE49-F238E27FC236}">
                  <a16:creationId xmlns:a16="http://schemas.microsoft.com/office/drawing/2014/main" id="{4B11375C-8CCF-03E9-C9AC-B130409AB5EA}"/>
                </a:ext>
              </a:extLst>
            </p:cNvPr>
            <p:cNvSpPr/>
            <p:nvPr/>
          </p:nvSpPr>
          <p:spPr>
            <a:xfrm>
              <a:off x="4427825" y="2714000"/>
              <a:ext cx="62425" cy="53350"/>
            </a:xfrm>
            <a:custGeom>
              <a:avLst/>
              <a:gdLst/>
              <a:ahLst/>
              <a:cxnLst/>
              <a:rect l="l" t="t" r="r" b="b"/>
              <a:pathLst>
                <a:path w="2497" h="2134" extrusionOk="0">
                  <a:moveTo>
                    <a:pt x="1065" y="0"/>
                  </a:moveTo>
                  <a:cubicBezTo>
                    <a:pt x="480" y="0"/>
                    <a:pt x="1" y="480"/>
                    <a:pt x="1" y="1065"/>
                  </a:cubicBezTo>
                  <a:cubicBezTo>
                    <a:pt x="1" y="1709"/>
                    <a:pt x="526" y="2133"/>
                    <a:pt x="1075" y="2133"/>
                  </a:cubicBezTo>
                  <a:cubicBezTo>
                    <a:pt x="1336" y="2133"/>
                    <a:pt x="1604" y="2036"/>
                    <a:pt x="1822"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2508;p79">
              <a:extLst>
                <a:ext uri="{FF2B5EF4-FFF2-40B4-BE49-F238E27FC236}">
                  <a16:creationId xmlns:a16="http://schemas.microsoft.com/office/drawing/2014/main" id="{28A82860-DA7A-A595-69AD-875A069E4E4A}"/>
                </a:ext>
              </a:extLst>
            </p:cNvPr>
            <p:cNvSpPr/>
            <p:nvPr/>
          </p:nvSpPr>
          <p:spPr>
            <a:xfrm>
              <a:off x="4504050" y="2714000"/>
              <a:ext cx="62200" cy="53350"/>
            </a:xfrm>
            <a:custGeom>
              <a:avLst/>
              <a:gdLst/>
              <a:ahLst/>
              <a:cxnLst/>
              <a:rect l="l" t="t" r="r" b="b"/>
              <a:pathLst>
                <a:path w="2488" h="2134"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 name="Google Shape;2509;p79">
              <a:extLst>
                <a:ext uri="{FF2B5EF4-FFF2-40B4-BE49-F238E27FC236}">
                  <a16:creationId xmlns:a16="http://schemas.microsoft.com/office/drawing/2014/main" id="{EFEB7D74-46C5-A1F4-4C11-001B7EC1E53D}"/>
                </a:ext>
              </a:extLst>
            </p:cNvPr>
            <p:cNvSpPr/>
            <p:nvPr/>
          </p:nvSpPr>
          <p:spPr>
            <a:xfrm>
              <a:off x="4504050" y="2866425"/>
              <a:ext cx="62200" cy="53275"/>
            </a:xfrm>
            <a:custGeom>
              <a:avLst/>
              <a:gdLst/>
              <a:ahLst/>
              <a:cxnLst/>
              <a:rect l="l" t="t" r="r" b="b"/>
              <a:pathLst>
                <a:path w="2488" h="2131" extrusionOk="0">
                  <a:moveTo>
                    <a:pt x="1065" y="0"/>
                  </a:moveTo>
                  <a:cubicBezTo>
                    <a:pt x="480" y="0"/>
                    <a:pt x="0" y="472"/>
                    <a:pt x="0" y="1065"/>
                  </a:cubicBezTo>
                  <a:cubicBezTo>
                    <a:pt x="0" y="1707"/>
                    <a:pt x="522" y="2131"/>
                    <a:pt x="1069" y="2131"/>
                  </a:cubicBezTo>
                  <a:cubicBezTo>
                    <a:pt x="1333" y="2131"/>
                    <a:pt x="1602" y="2032"/>
                    <a:pt x="1821" y="1813"/>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2510;p79">
              <a:extLst>
                <a:ext uri="{FF2B5EF4-FFF2-40B4-BE49-F238E27FC236}">
                  <a16:creationId xmlns:a16="http://schemas.microsoft.com/office/drawing/2014/main" id="{C85DD635-85B3-D141-D226-46C09C026272}"/>
                </a:ext>
              </a:extLst>
            </p:cNvPr>
            <p:cNvSpPr/>
            <p:nvPr/>
          </p:nvSpPr>
          <p:spPr>
            <a:xfrm>
              <a:off x="4580250" y="2790200"/>
              <a:ext cx="62225" cy="53350"/>
            </a:xfrm>
            <a:custGeom>
              <a:avLst/>
              <a:gdLst/>
              <a:ahLst/>
              <a:cxnLst/>
              <a:rect l="l" t="t" r="r" b="b"/>
              <a:pathLst>
                <a:path w="2489" h="2134" extrusionOk="0">
                  <a:moveTo>
                    <a:pt x="1066" y="1"/>
                  </a:moveTo>
                  <a:cubicBezTo>
                    <a:pt x="480" y="1"/>
                    <a:pt x="1" y="480"/>
                    <a:pt x="1" y="1066"/>
                  </a:cubicBezTo>
                  <a:cubicBezTo>
                    <a:pt x="1" y="1709"/>
                    <a:pt x="526" y="2134"/>
                    <a:pt x="1075" y="2134"/>
                  </a:cubicBezTo>
                  <a:cubicBezTo>
                    <a:pt x="1336" y="2134"/>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2511;p79">
              <a:extLst>
                <a:ext uri="{FF2B5EF4-FFF2-40B4-BE49-F238E27FC236}">
                  <a16:creationId xmlns:a16="http://schemas.microsoft.com/office/drawing/2014/main" id="{A77AF67A-9382-3B23-C3F4-56E78AF5AD21}"/>
                </a:ext>
              </a:extLst>
            </p:cNvPr>
            <p:cNvSpPr/>
            <p:nvPr/>
          </p:nvSpPr>
          <p:spPr>
            <a:xfrm>
              <a:off x="4504050" y="2790200"/>
              <a:ext cx="62200" cy="53350"/>
            </a:xfrm>
            <a:custGeom>
              <a:avLst/>
              <a:gdLst/>
              <a:ahLst/>
              <a:cxnLst/>
              <a:rect l="l" t="t" r="r" b="b"/>
              <a:pathLst>
                <a:path w="2488" h="2134" extrusionOk="0">
                  <a:moveTo>
                    <a:pt x="1065" y="1"/>
                  </a:moveTo>
                  <a:cubicBezTo>
                    <a:pt x="480" y="1"/>
                    <a:pt x="0" y="480"/>
                    <a:pt x="0" y="1066"/>
                  </a:cubicBezTo>
                  <a:cubicBezTo>
                    <a:pt x="0" y="1709"/>
                    <a:pt x="525" y="2134"/>
                    <a:pt x="1074" y="2134"/>
                  </a:cubicBezTo>
                  <a:cubicBezTo>
                    <a:pt x="1336" y="2134"/>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2512;p79">
              <a:extLst>
                <a:ext uri="{FF2B5EF4-FFF2-40B4-BE49-F238E27FC236}">
                  <a16:creationId xmlns:a16="http://schemas.microsoft.com/office/drawing/2014/main" id="{800C825D-8F32-A143-64AD-F31E3D4E47F2}"/>
                </a:ext>
              </a:extLst>
            </p:cNvPr>
            <p:cNvSpPr/>
            <p:nvPr/>
          </p:nvSpPr>
          <p:spPr>
            <a:xfrm>
              <a:off x="5113350" y="1495200"/>
              <a:ext cx="62400" cy="53325"/>
            </a:xfrm>
            <a:custGeom>
              <a:avLst/>
              <a:gdLst/>
              <a:ahLst/>
              <a:cxnLst/>
              <a:rect l="l" t="t" r="r" b="b"/>
              <a:pathLst>
                <a:path w="2496" h="2133" extrusionOk="0">
                  <a:moveTo>
                    <a:pt x="1073" y="0"/>
                  </a:moveTo>
                  <a:cubicBezTo>
                    <a:pt x="480" y="0"/>
                    <a:pt x="8" y="480"/>
                    <a:pt x="0" y="1065"/>
                  </a:cubicBezTo>
                  <a:cubicBezTo>
                    <a:pt x="0" y="1709"/>
                    <a:pt x="525" y="2133"/>
                    <a:pt x="1074" y="2133"/>
                  </a:cubicBezTo>
                  <a:cubicBezTo>
                    <a:pt x="1336" y="2133"/>
                    <a:pt x="1603" y="2036"/>
                    <a:pt x="1821" y="1821"/>
                  </a:cubicBezTo>
                  <a:cubicBezTo>
                    <a:pt x="2496" y="1146"/>
                    <a:pt x="2016" y="0"/>
                    <a:pt x="1073"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2513;p79">
              <a:extLst>
                <a:ext uri="{FF2B5EF4-FFF2-40B4-BE49-F238E27FC236}">
                  <a16:creationId xmlns:a16="http://schemas.microsoft.com/office/drawing/2014/main" id="{E2EE5C48-4087-ED93-1C44-5D9F20BBA1A8}"/>
                </a:ext>
              </a:extLst>
            </p:cNvPr>
            <p:cNvSpPr/>
            <p:nvPr/>
          </p:nvSpPr>
          <p:spPr>
            <a:xfrm>
              <a:off x="5113350" y="1571400"/>
              <a:ext cx="62400" cy="53250"/>
            </a:xfrm>
            <a:custGeom>
              <a:avLst/>
              <a:gdLst/>
              <a:ahLst/>
              <a:cxnLst/>
              <a:rect l="l" t="t" r="r" b="b"/>
              <a:pathLst>
                <a:path w="2496" h="2130" extrusionOk="0">
                  <a:moveTo>
                    <a:pt x="1073" y="1"/>
                  </a:moveTo>
                  <a:cubicBezTo>
                    <a:pt x="480" y="1"/>
                    <a:pt x="8" y="472"/>
                    <a:pt x="0" y="1066"/>
                  </a:cubicBezTo>
                  <a:cubicBezTo>
                    <a:pt x="0" y="1703"/>
                    <a:pt x="525" y="2129"/>
                    <a:pt x="1073" y="2129"/>
                  </a:cubicBezTo>
                  <a:cubicBezTo>
                    <a:pt x="1335" y="2129"/>
                    <a:pt x="1603" y="2032"/>
                    <a:pt x="1821" y="1813"/>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2514;p79">
              <a:extLst>
                <a:ext uri="{FF2B5EF4-FFF2-40B4-BE49-F238E27FC236}">
                  <a16:creationId xmlns:a16="http://schemas.microsoft.com/office/drawing/2014/main" id="{ABA64FF2-5231-8BB0-3059-658C7F336E81}"/>
                </a:ext>
              </a:extLst>
            </p:cNvPr>
            <p:cNvSpPr/>
            <p:nvPr/>
          </p:nvSpPr>
          <p:spPr>
            <a:xfrm>
              <a:off x="5113350" y="1647400"/>
              <a:ext cx="62400" cy="53450"/>
            </a:xfrm>
            <a:custGeom>
              <a:avLst/>
              <a:gdLst/>
              <a:ahLst/>
              <a:cxnLst/>
              <a:rect l="l" t="t" r="r" b="b"/>
              <a:pathLst>
                <a:path w="2496" h="2138" extrusionOk="0">
                  <a:moveTo>
                    <a:pt x="1073" y="1"/>
                  </a:moveTo>
                  <a:cubicBezTo>
                    <a:pt x="480" y="1"/>
                    <a:pt x="8" y="481"/>
                    <a:pt x="0" y="1066"/>
                  </a:cubicBezTo>
                  <a:cubicBezTo>
                    <a:pt x="0" y="1710"/>
                    <a:pt x="525" y="2138"/>
                    <a:pt x="1074" y="2138"/>
                  </a:cubicBezTo>
                  <a:cubicBezTo>
                    <a:pt x="1336" y="2138"/>
                    <a:pt x="1603" y="2040"/>
                    <a:pt x="1821" y="1822"/>
                  </a:cubicBezTo>
                  <a:cubicBezTo>
                    <a:pt x="2496" y="1155"/>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2515;p79">
              <a:extLst>
                <a:ext uri="{FF2B5EF4-FFF2-40B4-BE49-F238E27FC236}">
                  <a16:creationId xmlns:a16="http://schemas.microsoft.com/office/drawing/2014/main" id="{9765D160-293A-C734-51CD-29CBAC0A36AE}"/>
                </a:ext>
              </a:extLst>
            </p:cNvPr>
            <p:cNvSpPr/>
            <p:nvPr/>
          </p:nvSpPr>
          <p:spPr>
            <a:xfrm>
              <a:off x="5113350" y="1723625"/>
              <a:ext cx="62400" cy="53350"/>
            </a:xfrm>
            <a:custGeom>
              <a:avLst/>
              <a:gdLst/>
              <a:ahLst/>
              <a:cxnLst/>
              <a:rect l="l" t="t" r="r" b="b"/>
              <a:pathLst>
                <a:path w="2496" h="2134" extrusionOk="0">
                  <a:moveTo>
                    <a:pt x="1073" y="1"/>
                  </a:moveTo>
                  <a:cubicBezTo>
                    <a:pt x="480" y="1"/>
                    <a:pt x="8" y="480"/>
                    <a:pt x="0" y="1065"/>
                  </a:cubicBezTo>
                  <a:cubicBezTo>
                    <a:pt x="0" y="1709"/>
                    <a:pt x="525" y="2133"/>
                    <a:pt x="1074" y="2133"/>
                  </a:cubicBezTo>
                  <a:cubicBezTo>
                    <a:pt x="1336" y="2133"/>
                    <a:pt x="1603" y="2037"/>
                    <a:pt x="1821" y="1822"/>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2516;p79">
              <a:extLst>
                <a:ext uri="{FF2B5EF4-FFF2-40B4-BE49-F238E27FC236}">
                  <a16:creationId xmlns:a16="http://schemas.microsoft.com/office/drawing/2014/main" id="{F5D0C5CF-2F29-2ADA-6D4E-8CEA0F968729}"/>
                </a:ext>
              </a:extLst>
            </p:cNvPr>
            <p:cNvSpPr/>
            <p:nvPr/>
          </p:nvSpPr>
          <p:spPr>
            <a:xfrm>
              <a:off x="5113350" y="1799850"/>
              <a:ext cx="62400" cy="53325"/>
            </a:xfrm>
            <a:custGeom>
              <a:avLst/>
              <a:gdLst/>
              <a:ahLst/>
              <a:cxnLst/>
              <a:rect l="l" t="t" r="r" b="b"/>
              <a:pathLst>
                <a:path w="2496" h="2133" extrusionOk="0">
                  <a:moveTo>
                    <a:pt x="1073" y="0"/>
                  </a:moveTo>
                  <a:cubicBezTo>
                    <a:pt x="480" y="0"/>
                    <a:pt x="8" y="480"/>
                    <a:pt x="0" y="1065"/>
                  </a:cubicBezTo>
                  <a:cubicBezTo>
                    <a:pt x="0" y="1709"/>
                    <a:pt x="525" y="2133"/>
                    <a:pt x="1074" y="2133"/>
                  </a:cubicBezTo>
                  <a:cubicBezTo>
                    <a:pt x="1336" y="2133"/>
                    <a:pt x="1603" y="2036"/>
                    <a:pt x="1821" y="1821"/>
                  </a:cubicBezTo>
                  <a:cubicBezTo>
                    <a:pt x="2496" y="1146"/>
                    <a:pt x="2016" y="0"/>
                    <a:pt x="1073"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2517;p79">
              <a:extLst>
                <a:ext uri="{FF2B5EF4-FFF2-40B4-BE49-F238E27FC236}">
                  <a16:creationId xmlns:a16="http://schemas.microsoft.com/office/drawing/2014/main" id="{C9A056D4-D321-68E0-DD74-DE3D9F335174}"/>
                </a:ext>
              </a:extLst>
            </p:cNvPr>
            <p:cNvSpPr/>
            <p:nvPr/>
          </p:nvSpPr>
          <p:spPr>
            <a:xfrm>
              <a:off x="5113350" y="1876050"/>
              <a:ext cx="62400" cy="53350"/>
            </a:xfrm>
            <a:custGeom>
              <a:avLst/>
              <a:gdLst/>
              <a:ahLst/>
              <a:cxnLst/>
              <a:rect l="l" t="t" r="r" b="b"/>
              <a:pathLst>
                <a:path w="2496" h="2134" extrusionOk="0">
                  <a:moveTo>
                    <a:pt x="1073" y="1"/>
                  </a:moveTo>
                  <a:cubicBezTo>
                    <a:pt x="480" y="1"/>
                    <a:pt x="8" y="472"/>
                    <a:pt x="0" y="1066"/>
                  </a:cubicBezTo>
                  <a:cubicBezTo>
                    <a:pt x="0" y="1709"/>
                    <a:pt x="525" y="2133"/>
                    <a:pt x="1074" y="2133"/>
                  </a:cubicBezTo>
                  <a:cubicBezTo>
                    <a:pt x="1336" y="2133"/>
                    <a:pt x="1603" y="2037"/>
                    <a:pt x="1821" y="1822"/>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2518;p79">
              <a:extLst>
                <a:ext uri="{FF2B5EF4-FFF2-40B4-BE49-F238E27FC236}">
                  <a16:creationId xmlns:a16="http://schemas.microsoft.com/office/drawing/2014/main" id="{94EB41DD-0EF4-8BB8-0E73-F62A92DF196B}"/>
                </a:ext>
              </a:extLst>
            </p:cNvPr>
            <p:cNvSpPr/>
            <p:nvPr/>
          </p:nvSpPr>
          <p:spPr>
            <a:xfrm>
              <a:off x="5113350" y="1952050"/>
              <a:ext cx="62400" cy="53450"/>
            </a:xfrm>
            <a:custGeom>
              <a:avLst/>
              <a:gdLst/>
              <a:ahLst/>
              <a:cxnLst/>
              <a:rect l="l" t="t" r="r" b="b"/>
              <a:pathLst>
                <a:path w="2496" h="2138" extrusionOk="0">
                  <a:moveTo>
                    <a:pt x="1073" y="1"/>
                  </a:moveTo>
                  <a:cubicBezTo>
                    <a:pt x="480" y="9"/>
                    <a:pt x="8" y="481"/>
                    <a:pt x="0" y="1074"/>
                  </a:cubicBezTo>
                  <a:cubicBezTo>
                    <a:pt x="0" y="1712"/>
                    <a:pt x="525" y="2138"/>
                    <a:pt x="1073" y="2138"/>
                  </a:cubicBezTo>
                  <a:cubicBezTo>
                    <a:pt x="1335" y="2138"/>
                    <a:pt x="1603" y="2040"/>
                    <a:pt x="1821" y="1822"/>
                  </a:cubicBezTo>
                  <a:cubicBezTo>
                    <a:pt x="2496" y="1155"/>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2519;p79">
              <a:extLst>
                <a:ext uri="{FF2B5EF4-FFF2-40B4-BE49-F238E27FC236}">
                  <a16:creationId xmlns:a16="http://schemas.microsoft.com/office/drawing/2014/main" id="{D2F046A2-C44C-8C08-B883-686C664EB798}"/>
                </a:ext>
              </a:extLst>
            </p:cNvPr>
            <p:cNvSpPr/>
            <p:nvPr/>
          </p:nvSpPr>
          <p:spPr>
            <a:xfrm>
              <a:off x="5113350" y="2028275"/>
              <a:ext cx="62400" cy="53450"/>
            </a:xfrm>
            <a:custGeom>
              <a:avLst/>
              <a:gdLst/>
              <a:ahLst/>
              <a:cxnLst/>
              <a:rect l="l" t="t" r="r" b="b"/>
              <a:pathLst>
                <a:path w="2496" h="2138" extrusionOk="0">
                  <a:moveTo>
                    <a:pt x="1073" y="1"/>
                  </a:moveTo>
                  <a:cubicBezTo>
                    <a:pt x="480" y="1"/>
                    <a:pt x="8" y="480"/>
                    <a:pt x="0" y="1065"/>
                  </a:cubicBezTo>
                  <a:cubicBezTo>
                    <a:pt x="0" y="1709"/>
                    <a:pt x="525" y="2137"/>
                    <a:pt x="1074" y="2137"/>
                  </a:cubicBezTo>
                  <a:cubicBezTo>
                    <a:pt x="1336" y="2137"/>
                    <a:pt x="1603" y="2040"/>
                    <a:pt x="1821" y="1821"/>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2520;p79">
              <a:extLst>
                <a:ext uri="{FF2B5EF4-FFF2-40B4-BE49-F238E27FC236}">
                  <a16:creationId xmlns:a16="http://schemas.microsoft.com/office/drawing/2014/main" id="{DB85CD05-6E51-A96E-E299-766654A01A31}"/>
                </a:ext>
              </a:extLst>
            </p:cNvPr>
            <p:cNvSpPr/>
            <p:nvPr/>
          </p:nvSpPr>
          <p:spPr>
            <a:xfrm>
              <a:off x="5113350" y="2104500"/>
              <a:ext cx="62400" cy="53325"/>
            </a:xfrm>
            <a:custGeom>
              <a:avLst/>
              <a:gdLst/>
              <a:ahLst/>
              <a:cxnLst/>
              <a:rect l="l" t="t" r="r" b="b"/>
              <a:pathLst>
                <a:path w="2496" h="2133" extrusionOk="0">
                  <a:moveTo>
                    <a:pt x="1073" y="0"/>
                  </a:moveTo>
                  <a:cubicBezTo>
                    <a:pt x="480" y="0"/>
                    <a:pt x="8" y="480"/>
                    <a:pt x="0" y="1065"/>
                  </a:cubicBezTo>
                  <a:cubicBezTo>
                    <a:pt x="0" y="1709"/>
                    <a:pt x="525" y="2133"/>
                    <a:pt x="1074" y="2133"/>
                  </a:cubicBezTo>
                  <a:cubicBezTo>
                    <a:pt x="1336" y="2133"/>
                    <a:pt x="1603" y="2036"/>
                    <a:pt x="1821" y="1821"/>
                  </a:cubicBezTo>
                  <a:cubicBezTo>
                    <a:pt x="2496" y="1146"/>
                    <a:pt x="2016" y="0"/>
                    <a:pt x="1073"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2521;p79">
              <a:extLst>
                <a:ext uri="{FF2B5EF4-FFF2-40B4-BE49-F238E27FC236}">
                  <a16:creationId xmlns:a16="http://schemas.microsoft.com/office/drawing/2014/main" id="{8CE31403-5335-6147-495B-259D795BA3B5}"/>
                </a:ext>
              </a:extLst>
            </p:cNvPr>
            <p:cNvSpPr/>
            <p:nvPr/>
          </p:nvSpPr>
          <p:spPr>
            <a:xfrm>
              <a:off x="5113350" y="2180700"/>
              <a:ext cx="62400" cy="53350"/>
            </a:xfrm>
            <a:custGeom>
              <a:avLst/>
              <a:gdLst/>
              <a:ahLst/>
              <a:cxnLst/>
              <a:rect l="l" t="t" r="r" b="b"/>
              <a:pathLst>
                <a:path w="2496" h="2134" extrusionOk="0">
                  <a:moveTo>
                    <a:pt x="1073" y="1"/>
                  </a:moveTo>
                  <a:cubicBezTo>
                    <a:pt x="480" y="1"/>
                    <a:pt x="8" y="480"/>
                    <a:pt x="0" y="1066"/>
                  </a:cubicBezTo>
                  <a:cubicBezTo>
                    <a:pt x="0" y="1709"/>
                    <a:pt x="525" y="2133"/>
                    <a:pt x="1074" y="2133"/>
                  </a:cubicBezTo>
                  <a:cubicBezTo>
                    <a:pt x="1336" y="2133"/>
                    <a:pt x="1603" y="2037"/>
                    <a:pt x="1821" y="1822"/>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2522;p79">
              <a:extLst>
                <a:ext uri="{FF2B5EF4-FFF2-40B4-BE49-F238E27FC236}">
                  <a16:creationId xmlns:a16="http://schemas.microsoft.com/office/drawing/2014/main" id="{7C5D43B8-A084-6BD7-8715-302D5504D911}"/>
                </a:ext>
              </a:extLst>
            </p:cNvPr>
            <p:cNvSpPr/>
            <p:nvPr/>
          </p:nvSpPr>
          <p:spPr>
            <a:xfrm>
              <a:off x="5113350" y="2256925"/>
              <a:ext cx="62550" cy="53425"/>
            </a:xfrm>
            <a:custGeom>
              <a:avLst/>
              <a:gdLst/>
              <a:ahLst/>
              <a:cxnLst/>
              <a:rect l="l" t="t" r="r" b="b"/>
              <a:pathLst>
                <a:path w="2502" h="2137" extrusionOk="0">
                  <a:moveTo>
                    <a:pt x="1083" y="0"/>
                  </a:moveTo>
                  <a:cubicBezTo>
                    <a:pt x="1080" y="0"/>
                    <a:pt x="1077" y="0"/>
                    <a:pt x="1073" y="0"/>
                  </a:cubicBezTo>
                  <a:cubicBezTo>
                    <a:pt x="480" y="0"/>
                    <a:pt x="0" y="480"/>
                    <a:pt x="0" y="1065"/>
                  </a:cubicBezTo>
                  <a:cubicBezTo>
                    <a:pt x="0" y="1709"/>
                    <a:pt x="529" y="2137"/>
                    <a:pt x="1080" y="2137"/>
                  </a:cubicBezTo>
                  <a:cubicBezTo>
                    <a:pt x="1343" y="2137"/>
                    <a:pt x="1611" y="2039"/>
                    <a:pt x="1829" y="1821"/>
                  </a:cubicBezTo>
                  <a:cubicBezTo>
                    <a:pt x="2502" y="1149"/>
                    <a:pt x="2028" y="0"/>
                    <a:pt x="1083"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2523;p79">
              <a:extLst>
                <a:ext uri="{FF2B5EF4-FFF2-40B4-BE49-F238E27FC236}">
                  <a16:creationId xmlns:a16="http://schemas.microsoft.com/office/drawing/2014/main" id="{2670DDAF-1D2B-1832-F51F-6B3DFDC6C0D5}"/>
                </a:ext>
              </a:extLst>
            </p:cNvPr>
            <p:cNvSpPr/>
            <p:nvPr/>
          </p:nvSpPr>
          <p:spPr>
            <a:xfrm>
              <a:off x="5113350" y="2333125"/>
              <a:ext cx="62400" cy="53450"/>
            </a:xfrm>
            <a:custGeom>
              <a:avLst/>
              <a:gdLst/>
              <a:ahLst/>
              <a:cxnLst/>
              <a:rect l="l" t="t" r="r" b="b"/>
              <a:pathLst>
                <a:path w="2496" h="2138" extrusionOk="0">
                  <a:moveTo>
                    <a:pt x="1073" y="1"/>
                  </a:moveTo>
                  <a:cubicBezTo>
                    <a:pt x="480" y="1"/>
                    <a:pt x="0" y="480"/>
                    <a:pt x="0" y="1066"/>
                  </a:cubicBezTo>
                  <a:cubicBezTo>
                    <a:pt x="0" y="1709"/>
                    <a:pt x="525" y="2137"/>
                    <a:pt x="1074" y="2137"/>
                  </a:cubicBezTo>
                  <a:cubicBezTo>
                    <a:pt x="1336" y="2137"/>
                    <a:pt x="1603" y="2040"/>
                    <a:pt x="1821" y="1822"/>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2524;p79">
              <a:extLst>
                <a:ext uri="{FF2B5EF4-FFF2-40B4-BE49-F238E27FC236}">
                  <a16:creationId xmlns:a16="http://schemas.microsoft.com/office/drawing/2014/main" id="{4DC4A4ED-CA91-E3CB-F8B9-04687A2DAACF}"/>
                </a:ext>
              </a:extLst>
            </p:cNvPr>
            <p:cNvSpPr/>
            <p:nvPr/>
          </p:nvSpPr>
          <p:spPr>
            <a:xfrm>
              <a:off x="5113350" y="2409350"/>
              <a:ext cx="62400" cy="53350"/>
            </a:xfrm>
            <a:custGeom>
              <a:avLst/>
              <a:gdLst/>
              <a:ahLst/>
              <a:cxnLst/>
              <a:rect l="l" t="t" r="r" b="b"/>
              <a:pathLst>
                <a:path w="2496" h="2134" extrusionOk="0">
                  <a:moveTo>
                    <a:pt x="1073" y="0"/>
                  </a:moveTo>
                  <a:cubicBezTo>
                    <a:pt x="480" y="0"/>
                    <a:pt x="8" y="480"/>
                    <a:pt x="0" y="1065"/>
                  </a:cubicBezTo>
                  <a:cubicBezTo>
                    <a:pt x="0" y="1709"/>
                    <a:pt x="525" y="2133"/>
                    <a:pt x="1074" y="2133"/>
                  </a:cubicBezTo>
                  <a:cubicBezTo>
                    <a:pt x="1336" y="2133"/>
                    <a:pt x="1603" y="2036"/>
                    <a:pt x="1821" y="1821"/>
                  </a:cubicBezTo>
                  <a:cubicBezTo>
                    <a:pt x="2496" y="1146"/>
                    <a:pt x="2016" y="0"/>
                    <a:pt x="1073"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 name="Google Shape;2525;p79">
              <a:extLst>
                <a:ext uri="{FF2B5EF4-FFF2-40B4-BE49-F238E27FC236}">
                  <a16:creationId xmlns:a16="http://schemas.microsoft.com/office/drawing/2014/main" id="{458BEB01-4B6C-5F70-9824-3856457AD87C}"/>
                </a:ext>
              </a:extLst>
            </p:cNvPr>
            <p:cNvSpPr/>
            <p:nvPr/>
          </p:nvSpPr>
          <p:spPr>
            <a:xfrm>
              <a:off x="5113350" y="2485550"/>
              <a:ext cx="62400" cy="53300"/>
            </a:xfrm>
            <a:custGeom>
              <a:avLst/>
              <a:gdLst/>
              <a:ahLst/>
              <a:cxnLst/>
              <a:rect l="l" t="t" r="r" b="b"/>
              <a:pathLst>
                <a:path w="2496" h="2132" extrusionOk="0">
                  <a:moveTo>
                    <a:pt x="1073" y="1"/>
                  </a:moveTo>
                  <a:cubicBezTo>
                    <a:pt x="480" y="1"/>
                    <a:pt x="0" y="472"/>
                    <a:pt x="0" y="1066"/>
                  </a:cubicBezTo>
                  <a:cubicBezTo>
                    <a:pt x="0" y="1708"/>
                    <a:pt x="526" y="2131"/>
                    <a:pt x="1073" y="2131"/>
                  </a:cubicBezTo>
                  <a:cubicBezTo>
                    <a:pt x="1336" y="2131"/>
                    <a:pt x="1604" y="2033"/>
                    <a:pt x="1821" y="1814"/>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2526;p79">
              <a:extLst>
                <a:ext uri="{FF2B5EF4-FFF2-40B4-BE49-F238E27FC236}">
                  <a16:creationId xmlns:a16="http://schemas.microsoft.com/office/drawing/2014/main" id="{20018817-14AC-8F99-4B6F-D07088003C25}"/>
                </a:ext>
              </a:extLst>
            </p:cNvPr>
            <p:cNvSpPr/>
            <p:nvPr/>
          </p:nvSpPr>
          <p:spPr>
            <a:xfrm>
              <a:off x="4732475" y="1495200"/>
              <a:ext cx="62425" cy="53325"/>
            </a:xfrm>
            <a:custGeom>
              <a:avLst/>
              <a:gdLst/>
              <a:ahLst/>
              <a:cxnLst/>
              <a:rect l="l" t="t" r="r" b="b"/>
              <a:pathLst>
                <a:path w="2497" h="2133" extrusionOk="0">
                  <a:moveTo>
                    <a:pt x="1074" y="0"/>
                  </a:moveTo>
                  <a:cubicBezTo>
                    <a:pt x="480" y="0"/>
                    <a:pt x="9" y="480"/>
                    <a:pt x="1" y="1065"/>
                  </a:cubicBezTo>
                  <a:cubicBezTo>
                    <a:pt x="1" y="1709"/>
                    <a:pt x="526" y="2133"/>
                    <a:pt x="1075" y="2133"/>
                  </a:cubicBezTo>
                  <a:cubicBezTo>
                    <a:pt x="1336" y="2133"/>
                    <a:pt x="1604" y="2036"/>
                    <a:pt x="1822" y="1821"/>
                  </a:cubicBezTo>
                  <a:cubicBezTo>
                    <a:pt x="2496"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 name="Google Shape;2527;p79">
              <a:extLst>
                <a:ext uri="{FF2B5EF4-FFF2-40B4-BE49-F238E27FC236}">
                  <a16:creationId xmlns:a16="http://schemas.microsoft.com/office/drawing/2014/main" id="{34502599-D3CC-E30C-C531-76561739D03D}"/>
                </a:ext>
              </a:extLst>
            </p:cNvPr>
            <p:cNvSpPr/>
            <p:nvPr/>
          </p:nvSpPr>
          <p:spPr>
            <a:xfrm>
              <a:off x="4732475" y="1571400"/>
              <a:ext cx="62425" cy="53250"/>
            </a:xfrm>
            <a:custGeom>
              <a:avLst/>
              <a:gdLst/>
              <a:ahLst/>
              <a:cxnLst/>
              <a:rect l="l" t="t" r="r" b="b"/>
              <a:pathLst>
                <a:path w="2497" h="2130" extrusionOk="0">
                  <a:moveTo>
                    <a:pt x="1074" y="1"/>
                  </a:moveTo>
                  <a:cubicBezTo>
                    <a:pt x="480" y="1"/>
                    <a:pt x="9" y="472"/>
                    <a:pt x="1" y="1066"/>
                  </a:cubicBezTo>
                  <a:cubicBezTo>
                    <a:pt x="1" y="1703"/>
                    <a:pt x="525" y="2129"/>
                    <a:pt x="1073" y="2129"/>
                  </a:cubicBezTo>
                  <a:cubicBezTo>
                    <a:pt x="1335" y="2129"/>
                    <a:pt x="1603" y="2032"/>
                    <a:pt x="1822" y="1813"/>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2528;p79">
              <a:extLst>
                <a:ext uri="{FF2B5EF4-FFF2-40B4-BE49-F238E27FC236}">
                  <a16:creationId xmlns:a16="http://schemas.microsoft.com/office/drawing/2014/main" id="{DD5B58D3-84D0-A3E1-F1D3-8406A2AEF4BC}"/>
                </a:ext>
              </a:extLst>
            </p:cNvPr>
            <p:cNvSpPr/>
            <p:nvPr/>
          </p:nvSpPr>
          <p:spPr>
            <a:xfrm>
              <a:off x="4732475" y="1647400"/>
              <a:ext cx="62425" cy="53450"/>
            </a:xfrm>
            <a:custGeom>
              <a:avLst/>
              <a:gdLst/>
              <a:ahLst/>
              <a:cxnLst/>
              <a:rect l="l" t="t" r="r" b="b"/>
              <a:pathLst>
                <a:path w="2497" h="2138" extrusionOk="0">
                  <a:moveTo>
                    <a:pt x="1074" y="1"/>
                  </a:moveTo>
                  <a:cubicBezTo>
                    <a:pt x="480" y="1"/>
                    <a:pt x="9" y="481"/>
                    <a:pt x="1" y="1066"/>
                  </a:cubicBezTo>
                  <a:cubicBezTo>
                    <a:pt x="1" y="1710"/>
                    <a:pt x="526" y="2138"/>
                    <a:pt x="1074" y="2138"/>
                  </a:cubicBezTo>
                  <a:cubicBezTo>
                    <a:pt x="1336" y="2138"/>
                    <a:pt x="1604" y="2040"/>
                    <a:pt x="1822" y="1822"/>
                  </a:cubicBezTo>
                  <a:cubicBezTo>
                    <a:pt x="2496" y="1155"/>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 name="Google Shape;2529;p79">
              <a:extLst>
                <a:ext uri="{FF2B5EF4-FFF2-40B4-BE49-F238E27FC236}">
                  <a16:creationId xmlns:a16="http://schemas.microsoft.com/office/drawing/2014/main" id="{0BA90ED3-D6AE-400B-B204-74B5D94F9FEE}"/>
                </a:ext>
              </a:extLst>
            </p:cNvPr>
            <p:cNvSpPr/>
            <p:nvPr/>
          </p:nvSpPr>
          <p:spPr>
            <a:xfrm>
              <a:off x="4732475" y="1723625"/>
              <a:ext cx="62425" cy="53350"/>
            </a:xfrm>
            <a:custGeom>
              <a:avLst/>
              <a:gdLst/>
              <a:ahLst/>
              <a:cxnLst/>
              <a:rect l="l" t="t" r="r" b="b"/>
              <a:pathLst>
                <a:path w="2497" h="2134" extrusionOk="0">
                  <a:moveTo>
                    <a:pt x="1074" y="1"/>
                  </a:moveTo>
                  <a:cubicBezTo>
                    <a:pt x="480" y="1"/>
                    <a:pt x="9" y="480"/>
                    <a:pt x="1" y="1065"/>
                  </a:cubicBezTo>
                  <a:cubicBezTo>
                    <a:pt x="1" y="1709"/>
                    <a:pt x="526" y="2133"/>
                    <a:pt x="1075" y="2133"/>
                  </a:cubicBezTo>
                  <a:cubicBezTo>
                    <a:pt x="1336" y="2133"/>
                    <a:pt x="1604" y="2037"/>
                    <a:pt x="1822" y="1822"/>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2530;p79">
              <a:extLst>
                <a:ext uri="{FF2B5EF4-FFF2-40B4-BE49-F238E27FC236}">
                  <a16:creationId xmlns:a16="http://schemas.microsoft.com/office/drawing/2014/main" id="{023F07C8-EA36-96E5-6DE2-6124ED4E726F}"/>
                </a:ext>
              </a:extLst>
            </p:cNvPr>
            <p:cNvSpPr/>
            <p:nvPr/>
          </p:nvSpPr>
          <p:spPr>
            <a:xfrm>
              <a:off x="4732475" y="1799850"/>
              <a:ext cx="62425" cy="53325"/>
            </a:xfrm>
            <a:custGeom>
              <a:avLst/>
              <a:gdLst/>
              <a:ahLst/>
              <a:cxnLst/>
              <a:rect l="l" t="t" r="r" b="b"/>
              <a:pathLst>
                <a:path w="2497" h="2133" extrusionOk="0">
                  <a:moveTo>
                    <a:pt x="1074" y="0"/>
                  </a:moveTo>
                  <a:cubicBezTo>
                    <a:pt x="480" y="0"/>
                    <a:pt x="9" y="480"/>
                    <a:pt x="1" y="1065"/>
                  </a:cubicBezTo>
                  <a:cubicBezTo>
                    <a:pt x="1" y="1709"/>
                    <a:pt x="526" y="2133"/>
                    <a:pt x="1075" y="2133"/>
                  </a:cubicBezTo>
                  <a:cubicBezTo>
                    <a:pt x="1336" y="2133"/>
                    <a:pt x="1604" y="2036"/>
                    <a:pt x="1822" y="1821"/>
                  </a:cubicBezTo>
                  <a:cubicBezTo>
                    <a:pt x="2496"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2531;p79">
              <a:extLst>
                <a:ext uri="{FF2B5EF4-FFF2-40B4-BE49-F238E27FC236}">
                  <a16:creationId xmlns:a16="http://schemas.microsoft.com/office/drawing/2014/main" id="{AABC5F4A-1BCB-8AEF-B83C-C32E1F8A3AA9}"/>
                </a:ext>
              </a:extLst>
            </p:cNvPr>
            <p:cNvSpPr/>
            <p:nvPr/>
          </p:nvSpPr>
          <p:spPr>
            <a:xfrm>
              <a:off x="4732475" y="1876050"/>
              <a:ext cx="62425" cy="53350"/>
            </a:xfrm>
            <a:custGeom>
              <a:avLst/>
              <a:gdLst/>
              <a:ahLst/>
              <a:cxnLst/>
              <a:rect l="l" t="t" r="r" b="b"/>
              <a:pathLst>
                <a:path w="2497" h="2134" extrusionOk="0">
                  <a:moveTo>
                    <a:pt x="1074" y="1"/>
                  </a:moveTo>
                  <a:cubicBezTo>
                    <a:pt x="480" y="1"/>
                    <a:pt x="9" y="472"/>
                    <a:pt x="1" y="1066"/>
                  </a:cubicBezTo>
                  <a:cubicBezTo>
                    <a:pt x="1" y="1709"/>
                    <a:pt x="526" y="2133"/>
                    <a:pt x="1075" y="2133"/>
                  </a:cubicBezTo>
                  <a:cubicBezTo>
                    <a:pt x="1336" y="2133"/>
                    <a:pt x="1604" y="2037"/>
                    <a:pt x="1822" y="1822"/>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2532;p79">
              <a:extLst>
                <a:ext uri="{FF2B5EF4-FFF2-40B4-BE49-F238E27FC236}">
                  <a16:creationId xmlns:a16="http://schemas.microsoft.com/office/drawing/2014/main" id="{027D0AC1-55E9-791D-7107-7A2A0C99B560}"/>
                </a:ext>
              </a:extLst>
            </p:cNvPr>
            <p:cNvSpPr/>
            <p:nvPr/>
          </p:nvSpPr>
          <p:spPr>
            <a:xfrm>
              <a:off x="4732475" y="1952050"/>
              <a:ext cx="62425" cy="53450"/>
            </a:xfrm>
            <a:custGeom>
              <a:avLst/>
              <a:gdLst/>
              <a:ahLst/>
              <a:cxnLst/>
              <a:rect l="l" t="t" r="r" b="b"/>
              <a:pathLst>
                <a:path w="2497" h="2138" extrusionOk="0">
                  <a:moveTo>
                    <a:pt x="1074" y="1"/>
                  </a:moveTo>
                  <a:cubicBezTo>
                    <a:pt x="480" y="9"/>
                    <a:pt x="9" y="481"/>
                    <a:pt x="1" y="1074"/>
                  </a:cubicBezTo>
                  <a:cubicBezTo>
                    <a:pt x="1" y="1712"/>
                    <a:pt x="525" y="2138"/>
                    <a:pt x="1073" y="2138"/>
                  </a:cubicBezTo>
                  <a:cubicBezTo>
                    <a:pt x="1335" y="2138"/>
                    <a:pt x="1603" y="2040"/>
                    <a:pt x="1822" y="1822"/>
                  </a:cubicBezTo>
                  <a:cubicBezTo>
                    <a:pt x="2496" y="1155"/>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2533;p79">
              <a:extLst>
                <a:ext uri="{FF2B5EF4-FFF2-40B4-BE49-F238E27FC236}">
                  <a16:creationId xmlns:a16="http://schemas.microsoft.com/office/drawing/2014/main" id="{114080EC-466E-9017-E6C9-19215FB3465A}"/>
                </a:ext>
              </a:extLst>
            </p:cNvPr>
            <p:cNvSpPr/>
            <p:nvPr/>
          </p:nvSpPr>
          <p:spPr>
            <a:xfrm>
              <a:off x="4732475" y="2028275"/>
              <a:ext cx="62425" cy="53450"/>
            </a:xfrm>
            <a:custGeom>
              <a:avLst/>
              <a:gdLst/>
              <a:ahLst/>
              <a:cxnLst/>
              <a:rect l="l" t="t" r="r" b="b"/>
              <a:pathLst>
                <a:path w="2497" h="2138" extrusionOk="0">
                  <a:moveTo>
                    <a:pt x="1074" y="1"/>
                  </a:moveTo>
                  <a:cubicBezTo>
                    <a:pt x="480" y="1"/>
                    <a:pt x="9" y="480"/>
                    <a:pt x="1" y="1065"/>
                  </a:cubicBezTo>
                  <a:cubicBezTo>
                    <a:pt x="1" y="1709"/>
                    <a:pt x="526" y="2137"/>
                    <a:pt x="1074" y="2137"/>
                  </a:cubicBezTo>
                  <a:cubicBezTo>
                    <a:pt x="1336" y="2137"/>
                    <a:pt x="1604" y="2040"/>
                    <a:pt x="1822" y="1821"/>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 name="Google Shape;2534;p79">
              <a:extLst>
                <a:ext uri="{FF2B5EF4-FFF2-40B4-BE49-F238E27FC236}">
                  <a16:creationId xmlns:a16="http://schemas.microsoft.com/office/drawing/2014/main" id="{98C06D1A-C44B-05D8-B747-0040FF305362}"/>
                </a:ext>
              </a:extLst>
            </p:cNvPr>
            <p:cNvSpPr/>
            <p:nvPr/>
          </p:nvSpPr>
          <p:spPr>
            <a:xfrm>
              <a:off x="4732475" y="2104500"/>
              <a:ext cx="62425" cy="53325"/>
            </a:xfrm>
            <a:custGeom>
              <a:avLst/>
              <a:gdLst/>
              <a:ahLst/>
              <a:cxnLst/>
              <a:rect l="l" t="t" r="r" b="b"/>
              <a:pathLst>
                <a:path w="2497" h="2133" extrusionOk="0">
                  <a:moveTo>
                    <a:pt x="1074" y="0"/>
                  </a:moveTo>
                  <a:cubicBezTo>
                    <a:pt x="480" y="0"/>
                    <a:pt x="9" y="480"/>
                    <a:pt x="1" y="1065"/>
                  </a:cubicBezTo>
                  <a:cubicBezTo>
                    <a:pt x="1" y="1709"/>
                    <a:pt x="526" y="2133"/>
                    <a:pt x="1075" y="2133"/>
                  </a:cubicBezTo>
                  <a:cubicBezTo>
                    <a:pt x="1336" y="2133"/>
                    <a:pt x="1604" y="2036"/>
                    <a:pt x="1822" y="1821"/>
                  </a:cubicBezTo>
                  <a:cubicBezTo>
                    <a:pt x="2496"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 name="Google Shape;2535;p79">
              <a:extLst>
                <a:ext uri="{FF2B5EF4-FFF2-40B4-BE49-F238E27FC236}">
                  <a16:creationId xmlns:a16="http://schemas.microsoft.com/office/drawing/2014/main" id="{DEB9F2B3-D26E-2E51-CF89-7E3B74DB643F}"/>
                </a:ext>
              </a:extLst>
            </p:cNvPr>
            <p:cNvSpPr/>
            <p:nvPr/>
          </p:nvSpPr>
          <p:spPr>
            <a:xfrm>
              <a:off x="4732475" y="2180700"/>
              <a:ext cx="62425" cy="53350"/>
            </a:xfrm>
            <a:custGeom>
              <a:avLst/>
              <a:gdLst/>
              <a:ahLst/>
              <a:cxnLst/>
              <a:rect l="l" t="t" r="r" b="b"/>
              <a:pathLst>
                <a:path w="2497" h="2134" extrusionOk="0">
                  <a:moveTo>
                    <a:pt x="1074" y="1"/>
                  </a:moveTo>
                  <a:cubicBezTo>
                    <a:pt x="480" y="1"/>
                    <a:pt x="9" y="480"/>
                    <a:pt x="1" y="1066"/>
                  </a:cubicBezTo>
                  <a:cubicBezTo>
                    <a:pt x="1" y="1709"/>
                    <a:pt x="526" y="2133"/>
                    <a:pt x="1075" y="2133"/>
                  </a:cubicBezTo>
                  <a:cubicBezTo>
                    <a:pt x="1336" y="2133"/>
                    <a:pt x="1604" y="2037"/>
                    <a:pt x="1822" y="1822"/>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 name="Google Shape;2536;p79">
              <a:extLst>
                <a:ext uri="{FF2B5EF4-FFF2-40B4-BE49-F238E27FC236}">
                  <a16:creationId xmlns:a16="http://schemas.microsoft.com/office/drawing/2014/main" id="{F95749B1-38FA-A4A5-56DC-7F9C6BDA7E3A}"/>
                </a:ext>
              </a:extLst>
            </p:cNvPr>
            <p:cNvSpPr/>
            <p:nvPr/>
          </p:nvSpPr>
          <p:spPr>
            <a:xfrm>
              <a:off x="4732475" y="2256925"/>
              <a:ext cx="62575" cy="53425"/>
            </a:xfrm>
            <a:custGeom>
              <a:avLst/>
              <a:gdLst/>
              <a:ahLst/>
              <a:cxnLst/>
              <a:rect l="l" t="t" r="r" b="b"/>
              <a:pathLst>
                <a:path w="2503" h="2137" extrusionOk="0">
                  <a:moveTo>
                    <a:pt x="1084" y="0"/>
                  </a:moveTo>
                  <a:cubicBezTo>
                    <a:pt x="1080" y="0"/>
                    <a:pt x="1077" y="0"/>
                    <a:pt x="1074" y="0"/>
                  </a:cubicBezTo>
                  <a:cubicBezTo>
                    <a:pt x="480" y="0"/>
                    <a:pt x="1" y="480"/>
                    <a:pt x="1" y="1065"/>
                  </a:cubicBezTo>
                  <a:cubicBezTo>
                    <a:pt x="1" y="1709"/>
                    <a:pt x="529" y="2137"/>
                    <a:pt x="1080" y="2137"/>
                  </a:cubicBezTo>
                  <a:cubicBezTo>
                    <a:pt x="1344" y="2137"/>
                    <a:pt x="1612" y="2039"/>
                    <a:pt x="1830" y="1821"/>
                  </a:cubicBezTo>
                  <a:cubicBezTo>
                    <a:pt x="2502" y="1149"/>
                    <a:pt x="2028" y="0"/>
                    <a:pt x="108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2537;p79">
              <a:extLst>
                <a:ext uri="{FF2B5EF4-FFF2-40B4-BE49-F238E27FC236}">
                  <a16:creationId xmlns:a16="http://schemas.microsoft.com/office/drawing/2014/main" id="{9ADEC8D1-4D8E-C3AB-3618-A71B5F4DBEA0}"/>
                </a:ext>
              </a:extLst>
            </p:cNvPr>
            <p:cNvSpPr/>
            <p:nvPr/>
          </p:nvSpPr>
          <p:spPr>
            <a:xfrm>
              <a:off x="4732475" y="2333125"/>
              <a:ext cx="62425" cy="53450"/>
            </a:xfrm>
            <a:custGeom>
              <a:avLst/>
              <a:gdLst/>
              <a:ahLst/>
              <a:cxnLst/>
              <a:rect l="l" t="t" r="r" b="b"/>
              <a:pathLst>
                <a:path w="2497" h="2138" extrusionOk="0">
                  <a:moveTo>
                    <a:pt x="1074" y="1"/>
                  </a:moveTo>
                  <a:cubicBezTo>
                    <a:pt x="480" y="1"/>
                    <a:pt x="1" y="480"/>
                    <a:pt x="1" y="1066"/>
                  </a:cubicBezTo>
                  <a:cubicBezTo>
                    <a:pt x="1" y="1709"/>
                    <a:pt x="526" y="2137"/>
                    <a:pt x="1074" y="2137"/>
                  </a:cubicBezTo>
                  <a:cubicBezTo>
                    <a:pt x="1336" y="2137"/>
                    <a:pt x="1604" y="2040"/>
                    <a:pt x="1822" y="1822"/>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2538;p79">
              <a:extLst>
                <a:ext uri="{FF2B5EF4-FFF2-40B4-BE49-F238E27FC236}">
                  <a16:creationId xmlns:a16="http://schemas.microsoft.com/office/drawing/2014/main" id="{DD0E3860-ACC1-D7DA-AD0F-BAF64A105B0D}"/>
                </a:ext>
              </a:extLst>
            </p:cNvPr>
            <p:cNvSpPr/>
            <p:nvPr/>
          </p:nvSpPr>
          <p:spPr>
            <a:xfrm>
              <a:off x="4351600" y="2256925"/>
              <a:ext cx="62575" cy="53425"/>
            </a:xfrm>
            <a:custGeom>
              <a:avLst/>
              <a:gdLst/>
              <a:ahLst/>
              <a:cxnLst/>
              <a:rect l="l" t="t" r="r" b="b"/>
              <a:pathLst>
                <a:path w="2503" h="2137" extrusionOk="0">
                  <a:moveTo>
                    <a:pt x="1084" y="0"/>
                  </a:moveTo>
                  <a:cubicBezTo>
                    <a:pt x="1081" y="0"/>
                    <a:pt x="1077" y="0"/>
                    <a:pt x="1074" y="0"/>
                  </a:cubicBezTo>
                  <a:cubicBezTo>
                    <a:pt x="481" y="0"/>
                    <a:pt x="9" y="480"/>
                    <a:pt x="1" y="1065"/>
                  </a:cubicBezTo>
                  <a:cubicBezTo>
                    <a:pt x="1" y="1709"/>
                    <a:pt x="530" y="2137"/>
                    <a:pt x="1081" y="2137"/>
                  </a:cubicBezTo>
                  <a:cubicBezTo>
                    <a:pt x="1344" y="2137"/>
                    <a:pt x="1612" y="2039"/>
                    <a:pt x="1830" y="1821"/>
                  </a:cubicBezTo>
                  <a:cubicBezTo>
                    <a:pt x="2502" y="1149"/>
                    <a:pt x="2029" y="0"/>
                    <a:pt x="108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2539;p79">
              <a:extLst>
                <a:ext uri="{FF2B5EF4-FFF2-40B4-BE49-F238E27FC236}">
                  <a16:creationId xmlns:a16="http://schemas.microsoft.com/office/drawing/2014/main" id="{3A5253A4-D745-79B2-20BC-063CCE144BA8}"/>
                </a:ext>
              </a:extLst>
            </p:cNvPr>
            <p:cNvSpPr/>
            <p:nvPr/>
          </p:nvSpPr>
          <p:spPr>
            <a:xfrm>
              <a:off x="4351600" y="2485550"/>
              <a:ext cx="62425" cy="53300"/>
            </a:xfrm>
            <a:custGeom>
              <a:avLst/>
              <a:gdLst/>
              <a:ahLst/>
              <a:cxnLst/>
              <a:rect l="l" t="t" r="r" b="b"/>
              <a:pathLst>
                <a:path w="2497" h="2132" extrusionOk="0">
                  <a:moveTo>
                    <a:pt x="1074" y="1"/>
                  </a:moveTo>
                  <a:cubicBezTo>
                    <a:pt x="481" y="1"/>
                    <a:pt x="9" y="472"/>
                    <a:pt x="1" y="1066"/>
                  </a:cubicBezTo>
                  <a:cubicBezTo>
                    <a:pt x="1" y="1708"/>
                    <a:pt x="527" y="2131"/>
                    <a:pt x="1074" y="2131"/>
                  </a:cubicBezTo>
                  <a:cubicBezTo>
                    <a:pt x="1337" y="2131"/>
                    <a:pt x="1605" y="2033"/>
                    <a:pt x="1822" y="1814"/>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2540;p79">
              <a:extLst>
                <a:ext uri="{FF2B5EF4-FFF2-40B4-BE49-F238E27FC236}">
                  <a16:creationId xmlns:a16="http://schemas.microsoft.com/office/drawing/2014/main" id="{2C6B1825-324B-8290-E8C6-D12C2CD084B8}"/>
                </a:ext>
              </a:extLst>
            </p:cNvPr>
            <p:cNvSpPr/>
            <p:nvPr/>
          </p:nvSpPr>
          <p:spPr>
            <a:xfrm>
              <a:off x="4351600" y="2409350"/>
              <a:ext cx="62425" cy="53350"/>
            </a:xfrm>
            <a:custGeom>
              <a:avLst/>
              <a:gdLst/>
              <a:ahLst/>
              <a:cxnLst/>
              <a:rect l="l" t="t" r="r" b="b"/>
              <a:pathLst>
                <a:path w="2497" h="2134" extrusionOk="0">
                  <a:moveTo>
                    <a:pt x="1074" y="0"/>
                  </a:moveTo>
                  <a:cubicBezTo>
                    <a:pt x="481" y="0"/>
                    <a:pt x="9" y="480"/>
                    <a:pt x="1" y="1065"/>
                  </a:cubicBezTo>
                  <a:cubicBezTo>
                    <a:pt x="1" y="1709"/>
                    <a:pt x="530" y="2133"/>
                    <a:pt x="1079" y="2133"/>
                  </a:cubicBezTo>
                  <a:cubicBezTo>
                    <a:pt x="1340" y="2133"/>
                    <a:pt x="1607" y="2036"/>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2541;p79">
              <a:extLst>
                <a:ext uri="{FF2B5EF4-FFF2-40B4-BE49-F238E27FC236}">
                  <a16:creationId xmlns:a16="http://schemas.microsoft.com/office/drawing/2014/main" id="{8038147C-B0FB-77B3-5F8D-5185ED14D1DF}"/>
                </a:ext>
              </a:extLst>
            </p:cNvPr>
            <p:cNvSpPr/>
            <p:nvPr/>
          </p:nvSpPr>
          <p:spPr>
            <a:xfrm>
              <a:off x="4351600" y="2333125"/>
              <a:ext cx="62425" cy="53450"/>
            </a:xfrm>
            <a:custGeom>
              <a:avLst/>
              <a:gdLst/>
              <a:ahLst/>
              <a:cxnLst/>
              <a:rect l="l" t="t" r="r" b="b"/>
              <a:pathLst>
                <a:path w="2497" h="2138" extrusionOk="0">
                  <a:moveTo>
                    <a:pt x="1074" y="1"/>
                  </a:moveTo>
                  <a:cubicBezTo>
                    <a:pt x="481" y="1"/>
                    <a:pt x="9" y="480"/>
                    <a:pt x="1" y="1066"/>
                  </a:cubicBezTo>
                  <a:cubicBezTo>
                    <a:pt x="1" y="1709"/>
                    <a:pt x="530" y="2137"/>
                    <a:pt x="1078" y="2137"/>
                  </a:cubicBezTo>
                  <a:cubicBezTo>
                    <a:pt x="1340" y="2137"/>
                    <a:pt x="1607" y="2040"/>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2542;p79">
              <a:extLst>
                <a:ext uri="{FF2B5EF4-FFF2-40B4-BE49-F238E27FC236}">
                  <a16:creationId xmlns:a16="http://schemas.microsoft.com/office/drawing/2014/main" id="{5F4B3EBF-A296-8B53-8DC6-310DC61E90B9}"/>
                </a:ext>
              </a:extLst>
            </p:cNvPr>
            <p:cNvSpPr/>
            <p:nvPr/>
          </p:nvSpPr>
          <p:spPr>
            <a:xfrm>
              <a:off x="4427825" y="2256925"/>
              <a:ext cx="62575" cy="53425"/>
            </a:xfrm>
            <a:custGeom>
              <a:avLst/>
              <a:gdLst/>
              <a:ahLst/>
              <a:cxnLst/>
              <a:rect l="l" t="t" r="r" b="b"/>
              <a:pathLst>
                <a:path w="2503" h="2137" extrusionOk="0">
                  <a:moveTo>
                    <a:pt x="1076" y="0"/>
                  </a:moveTo>
                  <a:cubicBezTo>
                    <a:pt x="1072" y="0"/>
                    <a:pt x="1069" y="0"/>
                    <a:pt x="1065" y="0"/>
                  </a:cubicBezTo>
                  <a:cubicBezTo>
                    <a:pt x="480" y="0"/>
                    <a:pt x="1" y="480"/>
                    <a:pt x="1" y="1065"/>
                  </a:cubicBezTo>
                  <a:cubicBezTo>
                    <a:pt x="1" y="1709"/>
                    <a:pt x="529" y="2137"/>
                    <a:pt x="1080" y="2137"/>
                  </a:cubicBezTo>
                  <a:cubicBezTo>
                    <a:pt x="1343" y="2137"/>
                    <a:pt x="1612" y="2039"/>
                    <a:pt x="1830" y="1821"/>
                  </a:cubicBezTo>
                  <a:cubicBezTo>
                    <a:pt x="2502" y="1149"/>
                    <a:pt x="2028" y="0"/>
                    <a:pt x="107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 name="Google Shape;2543;p79">
              <a:extLst>
                <a:ext uri="{FF2B5EF4-FFF2-40B4-BE49-F238E27FC236}">
                  <a16:creationId xmlns:a16="http://schemas.microsoft.com/office/drawing/2014/main" id="{13D6F6C6-51BC-8865-01BA-80DB494AE3F4}"/>
                </a:ext>
              </a:extLst>
            </p:cNvPr>
            <p:cNvSpPr/>
            <p:nvPr/>
          </p:nvSpPr>
          <p:spPr>
            <a:xfrm>
              <a:off x="4427825" y="2333125"/>
              <a:ext cx="62425" cy="53450"/>
            </a:xfrm>
            <a:custGeom>
              <a:avLst/>
              <a:gdLst/>
              <a:ahLst/>
              <a:cxnLst/>
              <a:rect l="l" t="t" r="r" b="b"/>
              <a:pathLst>
                <a:path w="2497" h="2138" extrusionOk="0">
                  <a:moveTo>
                    <a:pt x="1065" y="1"/>
                  </a:moveTo>
                  <a:cubicBezTo>
                    <a:pt x="480" y="1"/>
                    <a:pt x="1" y="480"/>
                    <a:pt x="1" y="1066"/>
                  </a:cubicBezTo>
                  <a:cubicBezTo>
                    <a:pt x="1" y="1709"/>
                    <a:pt x="526" y="2137"/>
                    <a:pt x="1074" y="2137"/>
                  </a:cubicBezTo>
                  <a:cubicBezTo>
                    <a:pt x="1336" y="2137"/>
                    <a:pt x="1603" y="2040"/>
                    <a:pt x="1822"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 name="Google Shape;2544;p79">
              <a:extLst>
                <a:ext uri="{FF2B5EF4-FFF2-40B4-BE49-F238E27FC236}">
                  <a16:creationId xmlns:a16="http://schemas.microsoft.com/office/drawing/2014/main" id="{8D8502B2-6F04-2427-AAC0-7A6822FDE325}"/>
                </a:ext>
              </a:extLst>
            </p:cNvPr>
            <p:cNvSpPr/>
            <p:nvPr/>
          </p:nvSpPr>
          <p:spPr>
            <a:xfrm>
              <a:off x="4504050" y="1571400"/>
              <a:ext cx="62200" cy="53250"/>
            </a:xfrm>
            <a:custGeom>
              <a:avLst/>
              <a:gdLst/>
              <a:ahLst/>
              <a:cxnLst/>
              <a:rect l="l" t="t" r="r" b="b"/>
              <a:pathLst>
                <a:path w="2488" h="2130" extrusionOk="0">
                  <a:moveTo>
                    <a:pt x="1065" y="1"/>
                  </a:moveTo>
                  <a:cubicBezTo>
                    <a:pt x="480" y="1"/>
                    <a:pt x="0" y="472"/>
                    <a:pt x="0" y="1066"/>
                  </a:cubicBezTo>
                  <a:cubicBezTo>
                    <a:pt x="0" y="1703"/>
                    <a:pt x="525" y="2129"/>
                    <a:pt x="1073" y="2129"/>
                  </a:cubicBezTo>
                  <a:cubicBezTo>
                    <a:pt x="1335" y="2129"/>
                    <a:pt x="1603" y="2032"/>
                    <a:pt x="1821"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 name="Google Shape;2545;p79">
              <a:extLst>
                <a:ext uri="{FF2B5EF4-FFF2-40B4-BE49-F238E27FC236}">
                  <a16:creationId xmlns:a16="http://schemas.microsoft.com/office/drawing/2014/main" id="{5E7ECBB9-E35D-6EEC-F2BE-696700856882}"/>
                </a:ext>
              </a:extLst>
            </p:cNvPr>
            <p:cNvSpPr/>
            <p:nvPr/>
          </p:nvSpPr>
          <p:spPr>
            <a:xfrm>
              <a:off x="4504050" y="1647400"/>
              <a:ext cx="62200" cy="53450"/>
            </a:xfrm>
            <a:custGeom>
              <a:avLst/>
              <a:gdLst/>
              <a:ahLst/>
              <a:cxnLst/>
              <a:rect l="l" t="t" r="r" b="b"/>
              <a:pathLst>
                <a:path w="2488" h="2138" extrusionOk="0">
                  <a:moveTo>
                    <a:pt x="1065" y="1"/>
                  </a:moveTo>
                  <a:cubicBezTo>
                    <a:pt x="480" y="1"/>
                    <a:pt x="0" y="481"/>
                    <a:pt x="0" y="1066"/>
                  </a:cubicBezTo>
                  <a:cubicBezTo>
                    <a:pt x="0" y="1710"/>
                    <a:pt x="525" y="2138"/>
                    <a:pt x="1074" y="2138"/>
                  </a:cubicBezTo>
                  <a:cubicBezTo>
                    <a:pt x="1336" y="2138"/>
                    <a:pt x="1603" y="2040"/>
                    <a:pt x="1821"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2546;p79">
              <a:extLst>
                <a:ext uri="{FF2B5EF4-FFF2-40B4-BE49-F238E27FC236}">
                  <a16:creationId xmlns:a16="http://schemas.microsoft.com/office/drawing/2014/main" id="{302152BF-C6D4-5CFE-5ECF-F6A53768DFFD}"/>
                </a:ext>
              </a:extLst>
            </p:cNvPr>
            <p:cNvSpPr/>
            <p:nvPr/>
          </p:nvSpPr>
          <p:spPr>
            <a:xfrm>
              <a:off x="4504050" y="1723625"/>
              <a:ext cx="62200" cy="53350"/>
            </a:xfrm>
            <a:custGeom>
              <a:avLst/>
              <a:gdLst/>
              <a:ahLst/>
              <a:cxnLst/>
              <a:rect l="l" t="t" r="r" b="b"/>
              <a:pathLst>
                <a:path w="2488" h="2134" extrusionOk="0">
                  <a:moveTo>
                    <a:pt x="1065" y="1"/>
                  </a:moveTo>
                  <a:cubicBezTo>
                    <a:pt x="480" y="1"/>
                    <a:pt x="0" y="480"/>
                    <a:pt x="0" y="1065"/>
                  </a:cubicBezTo>
                  <a:cubicBezTo>
                    <a:pt x="0" y="1709"/>
                    <a:pt x="525"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 name="Google Shape;2547;p79">
              <a:extLst>
                <a:ext uri="{FF2B5EF4-FFF2-40B4-BE49-F238E27FC236}">
                  <a16:creationId xmlns:a16="http://schemas.microsoft.com/office/drawing/2014/main" id="{6A3AEE98-BE71-FD64-A07E-649565A08694}"/>
                </a:ext>
              </a:extLst>
            </p:cNvPr>
            <p:cNvSpPr/>
            <p:nvPr/>
          </p:nvSpPr>
          <p:spPr>
            <a:xfrm>
              <a:off x="4504050" y="1799850"/>
              <a:ext cx="62200" cy="53325"/>
            </a:xfrm>
            <a:custGeom>
              <a:avLst/>
              <a:gdLst/>
              <a:ahLst/>
              <a:cxnLst/>
              <a:rect l="l" t="t" r="r" b="b"/>
              <a:pathLst>
                <a:path w="2488" h="2133"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 name="Google Shape;2548;p79">
              <a:extLst>
                <a:ext uri="{FF2B5EF4-FFF2-40B4-BE49-F238E27FC236}">
                  <a16:creationId xmlns:a16="http://schemas.microsoft.com/office/drawing/2014/main" id="{1714036D-9D04-49D0-BA22-3AD1595EC37C}"/>
                </a:ext>
              </a:extLst>
            </p:cNvPr>
            <p:cNvSpPr/>
            <p:nvPr/>
          </p:nvSpPr>
          <p:spPr>
            <a:xfrm>
              <a:off x="4504050" y="1876050"/>
              <a:ext cx="62200" cy="53350"/>
            </a:xfrm>
            <a:custGeom>
              <a:avLst/>
              <a:gdLst/>
              <a:ahLst/>
              <a:cxnLst/>
              <a:rect l="l" t="t" r="r" b="b"/>
              <a:pathLst>
                <a:path w="2488" h="2134" extrusionOk="0">
                  <a:moveTo>
                    <a:pt x="1065" y="1"/>
                  </a:moveTo>
                  <a:cubicBezTo>
                    <a:pt x="480" y="1"/>
                    <a:pt x="0" y="472"/>
                    <a:pt x="0" y="1066"/>
                  </a:cubicBezTo>
                  <a:cubicBezTo>
                    <a:pt x="0" y="1709"/>
                    <a:pt x="525"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2549;p79">
              <a:extLst>
                <a:ext uri="{FF2B5EF4-FFF2-40B4-BE49-F238E27FC236}">
                  <a16:creationId xmlns:a16="http://schemas.microsoft.com/office/drawing/2014/main" id="{8F67323A-908B-DC35-45E5-8A7C13F45CE1}"/>
                </a:ext>
              </a:extLst>
            </p:cNvPr>
            <p:cNvSpPr/>
            <p:nvPr/>
          </p:nvSpPr>
          <p:spPr>
            <a:xfrm>
              <a:off x="4504050" y="1952050"/>
              <a:ext cx="62200" cy="53450"/>
            </a:xfrm>
            <a:custGeom>
              <a:avLst/>
              <a:gdLst/>
              <a:ahLst/>
              <a:cxnLst/>
              <a:rect l="l" t="t" r="r" b="b"/>
              <a:pathLst>
                <a:path w="2488" h="2138" extrusionOk="0">
                  <a:moveTo>
                    <a:pt x="1065" y="1"/>
                  </a:moveTo>
                  <a:cubicBezTo>
                    <a:pt x="480" y="9"/>
                    <a:pt x="0" y="481"/>
                    <a:pt x="0" y="1074"/>
                  </a:cubicBezTo>
                  <a:cubicBezTo>
                    <a:pt x="0" y="1712"/>
                    <a:pt x="525" y="2138"/>
                    <a:pt x="1073" y="2138"/>
                  </a:cubicBezTo>
                  <a:cubicBezTo>
                    <a:pt x="1335" y="2138"/>
                    <a:pt x="1603" y="2040"/>
                    <a:pt x="1821"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 name="Google Shape;2550;p79">
              <a:extLst>
                <a:ext uri="{FF2B5EF4-FFF2-40B4-BE49-F238E27FC236}">
                  <a16:creationId xmlns:a16="http://schemas.microsoft.com/office/drawing/2014/main" id="{FA735C88-035E-1C62-5823-324F8002B079}"/>
                </a:ext>
              </a:extLst>
            </p:cNvPr>
            <p:cNvSpPr/>
            <p:nvPr/>
          </p:nvSpPr>
          <p:spPr>
            <a:xfrm>
              <a:off x="4504050" y="2028275"/>
              <a:ext cx="62200" cy="53450"/>
            </a:xfrm>
            <a:custGeom>
              <a:avLst/>
              <a:gdLst/>
              <a:ahLst/>
              <a:cxnLst/>
              <a:rect l="l" t="t" r="r" b="b"/>
              <a:pathLst>
                <a:path w="2488" h="2138" extrusionOk="0">
                  <a:moveTo>
                    <a:pt x="1065" y="1"/>
                  </a:moveTo>
                  <a:cubicBezTo>
                    <a:pt x="480" y="1"/>
                    <a:pt x="0" y="480"/>
                    <a:pt x="0" y="1065"/>
                  </a:cubicBezTo>
                  <a:cubicBezTo>
                    <a:pt x="0" y="1709"/>
                    <a:pt x="525" y="2137"/>
                    <a:pt x="1074" y="2137"/>
                  </a:cubicBezTo>
                  <a:cubicBezTo>
                    <a:pt x="1336" y="2137"/>
                    <a:pt x="1603" y="2040"/>
                    <a:pt x="1821" y="1821"/>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2551;p79">
              <a:extLst>
                <a:ext uri="{FF2B5EF4-FFF2-40B4-BE49-F238E27FC236}">
                  <a16:creationId xmlns:a16="http://schemas.microsoft.com/office/drawing/2014/main" id="{51F2EFF1-0C4D-DD9C-C0F6-51F1560F3C23}"/>
                </a:ext>
              </a:extLst>
            </p:cNvPr>
            <p:cNvSpPr/>
            <p:nvPr/>
          </p:nvSpPr>
          <p:spPr>
            <a:xfrm>
              <a:off x="4504050" y="2104500"/>
              <a:ext cx="62200" cy="53325"/>
            </a:xfrm>
            <a:custGeom>
              <a:avLst/>
              <a:gdLst/>
              <a:ahLst/>
              <a:cxnLst/>
              <a:rect l="l" t="t" r="r" b="b"/>
              <a:pathLst>
                <a:path w="2488" h="2133"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 name="Google Shape;2552;p79">
              <a:extLst>
                <a:ext uri="{FF2B5EF4-FFF2-40B4-BE49-F238E27FC236}">
                  <a16:creationId xmlns:a16="http://schemas.microsoft.com/office/drawing/2014/main" id="{B08BB19B-5D88-B3C7-B3F0-B27B30762F62}"/>
                </a:ext>
              </a:extLst>
            </p:cNvPr>
            <p:cNvSpPr/>
            <p:nvPr/>
          </p:nvSpPr>
          <p:spPr>
            <a:xfrm>
              <a:off x="4504050" y="2180700"/>
              <a:ext cx="62200" cy="53350"/>
            </a:xfrm>
            <a:custGeom>
              <a:avLst/>
              <a:gdLst/>
              <a:ahLst/>
              <a:cxnLst/>
              <a:rect l="l" t="t" r="r" b="b"/>
              <a:pathLst>
                <a:path w="2488" h="2134" extrusionOk="0">
                  <a:moveTo>
                    <a:pt x="1065" y="1"/>
                  </a:moveTo>
                  <a:cubicBezTo>
                    <a:pt x="480" y="1"/>
                    <a:pt x="0" y="480"/>
                    <a:pt x="0" y="1066"/>
                  </a:cubicBezTo>
                  <a:cubicBezTo>
                    <a:pt x="0" y="1709"/>
                    <a:pt x="525"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 name="Google Shape;2553;p79">
              <a:extLst>
                <a:ext uri="{FF2B5EF4-FFF2-40B4-BE49-F238E27FC236}">
                  <a16:creationId xmlns:a16="http://schemas.microsoft.com/office/drawing/2014/main" id="{3DF8B0F4-5A72-4B59-5A94-3391540A0CD5}"/>
                </a:ext>
              </a:extLst>
            </p:cNvPr>
            <p:cNvSpPr/>
            <p:nvPr/>
          </p:nvSpPr>
          <p:spPr>
            <a:xfrm>
              <a:off x="4504050" y="2256925"/>
              <a:ext cx="62350" cy="53425"/>
            </a:xfrm>
            <a:custGeom>
              <a:avLst/>
              <a:gdLst/>
              <a:ahLst/>
              <a:cxnLst/>
              <a:rect l="l" t="t" r="r" b="b"/>
              <a:pathLst>
                <a:path w="2494" h="2137" extrusionOk="0">
                  <a:moveTo>
                    <a:pt x="1075" y="0"/>
                  </a:moveTo>
                  <a:cubicBezTo>
                    <a:pt x="1072" y="0"/>
                    <a:pt x="1068" y="0"/>
                    <a:pt x="1065" y="0"/>
                  </a:cubicBezTo>
                  <a:cubicBezTo>
                    <a:pt x="480" y="0"/>
                    <a:pt x="0" y="480"/>
                    <a:pt x="0" y="1065"/>
                  </a:cubicBezTo>
                  <a:cubicBezTo>
                    <a:pt x="0" y="1709"/>
                    <a:pt x="529" y="2137"/>
                    <a:pt x="1080" y="2137"/>
                  </a:cubicBezTo>
                  <a:cubicBezTo>
                    <a:pt x="1343" y="2137"/>
                    <a:pt x="1611" y="2039"/>
                    <a:pt x="1829" y="1821"/>
                  </a:cubicBezTo>
                  <a:cubicBezTo>
                    <a:pt x="2493" y="1149"/>
                    <a:pt x="2020" y="0"/>
                    <a:pt x="107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2554;p79">
              <a:extLst>
                <a:ext uri="{FF2B5EF4-FFF2-40B4-BE49-F238E27FC236}">
                  <a16:creationId xmlns:a16="http://schemas.microsoft.com/office/drawing/2014/main" id="{A7914568-956F-50BC-4024-ACADB68EC953}"/>
                </a:ext>
              </a:extLst>
            </p:cNvPr>
            <p:cNvSpPr/>
            <p:nvPr/>
          </p:nvSpPr>
          <p:spPr>
            <a:xfrm>
              <a:off x="4504050" y="2333125"/>
              <a:ext cx="62200" cy="53450"/>
            </a:xfrm>
            <a:custGeom>
              <a:avLst/>
              <a:gdLst/>
              <a:ahLst/>
              <a:cxnLst/>
              <a:rect l="l" t="t" r="r" b="b"/>
              <a:pathLst>
                <a:path w="2488" h="2138" extrusionOk="0">
                  <a:moveTo>
                    <a:pt x="1065" y="1"/>
                  </a:moveTo>
                  <a:cubicBezTo>
                    <a:pt x="480" y="1"/>
                    <a:pt x="0" y="480"/>
                    <a:pt x="0" y="1066"/>
                  </a:cubicBezTo>
                  <a:cubicBezTo>
                    <a:pt x="0" y="1709"/>
                    <a:pt x="525" y="2137"/>
                    <a:pt x="1074" y="2137"/>
                  </a:cubicBezTo>
                  <a:cubicBezTo>
                    <a:pt x="1336" y="2137"/>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2555;p79">
              <a:extLst>
                <a:ext uri="{FF2B5EF4-FFF2-40B4-BE49-F238E27FC236}">
                  <a16:creationId xmlns:a16="http://schemas.microsoft.com/office/drawing/2014/main" id="{9EADA2E8-8990-2CD9-53FF-6238BBCA639C}"/>
                </a:ext>
              </a:extLst>
            </p:cNvPr>
            <p:cNvSpPr/>
            <p:nvPr/>
          </p:nvSpPr>
          <p:spPr>
            <a:xfrm>
              <a:off x="4504050" y="2409350"/>
              <a:ext cx="62200" cy="53350"/>
            </a:xfrm>
            <a:custGeom>
              <a:avLst/>
              <a:gdLst/>
              <a:ahLst/>
              <a:cxnLst/>
              <a:rect l="l" t="t" r="r" b="b"/>
              <a:pathLst>
                <a:path w="2488" h="2134"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2556;p79">
              <a:extLst>
                <a:ext uri="{FF2B5EF4-FFF2-40B4-BE49-F238E27FC236}">
                  <a16:creationId xmlns:a16="http://schemas.microsoft.com/office/drawing/2014/main" id="{13EAD309-6DEA-1BE6-B6B3-8232C5D5F9E0}"/>
                </a:ext>
              </a:extLst>
            </p:cNvPr>
            <p:cNvSpPr/>
            <p:nvPr/>
          </p:nvSpPr>
          <p:spPr>
            <a:xfrm>
              <a:off x="4580250" y="1571400"/>
              <a:ext cx="62225" cy="53250"/>
            </a:xfrm>
            <a:custGeom>
              <a:avLst/>
              <a:gdLst/>
              <a:ahLst/>
              <a:cxnLst/>
              <a:rect l="l" t="t" r="r" b="b"/>
              <a:pathLst>
                <a:path w="2489" h="2130" extrusionOk="0">
                  <a:moveTo>
                    <a:pt x="1066" y="1"/>
                  </a:moveTo>
                  <a:cubicBezTo>
                    <a:pt x="480" y="1"/>
                    <a:pt x="1" y="472"/>
                    <a:pt x="1" y="1066"/>
                  </a:cubicBezTo>
                  <a:cubicBezTo>
                    <a:pt x="1" y="1703"/>
                    <a:pt x="525" y="2129"/>
                    <a:pt x="1073" y="2129"/>
                  </a:cubicBezTo>
                  <a:cubicBezTo>
                    <a:pt x="1336" y="2129"/>
                    <a:pt x="1603" y="2032"/>
                    <a:pt x="1822" y="1813"/>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2557;p79">
              <a:extLst>
                <a:ext uri="{FF2B5EF4-FFF2-40B4-BE49-F238E27FC236}">
                  <a16:creationId xmlns:a16="http://schemas.microsoft.com/office/drawing/2014/main" id="{05D68C0D-6CF2-4B9F-DA6E-4C75F586F8AD}"/>
                </a:ext>
              </a:extLst>
            </p:cNvPr>
            <p:cNvSpPr/>
            <p:nvPr/>
          </p:nvSpPr>
          <p:spPr>
            <a:xfrm>
              <a:off x="4580250" y="1647400"/>
              <a:ext cx="62225" cy="53450"/>
            </a:xfrm>
            <a:custGeom>
              <a:avLst/>
              <a:gdLst/>
              <a:ahLst/>
              <a:cxnLst/>
              <a:rect l="l" t="t" r="r" b="b"/>
              <a:pathLst>
                <a:path w="2489" h="2138" extrusionOk="0">
                  <a:moveTo>
                    <a:pt x="1066" y="1"/>
                  </a:moveTo>
                  <a:cubicBezTo>
                    <a:pt x="480" y="1"/>
                    <a:pt x="1" y="481"/>
                    <a:pt x="1" y="1066"/>
                  </a:cubicBezTo>
                  <a:cubicBezTo>
                    <a:pt x="1" y="1710"/>
                    <a:pt x="526" y="2138"/>
                    <a:pt x="1074" y="2138"/>
                  </a:cubicBezTo>
                  <a:cubicBezTo>
                    <a:pt x="1336" y="2138"/>
                    <a:pt x="1604"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2558;p79">
              <a:extLst>
                <a:ext uri="{FF2B5EF4-FFF2-40B4-BE49-F238E27FC236}">
                  <a16:creationId xmlns:a16="http://schemas.microsoft.com/office/drawing/2014/main" id="{F28887A2-37A2-85A6-DE09-269899BBEA8B}"/>
                </a:ext>
              </a:extLst>
            </p:cNvPr>
            <p:cNvSpPr/>
            <p:nvPr/>
          </p:nvSpPr>
          <p:spPr>
            <a:xfrm>
              <a:off x="4580250" y="1723625"/>
              <a:ext cx="62225" cy="53350"/>
            </a:xfrm>
            <a:custGeom>
              <a:avLst/>
              <a:gdLst/>
              <a:ahLst/>
              <a:cxnLst/>
              <a:rect l="l" t="t" r="r" b="b"/>
              <a:pathLst>
                <a:path w="2489" h="2134" extrusionOk="0">
                  <a:moveTo>
                    <a:pt x="1066" y="1"/>
                  </a:moveTo>
                  <a:cubicBezTo>
                    <a:pt x="480" y="1"/>
                    <a:pt x="1" y="480"/>
                    <a:pt x="1" y="1065"/>
                  </a:cubicBezTo>
                  <a:cubicBezTo>
                    <a:pt x="1" y="1709"/>
                    <a:pt x="526" y="2133"/>
                    <a:pt x="1075" y="2133"/>
                  </a:cubicBezTo>
                  <a:cubicBezTo>
                    <a:pt x="1336" y="2133"/>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2559;p79">
              <a:extLst>
                <a:ext uri="{FF2B5EF4-FFF2-40B4-BE49-F238E27FC236}">
                  <a16:creationId xmlns:a16="http://schemas.microsoft.com/office/drawing/2014/main" id="{53FA0E3E-1AFC-02FB-150F-FBA54C6DD4CB}"/>
                </a:ext>
              </a:extLst>
            </p:cNvPr>
            <p:cNvSpPr/>
            <p:nvPr/>
          </p:nvSpPr>
          <p:spPr>
            <a:xfrm>
              <a:off x="4580250" y="1799850"/>
              <a:ext cx="62225" cy="53325"/>
            </a:xfrm>
            <a:custGeom>
              <a:avLst/>
              <a:gdLst/>
              <a:ahLst/>
              <a:cxnLst/>
              <a:rect l="l" t="t" r="r" b="b"/>
              <a:pathLst>
                <a:path w="2489" h="2133" extrusionOk="0">
                  <a:moveTo>
                    <a:pt x="1066" y="0"/>
                  </a:moveTo>
                  <a:cubicBezTo>
                    <a:pt x="480" y="0"/>
                    <a:pt x="1" y="480"/>
                    <a:pt x="1" y="1065"/>
                  </a:cubicBezTo>
                  <a:cubicBezTo>
                    <a:pt x="1" y="1709"/>
                    <a:pt x="526" y="2133"/>
                    <a:pt x="1075" y="2133"/>
                  </a:cubicBezTo>
                  <a:cubicBezTo>
                    <a:pt x="1336"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2560;p79">
              <a:extLst>
                <a:ext uri="{FF2B5EF4-FFF2-40B4-BE49-F238E27FC236}">
                  <a16:creationId xmlns:a16="http://schemas.microsoft.com/office/drawing/2014/main" id="{892950A3-90C1-B105-1F17-E397F6E24EEE}"/>
                </a:ext>
              </a:extLst>
            </p:cNvPr>
            <p:cNvSpPr/>
            <p:nvPr/>
          </p:nvSpPr>
          <p:spPr>
            <a:xfrm>
              <a:off x="4580250" y="1876050"/>
              <a:ext cx="62225" cy="53275"/>
            </a:xfrm>
            <a:custGeom>
              <a:avLst/>
              <a:gdLst/>
              <a:ahLst/>
              <a:cxnLst/>
              <a:rect l="l" t="t" r="r" b="b"/>
              <a:pathLst>
                <a:path w="2489" h="2131" extrusionOk="0">
                  <a:moveTo>
                    <a:pt x="1066" y="1"/>
                  </a:moveTo>
                  <a:cubicBezTo>
                    <a:pt x="480" y="1"/>
                    <a:pt x="1" y="472"/>
                    <a:pt x="1" y="1066"/>
                  </a:cubicBezTo>
                  <a:cubicBezTo>
                    <a:pt x="1" y="1707"/>
                    <a:pt x="523" y="2131"/>
                    <a:pt x="1070" y="2131"/>
                  </a:cubicBezTo>
                  <a:cubicBezTo>
                    <a:pt x="1333" y="2131"/>
                    <a:pt x="1602" y="2033"/>
                    <a:pt x="1822" y="1813"/>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2561;p79">
              <a:extLst>
                <a:ext uri="{FF2B5EF4-FFF2-40B4-BE49-F238E27FC236}">
                  <a16:creationId xmlns:a16="http://schemas.microsoft.com/office/drawing/2014/main" id="{24A7E634-7966-6903-5D87-AEAAC530C2A9}"/>
                </a:ext>
              </a:extLst>
            </p:cNvPr>
            <p:cNvSpPr/>
            <p:nvPr/>
          </p:nvSpPr>
          <p:spPr>
            <a:xfrm>
              <a:off x="4580250" y="1952050"/>
              <a:ext cx="62225" cy="53450"/>
            </a:xfrm>
            <a:custGeom>
              <a:avLst/>
              <a:gdLst/>
              <a:ahLst/>
              <a:cxnLst/>
              <a:rect l="l" t="t" r="r" b="b"/>
              <a:pathLst>
                <a:path w="2489" h="2138" extrusionOk="0">
                  <a:moveTo>
                    <a:pt x="1066" y="1"/>
                  </a:moveTo>
                  <a:cubicBezTo>
                    <a:pt x="480" y="9"/>
                    <a:pt x="1" y="481"/>
                    <a:pt x="1" y="1074"/>
                  </a:cubicBezTo>
                  <a:cubicBezTo>
                    <a:pt x="1" y="1712"/>
                    <a:pt x="525" y="2138"/>
                    <a:pt x="1073" y="2138"/>
                  </a:cubicBezTo>
                  <a:cubicBezTo>
                    <a:pt x="1336" y="2138"/>
                    <a:pt x="1603" y="2040"/>
                    <a:pt x="1822" y="1822"/>
                  </a:cubicBezTo>
                  <a:cubicBezTo>
                    <a:pt x="2488"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2562;p79">
              <a:extLst>
                <a:ext uri="{FF2B5EF4-FFF2-40B4-BE49-F238E27FC236}">
                  <a16:creationId xmlns:a16="http://schemas.microsoft.com/office/drawing/2014/main" id="{FCEFB39B-DBBC-5F7D-2648-C6FE9B09B526}"/>
                </a:ext>
              </a:extLst>
            </p:cNvPr>
            <p:cNvSpPr/>
            <p:nvPr/>
          </p:nvSpPr>
          <p:spPr>
            <a:xfrm>
              <a:off x="4580250" y="2028275"/>
              <a:ext cx="62225" cy="53450"/>
            </a:xfrm>
            <a:custGeom>
              <a:avLst/>
              <a:gdLst/>
              <a:ahLst/>
              <a:cxnLst/>
              <a:rect l="l" t="t" r="r" b="b"/>
              <a:pathLst>
                <a:path w="2489" h="2138" extrusionOk="0">
                  <a:moveTo>
                    <a:pt x="1066" y="1"/>
                  </a:moveTo>
                  <a:cubicBezTo>
                    <a:pt x="480" y="1"/>
                    <a:pt x="1" y="480"/>
                    <a:pt x="1" y="1065"/>
                  </a:cubicBezTo>
                  <a:cubicBezTo>
                    <a:pt x="1" y="1709"/>
                    <a:pt x="526" y="2137"/>
                    <a:pt x="1074" y="2137"/>
                  </a:cubicBezTo>
                  <a:cubicBezTo>
                    <a:pt x="1336" y="2137"/>
                    <a:pt x="1604" y="2040"/>
                    <a:pt x="1822" y="1821"/>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2563;p79">
              <a:extLst>
                <a:ext uri="{FF2B5EF4-FFF2-40B4-BE49-F238E27FC236}">
                  <a16:creationId xmlns:a16="http://schemas.microsoft.com/office/drawing/2014/main" id="{87D6A6DD-BC9D-78E2-A53B-2249E40209D4}"/>
                </a:ext>
              </a:extLst>
            </p:cNvPr>
            <p:cNvSpPr/>
            <p:nvPr/>
          </p:nvSpPr>
          <p:spPr>
            <a:xfrm>
              <a:off x="4580250" y="2104500"/>
              <a:ext cx="62225" cy="53325"/>
            </a:xfrm>
            <a:custGeom>
              <a:avLst/>
              <a:gdLst/>
              <a:ahLst/>
              <a:cxnLst/>
              <a:rect l="l" t="t" r="r" b="b"/>
              <a:pathLst>
                <a:path w="2489" h="2133" extrusionOk="0">
                  <a:moveTo>
                    <a:pt x="1066" y="0"/>
                  </a:moveTo>
                  <a:cubicBezTo>
                    <a:pt x="480" y="0"/>
                    <a:pt x="1" y="480"/>
                    <a:pt x="1" y="1065"/>
                  </a:cubicBezTo>
                  <a:cubicBezTo>
                    <a:pt x="1" y="1709"/>
                    <a:pt x="526" y="2133"/>
                    <a:pt x="1075" y="2133"/>
                  </a:cubicBezTo>
                  <a:cubicBezTo>
                    <a:pt x="1336"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2564;p79">
              <a:extLst>
                <a:ext uri="{FF2B5EF4-FFF2-40B4-BE49-F238E27FC236}">
                  <a16:creationId xmlns:a16="http://schemas.microsoft.com/office/drawing/2014/main" id="{1390CCBF-FA0D-3BF8-15D6-BA8043FBCD06}"/>
                </a:ext>
              </a:extLst>
            </p:cNvPr>
            <p:cNvSpPr/>
            <p:nvPr/>
          </p:nvSpPr>
          <p:spPr>
            <a:xfrm>
              <a:off x="4580250" y="2180700"/>
              <a:ext cx="62225" cy="53350"/>
            </a:xfrm>
            <a:custGeom>
              <a:avLst/>
              <a:gdLst/>
              <a:ahLst/>
              <a:cxnLst/>
              <a:rect l="l" t="t" r="r" b="b"/>
              <a:pathLst>
                <a:path w="2489" h="2134" extrusionOk="0">
                  <a:moveTo>
                    <a:pt x="1066" y="1"/>
                  </a:moveTo>
                  <a:cubicBezTo>
                    <a:pt x="480" y="1"/>
                    <a:pt x="1" y="480"/>
                    <a:pt x="1" y="1066"/>
                  </a:cubicBezTo>
                  <a:cubicBezTo>
                    <a:pt x="1" y="1709"/>
                    <a:pt x="526" y="2133"/>
                    <a:pt x="1075" y="2133"/>
                  </a:cubicBezTo>
                  <a:cubicBezTo>
                    <a:pt x="1336" y="2133"/>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2565;p79">
              <a:extLst>
                <a:ext uri="{FF2B5EF4-FFF2-40B4-BE49-F238E27FC236}">
                  <a16:creationId xmlns:a16="http://schemas.microsoft.com/office/drawing/2014/main" id="{BB1D9A4E-5941-EBE2-3A69-7904F008CA2C}"/>
                </a:ext>
              </a:extLst>
            </p:cNvPr>
            <p:cNvSpPr/>
            <p:nvPr/>
          </p:nvSpPr>
          <p:spPr>
            <a:xfrm>
              <a:off x="4580250" y="2256925"/>
              <a:ext cx="62350" cy="53425"/>
            </a:xfrm>
            <a:custGeom>
              <a:avLst/>
              <a:gdLst/>
              <a:ahLst/>
              <a:cxnLst/>
              <a:rect l="l" t="t" r="r" b="b"/>
              <a:pathLst>
                <a:path w="2494" h="2137" extrusionOk="0">
                  <a:moveTo>
                    <a:pt x="1076" y="0"/>
                  </a:moveTo>
                  <a:cubicBezTo>
                    <a:pt x="1072" y="0"/>
                    <a:pt x="1069" y="0"/>
                    <a:pt x="1066" y="0"/>
                  </a:cubicBezTo>
                  <a:cubicBezTo>
                    <a:pt x="480" y="0"/>
                    <a:pt x="1" y="480"/>
                    <a:pt x="1" y="1065"/>
                  </a:cubicBezTo>
                  <a:cubicBezTo>
                    <a:pt x="1" y="1709"/>
                    <a:pt x="529" y="2137"/>
                    <a:pt x="1078" y="2137"/>
                  </a:cubicBezTo>
                  <a:cubicBezTo>
                    <a:pt x="1340" y="2137"/>
                    <a:pt x="1606" y="2039"/>
                    <a:pt x="1822" y="1821"/>
                  </a:cubicBezTo>
                  <a:cubicBezTo>
                    <a:pt x="2494" y="1149"/>
                    <a:pt x="2020" y="0"/>
                    <a:pt x="107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 name="Google Shape;2566;p79">
              <a:extLst>
                <a:ext uri="{FF2B5EF4-FFF2-40B4-BE49-F238E27FC236}">
                  <a16:creationId xmlns:a16="http://schemas.microsoft.com/office/drawing/2014/main" id="{6BB2D578-EDB8-F2A7-CED8-1F19D7A0BCF4}"/>
                </a:ext>
              </a:extLst>
            </p:cNvPr>
            <p:cNvSpPr/>
            <p:nvPr/>
          </p:nvSpPr>
          <p:spPr>
            <a:xfrm>
              <a:off x="4580250" y="2333125"/>
              <a:ext cx="62225" cy="53450"/>
            </a:xfrm>
            <a:custGeom>
              <a:avLst/>
              <a:gdLst/>
              <a:ahLst/>
              <a:cxnLst/>
              <a:rect l="l" t="t" r="r" b="b"/>
              <a:pathLst>
                <a:path w="2489" h="2138" extrusionOk="0">
                  <a:moveTo>
                    <a:pt x="1066" y="1"/>
                  </a:moveTo>
                  <a:cubicBezTo>
                    <a:pt x="480" y="1"/>
                    <a:pt x="1" y="480"/>
                    <a:pt x="1" y="1066"/>
                  </a:cubicBezTo>
                  <a:cubicBezTo>
                    <a:pt x="1" y="1709"/>
                    <a:pt x="526" y="2137"/>
                    <a:pt x="1074" y="2137"/>
                  </a:cubicBezTo>
                  <a:cubicBezTo>
                    <a:pt x="1336" y="2137"/>
                    <a:pt x="1604"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2567;p79">
              <a:extLst>
                <a:ext uri="{FF2B5EF4-FFF2-40B4-BE49-F238E27FC236}">
                  <a16:creationId xmlns:a16="http://schemas.microsoft.com/office/drawing/2014/main" id="{26047C30-A7E6-C3C8-1197-CA0CA12ED8A1}"/>
                </a:ext>
              </a:extLst>
            </p:cNvPr>
            <p:cNvSpPr/>
            <p:nvPr/>
          </p:nvSpPr>
          <p:spPr>
            <a:xfrm>
              <a:off x="4580250" y="2409350"/>
              <a:ext cx="62225" cy="53350"/>
            </a:xfrm>
            <a:custGeom>
              <a:avLst/>
              <a:gdLst/>
              <a:ahLst/>
              <a:cxnLst/>
              <a:rect l="l" t="t" r="r" b="b"/>
              <a:pathLst>
                <a:path w="2489" h="2134" extrusionOk="0">
                  <a:moveTo>
                    <a:pt x="1066" y="0"/>
                  </a:moveTo>
                  <a:cubicBezTo>
                    <a:pt x="480" y="0"/>
                    <a:pt x="1" y="480"/>
                    <a:pt x="1" y="1065"/>
                  </a:cubicBezTo>
                  <a:cubicBezTo>
                    <a:pt x="1" y="1709"/>
                    <a:pt x="526" y="2133"/>
                    <a:pt x="1075" y="2133"/>
                  </a:cubicBezTo>
                  <a:cubicBezTo>
                    <a:pt x="1336"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 name="Google Shape;2568;p79">
              <a:extLst>
                <a:ext uri="{FF2B5EF4-FFF2-40B4-BE49-F238E27FC236}">
                  <a16:creationId xmlns:a16="http://schemas.microsoft.com/office/drawing/2014/main" id="{5819F6D1-AA53-F2AB-295F-344111F183FF}"/>
                </a:ext>
              </a:extLst>
            </p:cNvPr>
            <p:cNvSpPr/>
            <p:nvPr/>
          </p:nvSpPr>
          <p:spPr>
            <a:xfrm>
              <a:off x="4656475" y="1571400"/>
              <a:ext cx="62200" cy="53250"/>
            </a:xfrm>
            <a:custGeom>
              <a:avLst/>
              <a:gdLst/>
              <a:ahLst/>
              <a:cxnLst/>
              <a:rect l="l" t="t" r="r" b="b"/>
              <a:pathLst>
                <a:path w="2488" h="2130" extrusionOk="0">
                  <a:moveTo>
                    <a:pt x="1065" y="1"/>
                  </a:moveTo>
                  <a:cubicBezTo>
                    <a:pt x="472" y="1"/>
                    <a:pt x="0" y="472"/>
                    <a:pt x="0" y="1066"/>
                  </a:cubicBezTo>
                  <a:cubicBezTo>
                    <a:pt x="0" y="1703"/>
                    <a:pt x="525" y="2129"/>
                    <a:pt x="1070" y="2129"/>
                  </a:cubicBezTo>
                  <a:cubicBezTo>
                    <a:pt x="1331" y="2129"/>
                    <a:pt x="1597" y="2032"/>
                    <a:pt x="1813"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 name="Google Shape;2569;p79">
              <a:extLst>
                <a:ext uri="{FF2B5EF4-FFF2-40B4-BE49-F238E27FC236}">
                  <a16:creationId xmlns:a16="http://schemas.microsoft.com/office/drawing/2014/main" id="{BC4EA34D-CC25-A000-CBE6-B911A81D83F7}"/>
                </a:ext>
              </a:extLst>
            </p:cNvPr>
            <p:cNvSpPr/>
            <p:nvPr/>
          </p:nvSpPr>
          <p:spPr>
            <a:xfrm>
              <a:off x="4656475" y="1647400"/>
              <a:ext cx="62200" cy="53450"/>
            </a:xfrm>
            <a:custGeom>
              <a:avLst/>
              <a:gdLst/>
              <a:ahLst/>
              <a:cxnLst/>
              <a:rect l="l" t="t" r="r" b="b"/>
              <a:pathLst>
                <a:path w="2488" h="2138" extrusionOk="0">
                  <a:moveTo>
                    <a:pt x="1065" y="1"/>
                  </a:moveTo>
                  <a:cubicBezTo>
                    <a:pt x="472" y="9"/>
                    <a:pt x="0" y="481"/>
                    <a:pt x="0" y="1066"/>
                  </a:cubicBezTo>
                  <a:cubicBezTo>
                    <a:pt x="0" y="1710"/>
                    <a:pt x="525" y="2138"/>
                    <a:pt x="1071" y="2138"/>
                  </a:cubicBezTo>
                  <a:cubicBezTo>
                    <a:pt x="1332" y="2138"/>
                    <a:pt x="1598" y="2040"/>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2570;p79">
              <a:extLst>
                <a:ext uri="{FF2B5EF4-FFF2-40B4-BE49-F238E27FC236}">
                  <a16:creationId xmlns:a16="http://schemas.microsoft.com/office/drawing/2014/main" id="{78FB43E5-F23F-AD70-2E2F-1C9AC5C4FFC7}"/>
                </a:ext>
              </a:extLst>
            </p:cNvPr>
            <p:cNvSpPr/>
            <p:nvPr/>
          </p:nvSpPr>
          <p:spPr>
            <a:xfrm>
              <a:off x="4656475" y="1723625"/>
              <a:ext cx="62200" cy="53350"/>
            </a:xfrm>
            <a:custGeom>
              <a:avLst/>
              <a:gdLst/>
              <a:ahLst/>
              <a:cxnLst/>
              <a:rect l="l" t="t" r="r" b="b"/>
              <a:pathLst>
                <a:path w="2488" h="2134" extrusionOk="0">
                  <a:moveTo>
                    <a:pt x="1065" y="1"/>
                  </a:moveTo>
                  <a:cubicBezTo>
                    <a:pt x="472" y="1"/>
                    <a:pt x="0" y="480"/>
                    <a:pt x="0" y="1065"/>
                  </a:cubicBezTo>
                  <a:cubicBezTo>
                    <a:pt x="0" y="1709"/>
                    <a:pt x="525" y="2133"/>
                    <a:pt x="1072" y="2133"/>
                  </a:cubicBezTo>
                  <a:cubicBezTo>
                    <a:pt x="1332" y="2133"/>
                    <a:pt x="1598" y="2037"/>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2571;p79">
              <a:extLst>
                <a:ext uri="{FF2B5EF4-FFF2-40B4-BE49-F238E27FC236}">
                  <a16:creationId xmlns:a16="http://schemas.microsoft.com/office/drawing/2014/main" id="{9BCB2EF0-41FD-B5D2-1BC1-0B7C6D62D2F0}"/>
                </a:ext>
              </a:extLst>
            </p:cNvPr>
            <p:cNvSpPr/>
            <p:nvPr/>
          </p:nvSpPr>
          <p:spPr>
            <a:xfrm>
              <a:off x="4656475" y="1799850"/>
              <a:ext cx="62200" cy="53325"/>
            </a:xfrm>
            <a:custGeom>
              <a:avLst/>
              <a:gdLst/>
              <a:ahLst/>
              <a:cxnLst/>
              <a:rect l="l" t="t" r="r" b="b"/>
              <a:pathLst>
                <a:path w="2488" h="2133" extrusionOk="0">
                  <a:moveTo>
                    <a:pt x="1065" y="0"/>
                  </a:moveTo>
                  <a:cubicBezTo>
                    <a:pt x="472" y="0"/>
                    <a:pt x="0" y="480"/>
                    <a:pt x="0" y="1065"/>
                  </a:cubicBezTo>
                  <a:cubicBezTo>
                    <a:pt x="0" y="1709"/>
                    <a:pt x="525" y="2133"/>
                    <a:pt x="1072" y="2133"/>
                  </a:cubicBezTo>
                  <a:cubicBezTo>
                    <a:pt x="1332" y="2133"/>
                    <a:pt x="1598" y="2036"/>
                    <a:pt x="1813"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2572;p79">
              <a:extLst>
                <a:ext uri="{FF2B5EF4-FFF2-40B4-BE49-F238E27FC236}">
                  <a16:creationId xmlns:a16="http://schemas.microsoft.com/office/drawing/2014/main" id="{D56591C5-1AE8-CBC5-73F2-DC2BC4CAC8BA}"/>
                </a:ext>
              </a:extLst>
            </p:cNvPr>
            <p:cNvSpPr/>
            <p:nvPr/>
          </p:nvSpPr>
          <p:spPr>
            <a:xfrm>
              <a:off x="4656475" y="1876050"/>
              <a:ext cx="62200" cy="53275"/>
            </a:xfrm>
            <a:custGeom>
              <a:avLst/>
              <a:gdLst/>
              <a:ahLst/>
              <a:cxnLst/>
              <a:rect l="l" t="t" r="r" b="b"/>
              <a:pathLst>
                <a:path w="2488" h="2131" extrusionOk="0">
                  <a:moveTo>
                    <a:pt x="1065" y="1"/>
                  </a:moveTo>
                  <a:cubicBezTo>
                    <a:pt x="472" y="1"/>
                    <a:pt x="0" y="472"/>
                    <a:pt x="0" y="1066"/>
                  </a:cubicBezTo>
                  <a:cubicBezTo>
                    <a:pt x="0" y="1707"/>
                    <a:pt x="522" y="2131"/>
                    <a:pt x="1067" y="2131"/>
                  </a:cubicBezTo>
                  <a:cubicBezTo>
                    <a:pt x="1329" y="2131"/>
                    <a:pt x="1596" y="2033"/>
                    <a:pt x="1813"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2573;p79">
              <a:extLst>
                <a:ext uri="{FF2B5EF4-FFF2-40B4-BE49-F238E27FC236}">
                  <a16:creationId xmlns:a16="http://schemas.microsoft.com/office/drawing/2014/main" id="{5CC26128-FACF-7B55-ACC3-4A292CF5C1D1}"/>
                </a:ext>
              </a:extLst>
            </p:cNvPr>
            <p:cNvSpPr/>
            <p:nvPr/>
          </p:nvSpPr>
          <p:spPr>
            <a:xfrm>
              <a:off x="4656475" y="1952050"/>
              <a:ext cx="62200" cy="53450"/>
            </a:xfrm>
            <a:custGeom>
              <a:avLst/>
              <a:gdLst/>
              <a:ahLst/>
              <a:cxnLst/>
              <a:rect l="l" t="t" r="r" b="b"/>
              <a:pathLst>
                <a:path w="2488" h="2138" extrusionOk="0">
                  <a:moveTo>
                    <a:pt x="1065" y="1"/>
                  </a:moveTo>
                  <a:cubicBezTo>
                    <a:pt x="472" y="9"/>
                    <a:pt x="0" y="481"/>
                    <a:pt x="0" y="1074"/>
                  </a:cubicBezTo>
                  <a:cubicBezTo>
                    <a:pt x="0" y="1712"/>
                    <a:pt x="525" y="2138"/>
                    <a:pt x="1070" y="2138"/>
                  </a:cubicBezTo>
                  <a:cubicBezTo>
                    <a:pt x="1331" y="2138"/>
                    <a:pt x="1597" y="2040"/>
                    <a:pt x="1813"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 name="Google Shape;2574;p79">
              <a:extLst>
                <a:ext uri="{FF2B5EF4-FFF2-40B4-BE49-F238E27FC236}">
                  <a16:creationId xmlns:a16="http://schemas.microsoft.com/office/drawing/2014/main" id="{5CB21E86-2695-B0E6-9781-7772FED8C6A0}"/>
                </a:ext>
              </a:extLst>
            </p:cNvPr>
            <p:cNvSpPr/>
            <p:nvPr/>
          </p:nvSpPr>
          <p:spPr>
            <a:xfrm>
              <a:off x="4656475" y="2028275"/>
              <a:ext cx="62200" cy="53450"/>
            </a:xfrm>
            <a:custGeom>
              <a:avLst/>
              <a:gdLst/>
              <a:ahLst/>
              <a:cxnLst/>
              <a:rect l="l" t="t" r="r" b="b"/>
              <a:pathLst>
                <a:path w="2488" h="2138" extrusionOk="0">
                  <a:moveTo>
                    <a:pt x="1065" y="1"/>
                  </a:moveTo>
                  <a:cubicBezTo>
                    <a:pt x="472" y="1"/>
                    <a:pt x="0" y="480"/>
                    <a:pt x="0" y="1065"/>
                  </a:cubicBezTo>
                  <a:cubicBezTo>
                    <a:pt x="0" y="1709"/>
                    <a:pt x="525" y="2137"/>
                    <a:pt x="1071" y="2137"/>
                  </a:cubicBezTo>
                  <a:cubicBezTo>
                    <a:pt x="1332" y="2137"/>
                    <a:pt x="1598" y="2040"/>
                    <a:pt x="1813" y="1821"/>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2575;p79">
              <a:extLst>
                <a:ext uri="{FF2B5EF4-FFF2-40B4-BE49-F238E27FC236}">
                  <a16:creationId xmlns:a16="http://schemas.microsoft.com/office/drawing/2014/main" id="{B243A2DE-E9A2-20D3-B7F9-D1D531D88FA8}"/>
                </a:ext>
              </a:extLst>
            </p:cNvPr>
            <p:cNvSpPr/>
            <p:nvPr/>
          </p:nvSpPr>
          <p:spPr>
            <a:xfrm>
              <a:off x="4656475" y="2104500"/>
              <a:ext cx="62200" cy="53325"/>
            </a:xfrm>
            <a:custGeom>
              <a:avLst/>
              <a:gdLst/>
              <a:ahLst/>
              <a:cxnLst/>
              <a:rect l="l" t="t" r="r" b="b"/>
              <a:pathLst>
                <a:path w="2488" h="2133" extrusionOk="0">
                  <a:moveTo>
                    <a:pt x="1065" y="0"/>
                  </a:moveTo>
                  <a:cubicBezTo>
                    <a:pt x="472" y="0"/>
                    <a:pt x="0" y="480"/>
                    <a:pt x="0" y="1065"/>
                  </a:cubicBezTo>
                  <a:cubicBezTo>
                    <a:pt x="0" y="1709"/>
                    <a:pt x="525" y="2133"/>
                    <a:pt x="1072" y="2133"/>
                  </a:cubicBezTo>
                  <a:cubicBezTo>
                    <a:pt x="1332" y="2133"/>
                    <a:pt x="1598" y="2036"/>
                    <a:pt x="1813"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2576;p79">
              <a:extLst>
                <a:ext uri="{FF2B5EF4-FFF2-40B4-BE49-F238E27FC236}">
                  <a16:creationId xmlns:a16="http://schemas.microsoft.com/office/drawing/2014/main" id="{9F2E340A-1137-86C3-F0CF-B7547FF47F9B}"/>
                </a:ext>
              </a:extLst>
            </p:cNvPr>
            <p:cNvSpPr/>
            <p:nvPr/>
          </p:nvSpPr>
          <p:spPr>
            <a:xfrm>
              <a:off x="4656475" y="2180700"/>
              <a:ext cx="62200" cy="53350"/>
            </a:xfrm>
            <a:custGeom>
              <a:avLst/>
              <a:gdLst/>
              <a:ahLst/>
              <a:cxnLst/>
              <a:rect l="l" t="t" r="r" b="b"/>
              <a:pathLst>
                <a:path w="2488" h="2134" extrusionOk="0">
                  <a:moveTo>
                    <a:pt x="1065" y="1"/>
                  </a:moveTo>
                  <a:cubicBezTo>
                    <a:pt x="472" y="1"/>
                    <a:pt x="0" y="480"/>
                    <a:pt x="0" y="1066"/>
                  </a:cubicBezTo>
                  <a:cubicBezTo>
                    <a:pt x="0" y="1709"/>
                    <a:pt x="525" y="2133"/>
                    <a:pt x="1072" y="2133"/>
                  </a:cubicBezTo>
                  <a:cubicBezTo>
                    <a:pt x="1332" y="2133"/>
                    <a:pt x="1598" y="2037"/>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2577;p79">
              <a:extLst>
                <a:ext uri="{FF2B5EF4-FFF2-40B4-BE49-F238E27FC236}">
                  <a16:creationId xmlns:a16="http://schemas.microsoft.com/office/drawing/2014/main" id="{F9CF74FE-FA31-FD21-D4D8-47C29121BCE2}"/>
                </a:ext>
              </a:extLst>
            </p:cNvPr>
            <p:cNvSpPr/>
            <p:nvPr/>
          </p:nvSpPr>
          <p:spPr>
            <a:xfrm>
              <a:off x="4656475" y="2256925"/>
              <a:ext cx="62350" cy="53425"/>
            </a:xfrm>
            <a:custGeom>
              <a:avLst/>
              <a:gdLst/>
              <a:ahLst/>
              <a:cxnLst/>
              <a:rect l="l" t="t" r="r" b="b"/>
              <a:pathLst>
                <a:path w="2494" h="2137" extrusionOk="0">
                  <a:moveTo>
                    <a:pt x="1075" y="0"/>
                  </a:moveTo>
                  <a:cubicBezTo>
                    <a:pt x="1072" y="0"/>
                    <a:pt x="1068" y="0"/>
                    <a:pt x="1065" y="0"/>
                  </a:cubicBezTo>
                  <a:cubicBezTo>
                    <a:pt x="472" y="0"/>
                    <a:pt x="0" y="480"/>
                    <a:pt x="0" y="1065"/>
                  </a:cubicBezTo>
                  <a:cubicBezTo>
                    <a:pt x="0" y="1709"/>
                    <a:pt x="525" y="2137"/>
                    <a:pt x="1074" y="2137"/>
                  </a:cubicBezTo>
                  <a:cubicBezTo>
                    <a:pt x="1336" y="2137"/>
                    <a:pt x="1603" y="2039"/>
                    <a:pt x="1821" y="1821"/>
                  </a:cubicBezTo>
                  <a:cubicBezTo>
                    <a:pt x="2494" y="1149"/>
                    <a:pt x="2020" y="0"/>
                    <a:pt x="107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2578;p79">
              <a:extLst>
                <a:ext uri="{FF2B5EF4-FFF2-40B4-BE49-F238E27FC236}">
                  <a16:creationId xmlns:a16="http://schemas.microsoft.com/office/drawing/2014/main" id="{6728C55C-00B8-61E3-2632-50F59C788DBD}"/>
                </a:ext>
              </a:extLst>
            </p:cNvPr>
            <p:cNvSpPr/>
            <p:nvPr/>
          </p:nvSpPr>
          <p:spPr>
            <a:xfrm>
              <a:off x="4656475" y="2333125"/>
              <a:ext cx="62200" cy="53450"/>
            </a:xfrm>
            <a:custGeom>
              <a:avLst/>
              <a:gdLst/>
              <a:ahLst/>
              <a:cxnLst/>
              <a:rect l="l" t="t" r="r" b="b"/>
              <a:pathLst>
                <a:path w="2488" h="2138" extrusionOk="0">
                  <a:moveTo>
                    <a:pt x="1065" y="1"/>
                  </a:moveTo>
                  <a:cubicBezTo>
                    <a:pt x="472" y="1"/>
                    <a:pt x="0" y="480"/>
                    <a:pt x="0" y="1066"/>
                  </a:cubicBezTo>
                  <a:cubicBezTo>
                    <a:pt x="0" y="1709"/>
                    <a:pt x="525" y="2137"/>
                    <a:pt x="1071" y="2137"/>
                  </a:cubicBezTo>
                  <a:cubicBezTo>
                    <a:pt x="1332" y="2137"/>
                    <a:pt x="1598" y="2040"/>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 name="Google Shape;2579;p79">
              <a:extLst>
                <a:ext uri="{FF2B5EF4-FFF2-40B4-BE49-F238E27FC236}">
                  <a16:creationId xmlns:a16="http://schemas.microsoft.com/office/drawing/2014/main" id="{FCEF3A57-C28F-5986-3742-837FCB67525B}"/>
                </a:ext>
              </a:extLst>
            </p:cNvPr>
            <p:cNvSpPr/>
            <p:nvPr/>
          </p:nvSpPr>
          <p:spPr>
            <a:xfrm>
              <a:off x="4656475" y="2409350"/>
              <a:ext cx="62200" cy="53350"/>
            </a:xfrm>
            <a:custGeom>
              <a:avLst/>
              <a:gdLst/>
              <a:ahLst/>
              <a:cxnLst/>
              <a:rect l="l" t="t" r="r" b="b"/>
              <a:pathLst>
                <a:path w="2488" h="2134" extrusionOk="0">
                  <a:moveTo>
                    <a:pt x="1065" y="0"/>
                  </a:moveTo>
                  <a:cubicBezTo>
                    <a:pt x="472" y="0"/>
                    <a:pt x="0" y="480"/>
                    <a:pt x="0" y="1065"/>
                  </a:cubicBezTo>
                  <a:cubicBezTo>
                    <a:pt x="0" y="1709"/>
                    <a:pt x="525" y="2133"/>
                    <a:pt x="1072" y="2133"/>
                  </a:cubicBezTo>
                  <a:cubicBezTo>
                    <a:pt x="1332" y="2133"/>
                    <a:pt x="1598" y="2036"/>
                    <a:pt x="1813"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 name="Google Shape;2580;p79">
              <a:extLst>
                <a:ext uri="{FF2B5EF4-FFF2-40B4-BE49-F238E27FC236}">
                  <a16:creationId xmlns:a16="http://schemas.microsoft.com/office/drawing/2014/main" id="{43C9D7F4-EF84-4ADA-36EB-A6A6C3DD6E24}"/>
                </a:ext>
              </a:extLst>
            </p:cNvPr>
            <p:cNvSpPr/>
            <p:nvPr/>
          </p:nvSpPr>
          <p:spPr>
            <a:xfrm>
              <a:off x="4732475" y="2409350"/>
              <a:ext cx="62425" cy="53350"/>
            </a:xfrm>
            <a:custGeom>
              <a:avLst/>
              <a:gdLst/>
              <a:ahLst/>
              <a:cxnLst/>
              <a:rect l="l" t="t" r="r" b="b"/>
              <a:pathLst>
                <a:path w="2497" h="2134" extrusionOk="0">
                  <a:moveTo>
                    <a:pt x="1074" y="0"/>
                  </a:moveTo>
                  <a:cubicBezTo>
                    <a:pt x="480" y="0"/>
                    <a:pt x="9" y="480"/>
                    <a:pt x="1" y="1065"/>
                  </a:cubicBezTo>
                  <a:cubicBezTo>
                    <a:pt x="1" y="1709"/>
                    <a:pt x="526" y="2133"/>
                    <a:pt x="1075" y="2133"/>
                  </a:cubicBezTo>
                  <a:cubicBezTo>
                    <a:pt x="1336" y="2133"/>
                    <a:pt x="1604" y="2036"/>
                    <a:pt x="1822" y="1821"/>
                  </a:cubicBezTo>
                  <a:cubicBezTo>
                    <a:pt x="2496"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 name="Google Shape;2581;p79">
              <a:extLst>
                <a:ext uri="{FF2B5EF4-FFF2-40B4-BE49-F238E27FC236}">
                  <a16:creationId xmlns:a16="http://schemas.microsoft.com/office/drawing/2014/main" id="{F5CC8D89-3020-0485-F97C-5B7EACD0BC4C}"/>
                </a:ext>
              </a:extLst>
            </p:cNvPr>
            <p:cNvSpPr/>
            <p:nvPr/>
          </p:nvSpPr>
          <p:spPr>
            <a:xfrm>
              <a:off x="4732475" y="2485550"/>
              <a:ext cx="62425" cy="53300"/>
            </a:xfrm>
            <a:custGeom>
              <a:avLst/>
              <a:gdLst/>
              <a:ahLst/>
              <a:cxnLst/>
              <a:rect l="l" t="t" r="r" b="b"/>
              <a:pathLst>
                <a:path w="2497" h="2132" extrusionOk="0">
                  <a:moveTo>
                    <a:pt x="1074" y="1"/>
                  </a:moveTo>
                  <a:cubicBezTo>
                    <a:pt x="480" y="1"/>
                    <a:pt x="1" y="472"/>
                    <a:pt x="1" y="1066"/>
                  </a:cubicBezTo>
                  <a:cubicBezTo>
                    <a:pt x="1" y="1708"/>
                    <a:pt x="526" y="2131"/>
                    <a:pt x="1073" y="2131"/>
                  </a:cubicBezTo>
                  <a:cubicBezTo>
                    <a:pt x="1337" y="2131"/>
                    <a:pt x="1605" y="2033"/>
                    <a:pt x="1822" y="1814"/>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 name="Google Shape;2582;p79">
              <a:extLst>
                <a:ext uri="{FF2B5EF4-FFF2-40B4-BE49-F238E27FC236}">
                  <a16:creationId xmlns:a16="http://schemas.microsoft.com/office/drawing/2014/main" id="{DAA2CE9C-53B1-F455-67C3-B39CB198C853}"/>
                </a:ext>
              </a:extLst>
            </p:cNvPr>
            <p:cNvSpPr/>
            <p:nvPr/>
          </p:nvSpPr>
          <p:spPr>
            <a:xfrm>
              <a:off x="4808700" y="1495200"/>
              <a:ext cx="62400" cy="53325"/>
            </a:xfrm>
            <a:custGeom>
              <a:avLst/>
              <a:gdLst/>
              <a:ahLst/>
              <a:cxnLst/>
              <a:rect l="l" t="t" r="r" b="b"/>
              <a:pathLst>
                <a:path w="2496" h="2133" extrusionOk="0">
                  <a:moveTo>
                    <a:pt x="1065" y="0"/>
                  </a:moveTo>
                  <a:cubicBezTo>
                    <a:pt x="480" y="0"/>
                    <a:pt x="0" y="480"/>
                    <a:pt x="0" y="1065"/>
                  </a:cubicBezTo>
                  <a:cubicBezTo>
                    <a:pt x="0" y="1709"/>
                    <a:pt x="525"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 name="Google Shape;2583;p79">
              <a:extLst>
                <a:ext uri="{FF2B5EF4-FFF2-40B4-BE49-F238E27FC236}">
                  <a16:creationId xmlns:a16="http://schemas.microsoft.com/office/drawing/2014/main" id="{A7E69E48-1F3F-0F3A-3AE7-90B21D51200D}"/>
                </a:ext>
              </a:extLst>
            </p:cNvPr>
            <p:cNvSpPr/>
            <p:nvPr/>
          </p:nvSpPr>
          <p:spPr>
            <a:xfrm>
              <a:off x="4808700" y="1571400"/>
              <a:ext cx="62400" cy="53250"/>
            </a:xfrm>
            <a:custGeom>
              <a:avLst/>
              <a:gdLst/>
              <a:ahLst/>
              <a:cxnLst/>
              <a:rect l="l" t="t" r="r" b="b"/>
              <a:pathLst>
                <a:path w="2496" h="2130" extrusionOk="0">
                  <a:moveTo>
                    <a:pt x="1065" y="1"/>
                  </a:moveTo>
                  <a:cubicBezTo>
                    <a:pt x="480" y="1"/>
                    <a:pt x="0" y="472"/>
                    <a:pt x="0" y="1066"/>
                  </a:cubicBezTo>
                  <a:cubicBezTo>
                    <a:pt x="0" y="1703"/>
                    <a:pt x="525" y="2129"/>
                    <a:pt x="1073" y="2129"/>
                  </a:cubicBezTo>
                  <a:cubicBezTo>
                    <a:pt x="1335" y="2129"/>
                    <a:pt x="1603" y="2032"/>
                    <a:pt x="1821" y="1813"/>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 name="Google Shape;2584;p79">
              <a:extLst>
                <a:ext uri="{FF2B5EF4-FFF2-40B4-BE49-F238E27FC236}">
                  <a16:creationId xmlns:a16="http://schemas.microsoft.com/office/drawing/2014/main" id="{D1F7E9CE-4EAE-22AD-6CF2-B1D26CF06D7B}"/>
                </a:ext>
              </a:extLst>
            </p:cNvPr>
            <p:cNvSpPr/>
            <p:nvPr/>
          </p:nvSpPr>
          <p:spPr>
            <a:xfrm>
              <a:off x="4808700" y="1647400"/>
              <a:ext cx="62400" cy="53450"/>
            </a:xfrm>
            <a:custGeom>
              <a:avLst/>
              <a:gdLst/>
              <a:ahLst/>
              <a:cxnLst/>
              <a:rect l="l" t="t" r="r" b="b"/>
              <a:pathLst>
                <a:path w="2496" h="2138" extrusionOk="0">
                  <a:moveTo>
                    <a:pt x="1065" y="1"/>
                  </a:moveTo>
                  <a:cubicBezTo>
                    <a:pt x="480" y="9"/>
                    <a:pt x="0" y="481"/>
                    <a:pt x="0" y="1066"/>
                  </a:cubicBezTo>
                  <a:cubicBezTo>
                    <a:pt x="0" y="1710"/>
                    <a:pt x="525" y="2138"/>
                    <a:pt x="1074" y="2138"/>
                  </a:cubicBezTo>
                  <a:cubicBezTo>
                    <a:pt x="1336" y="2138"/>
                    <a:pt x="1603" y="2040"/>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 name="Google Shape;2585;p79">
              <a:extLst>
                <a:ext uri="{FF2B5EF4-FFF2-40B4-BE49-F238E27FC236}">
                  <a16:creationId xmlns:a16="http://schemas.microsoft.com/office/drawing/2014/main" id="{54170AE5-62C4-52FB-EA8F-2781557C2612}"/>
                </a:ext>
              </a:extLst>
            </p:cNvPr>
            <p:cNvSpPr/>
            <p:nvPr/>
          </p:nvSpPr>
          <p:spPr>
            <a:xfrm>
              <a:off x="4808700" y="1723625"/>
              <a:ext cx="62400" cy="53350"/>
            </a:xfrm>
            <a:custGeom>
              <a:avLst/>
              <a:gdLst/>
              <a:ahLst/>
              <a:cxnLst/>
              <a:rect l="l" t="t" r="r" b="b"/>
              <a:pathLst>
                <a:path w="2496" h="2134" extrusionOk="0">
                  <a:moveTo>
                    <a:pt x="1065" y="1"/>
                  </a:moveTo>
                  <a:cubicBezTo>
                    <a:pt x="480" y="1"/>
                    <a:pt x="0" y="480"/>
                    <a:pt x="0" y="1065"/>
                  </a:cubicBezTo>
                  <a:cubicBezTo>
                    <a:pt x="0" y="1709"/>
                    <a:pt x="525" y="2133"/>
                    <a:pt x="1074" y="2133"/>
                  </a:cubicBezTo>
                  <a:cubicBezTo>
                    <a:pt x="1336" y="2133"/>
                    <a:pt x="1603" y="2037"/>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 name="Google Shape;2586;p79">
              <a:extLst>
                <a:ext uri="{FF2B5EF4-FFF2-40B4-BE49-F238E27FC236}">
                  <a16:creationId xmlns:a16="http://schemas.microsoft.com/office/drawing/2014/main" id="{C794F605-ACF9-FEDD-628A-74168B72A633}"/>
                </a:ext>
              </a:extLst>
            </p:cNvPr>
            <p:cNvSpPr/>
            <p:nvPr/>
          </p:nvSpPr>
          <p:spPr>
            <a:xfrm>
              <a:off x="4808700" y="1799850"/>
              <a:ext cx="62400" cy="53325"/>
            </a:xfrm>
            <a:custGeom>
              <a:avLst/>
              <a:gdLst/>
              <a:ahLst/>
              <a:cxnLst/>
              <a:rect l="l" t="t" r="r" b="b"/>
              <a:pathLst>
                <a:path w="2496" h="2133" extrusionOk="0">
                  <a:moveTo>
                    <a:pt x="1065" y="0"/>
                  </a:moveTo>
                  <a:cubicBezTo>
                    <a:pt x="480" y="0"/>
                    <a:pt x="0" y="480"/>
                    <a:pt x="0" y="1065"/>
                  </a:cubicBezTo>
                  <a:cubicBezTo>
                    <a:pt x="0" y="1709"/>
                    <a:pt x="525"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2587;p79">
              <a:extLst>
                <a:ext uri="{FF2B5EF4-FFF2-40B4-BE49-F238E27FC236}">
                  <a16:creationId xmlns:a16="http://schemas.microsoft.com/office/drawing/2014/main" id="{37EDA57D-8250-9BA5-0022-DC278A1BBBDA}"/>
                </a:ext>
              </a:extLst>
            </p:cNvPr>
            <p:cNvSpPr/>
            <p:nvPr/>
          </p:nvSpPr>
          <p:spPr>
            <a:xfrm>
              <a:off x="4808700" y="1876050"/>
              <a:ext cx="62400" cy="53275"/>
            </a:xfrm>
            <a:custGeom>
              <a:avLst/>
              <a:gdLst/>
              <a:ahLst/>
              <a:cxnLst/>
              <a:rect l="l" t="t" r="r" b="b"/>
              <a:pathLst>
                <a:path w="2496" h="2131" extrusionOk="0">
                  <a:moveTo>
                    <a:pt x="1065" y="1"/>
                  </a:moveTo>
                  <a:cubicBezTo>
                    <a:pt x="480" y="1"/>
                    <a:pt x="0" y="472"/>
                    <a:pt x="0" y="1066"/>
                  </a:cubicBezTo>
                  <a:cubicBezTo>
                    <a:pt x="0" y="1707"/>
                    <a:pt x="522" y="2131"/>
                    <a:pt x="1069" y="2131"/>
                  </a:cubicBezTo>
                  <a:cubicBezTo>
                    <a:pt x="1333" y="2131"/>
                    <a:pt x="1602" y="2033"/>
                    <a:pt x="1821" y="1813"/>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 name="Google Shape;2588;p79">
              <a:extLst>
                <a:ext uri="{FF2B5EF4-FFF2-40B4-BE49-F238E27FC236}">
                  <a16:creationId xmlns:a16="http://schemas.microsoft.com/office/drawing/2014/main" id="{2F84F339-846B-0393-FEFB-777D1D2C1F90}"/>
                </a:ext>
              </a:extLst>
            </p:cNvPr>
            <p:cNvSpPr/>
            <p:nvPr/>
          </p:nvSpPr>
          <p:spPr>
            <a:xfrm>
              <a:off x="4808700" y="1952050"/>
              <a:ext cx="62400" cy="53450"/>
            </a:xfrm>
            <a:custGeom>
              <a:avLst/>
              <a:gdLst/>
              <a:ahLst/>
              <a:cxnLst/>
              <a:rect l="l" t="t" r="r" b="b"/>
              <a:pathLst>
                <a:path w="2496" h="2138" extrusionOk="0">
                  <a:moveTo>
                    <a:pt x="1065" y="1"/>
                  </a:moveTo>
                  <a:cubicBezTo>
                    <a:pt x="480" y="9"/>
                    <a:pt x="0" y="481"/>
                    <a:pt x="0" y="1074"/>
                  </a:cubicBezTo>
                  <a:cubicBezTo>
                    <a:pt x="0" y="1712"/>
                    <a:pt x="525" y="2138"/>
                    <a:pt x="1073" y="2138"/>
                  </a:cubicBezTo>
                  <a:cubicBezTo>
                    <a:pt x="1335" y="2138"/>
                    <a:pt x="1603" y="2040"/>
                    <a:pt x="1821" y="1822"/>
                  </a:cubicBezTo>
                  <a:cubicBezTo>
                    <a:pt x="2496"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 name="Google Shape;2589;p79">
              <a:extLst>
                <a:ext uri="{FF2B5EF4-FFF2-40B4-BE49-F238E27FC236}">
                  <a16:creationId xmlns:a16="http://schemas.microsoft.com/office/drawing/2014/main" id="{51FBBDC1-F86A-67AC-B4AE-7D4880D98AE2}"/>
                </a:ext>
              </a:extLst>
            </p:cNvPr>
            <p:cNvSpPr/>
            <p:nvPr/>
          </p:nvSpPr>
          <p:spPr>
            <a:xfrm>
              <a:off x="4808700" y="2028275"/>
              <a:ext cx="62400" cy="53450"/>
            </a:xfrm>
            <a:custGeom>
              <a:avLst/>
              <a:gdLst/>
              <a:ahLst/>
              <a:cxnLst/>
              <a:rect l="l" t="t" r="r" b="b"/>
              <a:pathLst>
                <a:path w="2496" h="2138" extrusionOk="0">
                  <a:moveTo>
                    <a:pt x="1065" y="1"/>
                  </a:moveTo>
                  <a:cubicBezTo>
                    <a:pt x="480" y="1"/>
                    <a:pt x="0" y="480"/>
                    <a:pt x="0" y="1065"/>
                  </a:cubicBezTo>
                  <a:cubicBezTo>
                    <a:pt x="0" y="1709"/>
                    <a:pt x="525" y="2137"/>
                    <a:pt x="1074" y="2137"/>
                  </a:cubicBezTo>
                  <a:cubicBezTo>
                    <a:pt x="1336" y="2137"/>
                    <a:pt x="1603" y="2040"/>
                    <a:pt x="1821" y="1821"/>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 name="Google Shape;2590;p79">
              <a:extLst>
                <a:ext uri="{FF2B5EF4-FFF2-40B4-BE49-F238E27FC236}">
                  <a16:creationId xmlns:a16="http://schemas.microsoft.com/office/drawing/2014/main" id="{F0499970-19BD-BCC5-EEFE-501C616DB9ED}"/>
                </a:ext>
              </a:extLst>
            </p:cNvPr>
            <p:cNvSpPr/>
            <p:nvPr/>
          </p:nvSpPr>
          <p:spPr>
            <a:xfrm>
              <a:off x="4808700" y="2104500"/>
              <a:ext cx="62400" cy="53325"/>
            </a:xfrm>
            <a:custGeom>
              <a:avLst/>
              <a:gdLst/>
              <a:ahLst/>
              <a:cxnLst/>
              <a:rect l="l" t="t" r="r" b="b"/>
              <a:pathLst>
                <a:path w="2496" h="2133" extrusionOk="0">
                  <a:moveTo>
                    <a:pt x="1065" y="0"/>
                  </a:moveTo>
                  <a:cubicBezTo>
                    <a:pt x="480" y="0"/>
                    <a:pt x="0" y="480"/>
                    <a:pt x="0" y="1065"/>
                  </a:cubicBezTo>
                  <a:cubicBezTo>
                    <a:pt x="0" y="1709"/>
                    <a:pt x="525"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2591;p79">
              <a:extLst>
                <a:ext uri="{FF2B5EF4-FFF2-40B4-BE49-F238E27FC236}">
                  <a16:creationId xmlns:a16="http://schemas.microsoft.com/office/drawing/2014/main" id="{ED9C906B-DCC5-1B18-CA49-CB0060D6FAE3}"/>
                </a:ext>
              </a:extLst>
            </p:cNvPr>
            <p:cNvSpPr/>
            <p:nvPr/>
          </p:nvSpPr>
          <p:spPr>
            <a:xfrm>
              <a:off x="4808700" y="2180700"/>
              <a:ext cx="62400" cy="53350"/>
            </a:xfrm>
            <a:custGeom>
              <a:avLst/>
              <a:gdLst/>
              <a:ahLst/>
              <a:cxnLst/>
              <a:rect l="l" t="t" r="r" b="b"/>
              <a:pathLst>
                <a:path w="2496" h="2134" extrusionOk="0">
                  <a:moveTo>
                    <a:pt x="1065" y="1"/>
                  </a:moveTo>
                  <a:cubicBezTo>
                    <a:pt x="480" y="1"/>
                    <a:pt x="0" y="480"/>
                    <a:pt x="0" y="1066"/>
                  </a:cubicBezTo>
                  <a:cubicBezTo>
                    <a:pt x="0" y="1709"/>
                    <a:pt x="525" y="2133"/>
                    <a:pt x="1074" y="2133"/>
                  </a:cubicBezTo>
                  <a:cubicBezTo>
                    <a:pt x="1336" y="2133"/>
                    <a:pt x="1603" y="2037"/>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 name="Google Shape;2592;p79">
              <a:extLst>
                <a:ext uri="{FF2B5EF4-FFF2-40B4-BE49-F238E27FC236}">
                  <a16:creationId xmlns:a16="http://schemas.microsoft.com/office/drawing/2014/main" id="{29FC79CB-125F-5E83-424D-402ED94296A9}"/>
                </a:ext>
              </a:extLst>
            </p:cNvPr>
            <p:cNvSpPr/>
            <p:nvPr/>
          </p:nvSpPr>
          <p:spPr>
            <a:xfrm>
              <a:off x="4808700" y="2256925"/>
              <a:ext cx="62550" cy="53425"/>
            </a:xfrm>
            <a:custGeom>
              <a:avLst/>
              <a:gdLst/>
              <a:ahLst/>
              <a:cxnLst/>
              <a:rect l="l" t="t" r="r" b="b"/>
              <a:pathLst>
                <a:path w="2502" h="2137" extrusionOk="0">
                  <a:moveTo>
                    <a:pt x="1075" y="0"/>
                  </a:moveTo>
                  <a:cubicBezTo>
                    <a:pt x="1072" y="0"/>
                    <a:pt x="1068" y="0"/>
                    <a:pt x="1065" y="0"/>
                  </a:cubicBezTo>
                  <a:cubicBezTo>
                    <a:pt x="480" y="0"/>
                    <a:pt x="0" y="480"/>
                    <a:pt x="0" y="1065"/>
                  </a:cubicBezTo>
                  <a:cubicBezTo>
                    <a:pt x="0" y="1709"/>
                    <a:pt x="529" y="2137"/>
                    <a:pt x="1080" y="2137"/>
                  </a:cubicBezTo>
                  <a:cubicBezTo>
                    <a:pt x="1343" y="2137"/>
                    <a:pt x="1611" y="2039"/>
                    <a:pt x="1829" y="1821"/>
                  </a:cubicBezTo>
                  <a:cubicBezTo>
                    <a:pt x="2502" y="1149"/>
                    <a:pt x="2028" y="0"/>
                    <a:pt x="107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 name="Google Shape;2593;p79">
              <a:extLst>
                <a:ext uri="{FF2B5EF4-FFF2-40B4-BE49-F238E27FC236}">
                  <a16:creationId xmlns:a16="http://schemas.microsoft.com/office/drawing/2014/main" id="{BEB5DC36-AC97-939D-9917-876EF485841F}"/>
                </a:ext>
              </a:extLst>
            </p:cNvPr>
            <p:cNvSpPr/>
            <p:nvPr/>
          </p:nvSpPr>
          <p:spPr>
            <a:xfrm>
              <a:off x="4808700" y="2333125"/>
              <a:ext cx="62400" cy="53450"/>
            </a:xfrm>
            <a:custGeom>
              <a:avLst/>
              <a:gdLst/>
              <a:ahLst/>
              <a:cxnLst/>
              <a:rect l="l" t="t" r="r" b="b"/>
              <a:pathLst>
                <a:path w="2496" h="2138" extrusionOk="0">
                  <a:moveTo>
                    <a:pt x="1065" y="1"/>
                  </a:moveTo>
                  <a:cubicBezTo>
                    <a:pt x="480" y="1"/>
                    <a:pt x="0" y="480"/>
                    <a:pt x="0" y="1066"/>
                  </a:cubicBezTo>
                  <a:cubicBezTo>
                    <a:pt x="0" y="1709"/>
                    <a:pt x="525" y="2137"/>
                    <a:pt x="1074" y="2137"/>
                  </a:cubicBezTo>
                  <a:cubicBezTo>
                    <a:pt x="1336" y="2137"/>
                    <a:pt x="1603" y="2040"/>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2594;p79">
              <a:extLst>
                <a:ext uri="{FF2B5EF4-FFF2-40B4-BE49-F238E27FC236}">
                  <a16:creationId xmlns:a16="http://schemas.microsoft.com/office/drawing/2014/main" id="{102BA66E-D610-71E3-3B5E-AB9DAB1DFE4E}"/>
                </a:ext>
              </a:extLst>
            </p:cNvPr>
            <p:cNvSpPr/>
            <p:nvPr/>
          </p:nvSpPr>
          <p:spPr>
            <a:xfrm>
              <a:off x="4808700" y="2409350"/>
              <a:ext cx="62400" cy="53350"/>
            </a:xfrm>
            <a:custGeom>
              <a:avLst/>
              <a:gdLst/>
              <a:ahLst/>
              <a:cxnLst/>
              <a:rect l="l" t="t" r="r" b="b"/>
              <a:pathLst>
                <a:path w="2496" h="2134" extrusionOk="0">
                  <a:moveTo>
                    <a:pt x="1065" y="0"/>
                  </a:moveTo>
                  <a:cubicBezTo>
                    <a:pt x="480" y="0"/>
                    <a:pt x="0" y="480"/>
                    <a:pt x="0" y="1065"/>
                  </a:cubicBezTo>
                  <a:cubicBezTo>
                    <a:pt x="0" y="1709"/>
                    <a:pt x="525"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 name="Google Shape;2595;p79">
              <a:extLst>
                <a:ext uri="{FF2B5EF4-FFF2-40B4-BE49-F238E27FC236}">
                  <a16:creationId xmlns:a16="http://schemas.microsoft.com/office/drawing/2014/main" id="{41840CEC-ABF0-A044-8363-B6115A90F6AF}"/>
                </a:ext>
              </a:extLst>
            </p:cNvPr>
            <p:cNvSpPr/>
            <p:nvPr/>
          </p:nvSpPr>
          <p:spPr>
            <a:xfrm>
              <a:off x="4808700" y="2485550"/>
              <a:ext cx="62400" cy="53300"/>
            </a:xfrm>
            <a:custGeom>
              <a:avLst/>
              <a:gdLst/>
              <a:ahLst/>
              <a:cxnLst/>
              <a:rect l="l" t="t" r="r" b="b"/>
              <a:pathLst>
                <a:path w="2496" h="2132" extrusionOk="0">
                  <a:moveTo>
                    <a:pt x="1065" y="1"/>
                  </a:moveTo>
                  <a:cubicBezTo>
                    <a:pt x="480" y="1"/>
                    <a:pt x="0" y="480"/>
                    <a:pt x="0" y="1066"/>
                  </a:cubicBezTo>
                  <a:cubicBezTo>
                    <a:pt x="0" y="1708"/>
                    <a:pt x="522" y="2131"/>
                    <a:pt x="1069" y="2131"/>
                  </a:cubicBezTo>
                  <a:cubicBezTo>
                    <a:pt x="1333" y="2131"/>
                    <a:pt x="1602" y="2033"/>
                    <a:pt x="1821" y="1814"/>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 name="Google Shape;2596;p79">
              <a:extLst>
                <a:ext uri="{FF2B5EF4-FFF2-40B4-BE49-F238E27FC236}">
                  <a16:creationId xmlns:a16="http://schemas.microsoft.com/office/drawing/2014/main" id="{E595C9CF-094B-A3E2-B9AC-2357EB751771}"/>
                </a:ext>
              </a:extLst>
            </p:cNvPr>
            <p:cNvSpPr/>
            <p:nvPr/>
          </p:nvSpPr>
          <p:spPr>
            <a:xfrm>
              <a:off x="4884900" y="1495200"/>
              <a:ext cx="62225" cy="53325"/>
            </a:xfrm>
            <a:custGeom>
              <a:avLst/>
              <a:gdLst/>
              <a:ahLst/>
              <a:cxnLst/>
              <a:rect l="l" t="t" r="r" b="b"/>
              <a:pathLst>
                <a:path w="2489" h="2133" extrusionOk="0">
                  <a:moveTo>
                    <a:pt x="1066" y="0"/>
                  </a:moveTo>
                  <a:cubicBezTo>
                    <a:pt x="480" y="0"/>
                    <a:pt x="1" y="480"/>
                    <a:pt x="1" y="1065"/>
                  </a:cubicBezTo>
                  <a:cubicBezTo>
                    <a:pt x="1" y="1709"/>
                    <a:pt x="526" y="2133"/>
                    <a:pt x="1075" y="2133"/>
                  </a:cubicBezTo>
                  <a:cubicBezTo>
                    <a:pt x="1336"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 name="Google Shape;2597;p79">
              <a:extLst>
                <a:ext uri="{FF2B5EF4-FFF2-40B4-BE49-F238E27FC236}">
                  <a16:creationId xmlns:a16="http://schemas.microsoft.com/office/drawing/2014/main" id="{1E680679-DDE1-E963-DD12-8C7F919DB3A4}"/>
                </a:ext>
              </a:extLst>
            </p:cNvPr>
            <p:cNvSpPr/>
            <p:nvPr/>
          </p:nvSpPr>
          <p:spPr>
            <a:xfrm>
              <a:off x="4884900" y="1571400"/>
              <a:ext cx="62225" cy="53250"/>
            </a:xfrm>
            <a:custGeom>
              <a:avLst/>
              <a:gdLst/>
              <a:ahLst/>
              <a:cxnLst/>
              <a:rect l="l" t="t" r="r" b="b"/>
              <a:pathLst>
                <a:path w="2489" h="2130" extrusionOk="0">
                  <a:moveTo>
                    <a:pt x="1066" y="1"/>
                  </a:moveTo>
                  <a:cubicBezTo>
                    <a:pt x="480" y="1"/>
                    <a:pt x="1" y="472"/>
                    <a:pt x="1" y="1066"/>
                  </a:cubicBezTo>
                  <a:cubicBezTo>
                    <a:pt x="1" y="1703"/>
                    <a:pt x="525" y="2129"/>
                    <a:pt x="1073" y="2129"/>
                  </a:cubicBezTo>
                  <a:cubicBezTo>
                    <a:pt x="1336" y="2129"/>
                    <a:pt x="1603" y="2032"/>
                    <a:pt x="1822" y="1813"/>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 name="Google Shape;2598;p79">
              <a:extLst>
                <a:ext uri="{FF2B5EF4-FFF2-40B4-BE49-F238E27FC236}">
                  <a16:creationId xmlns:a16="http://schemas.microsoft.com/office/drawing/2014/main" id="{773BF92A-E089-528B-821E-FE1B75EB5535}"/>
                </a:ext>
              </a:extLst>
            </p:cNvPr>
            <p:cNvSpPr/>
            <p:nvPr/>
          </p:nvSpPr>
          <p:spPr>
            <a:xfrm>
              <a:off x="4884900" y="1647400"/>
              <a:ext cx="62225" cy="53450"/>
            </a:xfrm>
            <a:custGeom>
              <a:avLst/>
              <a:gdLst/>
              <a:ahLst/>
              <a:cxnLst/>
              <a:rect l="l" t="t" r="r" b="b"/>
              <a:pathLst>
                <a:path w="2489" h="2138" extrusionOk="0">
                  <a:moveTo>
                    <a:pt x="1066" y="1"/>
                  </a:moveTo>
                  <a:cubicBezTo>
                    <a:pt x="480" y="1"/>
                    <a:pt x="1" y="481"/>
                    <a:pt x="1" y="1066"/>
                  </a:cubicBezTo>
                  <a:cubicBezTo>
                    <a:pt x="1" y="1710"/>
                    <a:pt x="526" y="2138"/>
                    <a:pt x="1074" y="2138"/>
                  </a:cubicBezTo>
                  <a:cubicBezTo>
                    <a:pt x="1336" y="2138"/>
                    <a:pt x="1604" y="2040"/>
                    <a:pt x="1822" y="1822"/>
                  </a:cubicBezTo>
                  <a:cubicBezTo>
                    <a:pt x="2488"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2599;p79">
              <a:extLst>
                <a:ext uri="{FF2B5EF4-FFF2-40B4-BE49-F238E27FC236}">
                  <a16:creationId xmlns:a16="http://schemas.microsoft.com/office/drawing/2014/main" id="{9B3475CC-60BA-406C-D406-6F1D12AB29A2}"/>
                </a:ext>
              </a:extLst>
            </p:cNvPr>
            <p:cNvSpPr/>
            <p:nvPr/>
          </p:nvSpPr>
          <p:spPr>
            <a:xfrm>
              <a:off x="4884900" y="1723625"/>
              <a:ext cx="62225" cy="53350"/>
            </a:xfrm>
            <a:custGeom>
              <a:avLst/>
              <a:gdLst/>
              <a:ahLst/>
              <a:cxnLst/>
              <a:rect l="l" t="t" r="r" b="b"/>
              <a:pathLst>
                <a:path w="2489" h="2134" extrusionOk="0">
                  <a:moveTo>
                    <a:pt x="1066" y="1"/>
                  </a:moveTo>
                  <a:cubicBezTo>
                    <a:pt x="480" y="1"/>
                    <a:pt x="1" y="480"/>
                    <a:pt x="1" y="1065"/>
                  </a:cubicBezTo>
                  <a:cubicBezTo>
                    <a:pt x="1" y="1709"/>
                    <a:pt x="526" y="2133"/>
                    <a:pt x="1075" y="2133"/>
                  </a:cubicBezTo>
                  <a:cubicBezTo>
                    <a:pt x="1336" y="2133"/>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2600;p79">
              <a:extLst>
                <a:ext uri="{FF2B5EF4-FFF2-40B4-BE49-F238E27FC236}">
                  <a16:creationId xmlns:a16="http://schemas.microsoft.com/office/drawing/2014/main" id="{470117E4-661D-F844-C4D2-B87B9F8BE02E}"/>
                </a:ext>
              </a:extLst>
            </p:cNvPr>
            <p:cNvSpPr/>
            <p:nvPr/>
          </p:nvSpPr>
          <p:spPr>
            <a:xfrm>
              <a:off x="4884900" y="1799850"/>
              <a:ext cx="62225" cy="53325"/>
            </a:xfrm>
            <a:custGeom>
              <a:avLst/>
              <a:gdLst/>
              <a:ahLst/>
              <a:cxnLst/>
              <a:rect l="l" t="t" r="r" b="b"/>
              <a:pathLst>
                <a:path w="2489" h="2133" extrusionOk="0">
                  <a:moveTo>
                    <a:pt x="1066" y="0"/>
                  </a:moveTo>
                  <a:cubicBezTo>
                    <a:pt x="480" y="0"/>
                    <a:pt x="1" y="480"/>
                    <a:pt x="1" y="1065"/>
                  </a:cubicBezTo>
                  <a:cubicBezTo>
                    <a:pt x="1" y="1709"/>
                    <a:pt x="526" y="2133"/>
                    <a:pt x="1075" y="2133"/>
                  </a:cubicBezTo>
                  <a:cubicBezTo>
                    <a:pt x="1336"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2601;p79">
              <a:extLst>
                <a:ext uri="{FF2B5EF4-FFF2-40B4-BE49-F238E27FC236}">
                  <a16:creationId xmlns:a16="http://schemas.microsoft.com/office/drawing/2014/main" id="{CB0C6C4E-8911-E09C-4FC1-E4BD5A703122}"/>
                </a:ext>
              </a:extLst>
            </p:cNvPr>
            <p:cNvSpPr/>
            <p:nvPr/>
          </p:nvSpPr>
          <p:spPr>
            <a:xfrm>
              <a:off x="4884900" y="1876050"/>
              <a:ext cx="62225" cy="53350"/>
            </a:xfrm>
            <a:custGeom>
              <a:avLst/>
              <a:gdLst/>
              <a:ahLst/>
              <a:cxnLst/>
              <a:rect l="l" t="t" r="r" b="b"/>
              <a:pathLst>
                <a:path w="2489" h="2134" extrusionOk="0">
                  <a:moveTo>
                    <a:pt x="1066" y="1"/>
                  </a:moveTo>
                  <a:cubicBezTo>
                    <a:pt x="480" y="1"/>
                    <a:pt x="1" y="472"/>
                    <a:pt x="1" y="1066"/>
                  </a:cubicBezTo>
                  <a:cubicBezTo>
                    <a:pt x="1" y="1709"/>
                    <a:pt x="526" y="2133"/>
                    <a:pt x="1075" y="2133"/>
                  </a:cubicBezTo>
                  <a:cubicBezTo>
                    <a:pt x="1336" y="2133"/>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 name="Google Shape;2602;p79">
              <a:extLst>
                <a:ext uri="{FF2B5EF4-FFF2-40B4-BE49-F238E27FC236}">
                  <a16:creationId xmlns:a16="http://schemas.microsoft.com/office/drawing/2014/main" id="{2AE59481-34F9-104D-4CC9-0366262AFDAE}"/>
                </a:ext>
              </a:extLst>
            </p:cNvPr>
            <p:cNvSpPr/>
            <p:nvPr/>
          </p:nvSpPr>
          <p:spPr>
            <a:xfrm>
              <a:off x="4884900" y="1952050"/>
              <a:ext cx="62225" cy="53450"/>
            </a:xfrm>
            <a:custGeom>
              <a:avLst/>
              <a:gdLst/>
              <a:ahLst/>
              <a:cxnLst/>
              <a:rect l="l" t="t" r="r" b="b"/>
              <a:pathLst>
                <a:path w="2489" h="2138" extrusionOk="0">
                  <a:moveTo>
                    <a:pt x="1066" y="1"/>
                  </a:moveTo>
                  <a:cubicBezTo>
                    <a:pt x="480" y="9"/>
                    <a:pt x="1" y="481"/>
                    <a:pt x="1" y="1074"/>
                  </a:cubicBezTo>
                  <a:cubicBezTo>
                    <a:pt x="1" y="1712"/>
                    <a:pt x="525" y="2138"/>
                    <a:pt x="1073" y="2138"/>
                  </a:cubicBezTo>
                  <a:cubicBezTo>
                    <a:pt x="1336" y="2138"/>
                    <a:pt x="1603" y="2040"/>
                    <a:pt x="1822" y="1822"/>
                  </a:cubicBezTo>
                  <a:cubicBezTo>
                    <a:pt x="2488"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2603;p79">
              <a:extLst>
                <a:ext uri="{FF2B5EF4-FFF2-40B4-BE49-F238E27FC236}">
                  <a16:creationId xmlns:a16="http://schemas.microsoft.com/office/drawing/2014/main" id="{E2354102-A4C8-1E74-3744-5C5AC85B27E6}"/>
                </a:ext>
              </a:extLst>
            </p:cNvPr>
            <p:cNvSpPr/>
            <p:nvPr/>
          </p:nvSpPr>
          <p:spPr>
            <a:xfrm>
              <a:off x="4884900" y="2028275"/>
              <a:ext cx="62225" cy="53450"/>
            </a:xfrm>
            <a:custGeom>
              <a:avLst/>
              <a:gdLst/>
              <a:ahLst/>
              <a:cxnLst/>
              <a:rect l="l" t="t" r="r" b="b"/>
              <a:pathLst>
                <a:path w="2489" h="2138" extrusionOk="0">
                  <a:moveTo>
                    <a:pt x="1066" y="1"/>
                  </a:moveTo>
                  <a:cubicBezTo>
                    <a:pt x="480" y="1"/>
                    <a:pt x="1" y="480"/>
                    <a:pt x="1" y="1065"/>
                  </a:cubicBezTo>
                  <a:cubicBezTo>
                    <a:pt x="1" y="1709"/>
                    <a:pt x="526" y="2137"/>
                    <a:pt x="1074" y="2137"/>
                  </a:cubicBezTo>
                  <a:cubicBezTo>
                    <a:pt x="1336" y="2137"/>
                    <a:pt x="1604" y="2040"/>
                    <a:pt x="1822" y="1821"/>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2604;p79">
              <a:extLst>
                <a:ext uri="{FF2B5EF4-FFF2-40B4-BE49-F238E27FC236}">
                  <a16:creationId xmlns:a16="http://schemas.microsoft.com/office/drawing/2014/main" id="{797C1CBF-198A-1353-D743-BCE2C99FE058}"/>
                </a:ext>
              </a:extLst>
            </p:cNvPr>
            <p:cNvSpPr/>
            <p:nvPr/>
          </p:nvSpPr>
          <p:spPr>
            <a:xfrm>
              <a:off x="4884900" y="2104500"/>
              <a:ext cx="62225" cy="53325"/>
            </a:xfrm>
            <a:custGeom>
              <a:avLst/>
              <a:gdLst/>
              <a:ahLst/>
              <a:cxnLst/>
              <a:rect l="l" t="t" r="r" b="b"/>
              <a:pathLst>
                <a:path w="2489" h="2133" extrusionOk="0">
                  <a:moveTo>
                    <a:pt x="1066" y="0"/>
                  </a:moveTo>
                  <a:cubicBezTo>
                    <a:pt x="480" y="0"/>
                    <a:pt x="1" y="480"/>
                    <a:pt x="1" y="1065"/>
                  </a:cubicBezTo>
                  <a:cubicBezTo>
                    <a:pt x="1" y="1709"/>
                    <a:pt x="526" y="2133"/>
                    <a:pt x="1075" y="2133"/>
                  </a:cubicBezTo>
                  <a:cubicBezTo>
                    <a:pt x="1336"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2605;p79">
              <a:extLst>
                <a:ext uri="{FF2B5EF4-FFF2-40B4-BE49-F238E27FC236}">
                  <a16:creationId xmlns:a16="http://schemas.microsoft.com/office/drawing/2014/main" id="{8B103B79-1F9A-505B-B5BC-91647BF76C72}"/>
                </a:ext>
              </a:extLst>
            </p:cNvPr>
            <p:cNvSpPr/>
            <p:nvPr/>
          </p:nvSpPr>
          <p:spPr>
            <a:xfrm>
              <a:off x="4884900" y="2180700"/>
              <a:ext cx="62225" cy="53350"/>
            </a:xfrm>
            <a:custGeom>
              <a:avLst/>
              <a:gdLst/>
              <a:ahLst/>
              <a:cxnLst/>
              <a:rect l="l" t="t" r="r" b="b"/>
              <a:pathLst>
                <a:path w="2489" h="2134" extrusionOk="0">
                  <a:moveTo>
                    <a:pt x="1066" y="1"/>
                  </a:moveTo>
                  <a:cubicBezTo>
                    <a:pt x="480" y="1"/>
                    <a:pt x="1" y="480"/>
                    <a:pt x="1" y="1066"/>
                  </a:cubicBezTo>
                  <a:cubicBezTo>
                    <a:pt x="1" y="1709"/>
                    <a:pt x="526" y="2133"/>
                    <a:pt x="1075" y="2133"/>
                  </a:cubicBezTo>
                  <a:cubicBezTo>
                    <a:pt x="1336" y="2133"/>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 name="Google Shape;2606;p79">
              <a:extLst>
                <a:ext uri="{FF2B5EF4-FFF2-40B4-BE49-F238E27FC236}">
                  <a16:creationId xmlns:a16="http://schemas.microsoft.com/office/drawing/2014/main" id="{54CDF419-2C3C-6493-1621-73E3D1A246BD}"/>
                </a:ext>
              </a:extLst>
            </p:cNvPr>
            <p:cNvSpPr/>
            <p:nvPr/>
          </p:nvSpPr>
          <p:spPr>
            <a:xfrm>
              <a:off x="4884900" y="2256925"/>
              <a:ext cx="62375" cy="53425"/>
            </a:xfrm>
            <a:custGeom>
              <a:avLst/>
              <a:gdLst/>
              <a:ahLst/>
              <a:cxnLst/>
              <a:rect l="l" t="t" r="r" b="b"/>
              <a:pathLst>
                <a:path w="2495" h="2137" extrusionOk="0">
                  <a:moveTo>
                    <a:pt x="1076" y="0"/>
                  </a:moveTo>
                  <a:cubicBezTo>
                    <a:pt x="1072" y="0"/>
                    <a:pt x="1069" y="0"/>
                    <a:pt x="1066" y="0"/>
                  </a:cubicBezTo>
                  <a:cubicBezTo>
                    <a:pt x="480" y="0"/>
                    <a:pt x="1" y="480"/>
                    <a:pt x="1" y="1065"/>
                  </a:cubicBezTo>
                  <a:cubicBezTo>
                    <a:pt x="1" y="1709"/>
                    <a:pt x="530" y="2137"/>
                    <a:pt x="1078" y="2137"/>
                  </a:cubicBezTo>
                  <a:cubicBezTo>
                    <a:pt x="1340" y="2137"/>
                    <a:pt x="1606" y="2039"/>
                    <a:pt x="1822" y="1821"/>
                  </a:cubicBezTo>
                  <a:cubicBezTo>
                    <a:pt x="2494" y="1149"/>
                    <a:pt x="2020" y="0"/>
                    <a:pt x="107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 name="Google Shape;2607;p79">
              <a:extLst>
                <a:ext uri="{FF2B5EF4-FFF2-40B4-BE49-F238E27FC236}">
                  <a16:creationId xmlns:a16="http://schemas.microsoft.com/office/drawing/2014/main" id="{D799725C-D7E3-BD8A-2D79-9C6AA356C2A8}"/>
                </a:ext>
              </a:extLst>
            </p:cNvPr>
            <p:cNvSpPr/>
            <p:nvPr/>
          </p:nvSpPr>
          <p:spPr>
            <a:xfrm>
              <a:off x="4884900" y="2333125"/>
              <a:ext cx="62225" cy="53450"/>
            </a:xfrm>
            <a:custGeom>
              <a:avLst/>
              <a:gdLst/>
              <a:ahLst/>
              <a:cxnLst/>
              <a:rect l="l" t="t" r="r" b="b"/>
              <a:pathLst>
                <a:path w="2489" h="2138" extrusionOk="0">
                  <a:moveTo>
                    <a:pt x="1066" y="1"/>
                  </a:moveTo>
                  <a:cubicBezTo>
                    <a:pt x="480" y="1"/>
                    <a:pt x="1" y="480"/>
                    <a:pt x="1" y="1066"/>
                  </a:cubicBezTo>
                  <a:cubicBezTo>
                    <a:pt x="1" y="1709"/>
                    <a:pt x="526" y="2137"/>
                    <a:pt x="1074" y="2137"/>
                  </a:cubicBezTo>
                  <a:cubicBezTo>
                    <a:pt x="1336" y="2137"/>
                    <a:pt x="1604"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2608;p79">
              <a:extLst>
                <a:ext uri="{FF2B5EF4-FFF2-40B4-BE49-F238E27FC236}">
                  <a16:creationId xmlns:a16="http://schemas.microsoft.com/office/drawing/2014/main" id="{7B626D5D-360D-9ECD-676E-712D2979EB1F}"/>
                </a:ext>
              </a:extLst>
            </p:cNvPr>
            <p:cNvSpPr/>
            <p:nvPr/>
          </p:nvSpPr>
          <p:spPr>
            <a:xfrm>
              <a:off x="4884900" y="2409350"/>
              <a:ext cx="62225" cy="53350"/>
            </a:xfrm>
            <a:custGeom>
              <a:avLst/>
              <a:gdLst/>
              <a:ahLst/>
              <a:cxnLst/>
              <a:rect l="l" t="t" r="r" b="b"/>
              <a:pathLst>
                <a:path w="2489" h="2134" extrusionOk="0">
                  <a:moveTo>
                    <a:pt x="1066" y="0"/>
                  </a:moveTo>
                  <a:cubicBezTo>
                    <a:pt x="480" y="0"/>
                    <a:pt x="1" y="480"/>
                    <a:pt x="1" y="1065"/>
                  </a:cubicBezTo>
                  <a:cubicBezTo>
                    <a:pt x="1" y="1709"/>
                    <a:pt x="526" y="2133"/>
                    <a:pt x="1075" y="2133"/>
                  </a:cubicBezTo>
                  <a:cubicBezTo>
                    <a:pt x="1336"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2609;p79">
              <a:extLst>
                <a:ext uri="{FF2B5EF4-FFF2-40B4-BE49-F238E27FC236}">
                  <a16:creationId xmlns:a16="http://schemas.microsoft.com/office/drawing/2014/main" id="{540E7D10-020A-342F-CC53-7BAA22CD8A32}"/>
                </a:ext>
              </a:extLst>
            </p:cNvPr>
            <p:cNvSpPr/>
            <p:nvPr/>
          </p:nvSpPr>
          <p:spPr>
            <a:xfrm>
              <a:off x="4884900" y="2485550"/>
              <a:ext cx="62225" cy="53300"/>
            </a:xfrm>
            <a:custGeom>
              <a:avLst/>
              <a:gdLst/>
              <a:ahLst/>
              <a:cxnLst/>
              <a:rect l="l" t="t" r="r" b="b"/>
              <a:pathLst>
                <a:path w="2489" h="2132" extrusionOk="0">
                  <a:moveTo>
                    <a:pt x="1066" y="1"/>
                  </a:moveTo>
                  <a:cubicBezTo>
                    <a:pt x="480" y="1"/>
                    <a:pt x="1" y="472"/>
                    <a:pt x="1" y="1066"/>
                  </a:cubicBezTo>
                  <a:cubicBezTo>
                    <a:pt x="1" y="1708"/>
                    <a:pt x="523" y="2131"/>
                    <a:pt x="1070" y="2131"/>
                  </a:cubicBezTo>
                  <a:cubicBezTo>
                    <a:pt x="1333" y="2131"/>
                    <a:pt x="1602" y="2033"/>
                    <a:pt x="1822" y="1814"/>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 name="Google Shape;2610;p79">
              <a:extLst>
                <a:ext uri="{FF2B5EF4-FFF2-40B4-BE49-F238E27FC236}">
                  <a16:creationId xmlns:a16="http://schemas.microsoft.com/office/drawing/2014/main" id="{FC36DF5B-7464-F06F-8B8D-12F090352274}"/>
                </a:ext>
              </a:extLst>
            </p:cNvPr>
            <p:cNvSpPr/>
            <p:nvPr/>
          </p:nvSpPr>
          <p:spPr>
            <a:xfrm>
              <a:off x="4884900" y="2561575"/>
              <a:ext cx="62225" cy="53425"/>
            </a:xfrm>
            <a:custGeom>
              <a:avLst/>
              <a:gdLst/>
              <a:ahLst/>
              <a:cxnLst/>
              <a:rect l="l" t="t" r="r" b="b"/>
              <a:pathLst>
                <a:path w="2489" h="2137" extrusionOk="0">
                  <a:moveTo>
                    <a:pt x="1066" y="0"/>
                  </a:moveTo>
                  <a:cubicBezTo>
                    <a:pt x="480" y="8"/>
                    <a:pt x="1" y="480"/>
                    <a:pt x="1" y="1073"/>
                  </a:cubicBezTo>
                  <a:cubicBezTo>
                    <a:pt x="1" y="1711"/>
                    <a:pt x="525" y="2137"/>
                    <a:pt x="1073" y="2137"/>
                  </a:cubicBezTo>
                  <a:cubicBezTo>
                    <a:pt x="1336" y="2137"/>
                    <a:pt x="1603" y="2039"/>
                    <a:pt x="1822" y="1821"/>
                  </a:cubicBezTo>
                  <a:cubicBezTo>
                    <a:pt x="2488" y="1154"/>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 name="Google Shape;2611;p79">
              <a:extLst>
                <a:ext uri="{FF2B5EF4-FFF2-40B4-BE49-F238E27FC236}">
                  <a16:creationId xmlns:a16="http://schemas.microsoft.com/office/drawing/2014/main" id="{0B40B780-82EE-6BD3-E9F2-81A4B9BF6B74}"/>
                </a:ext>
              </a:extLst>
            </p:cNvPr>
            <p:cNvSpPr/>
            <p:nvPr/>
          </p:nvSpPr>
          <p:spPr>
            <a:xfrm>
              <a:off x="4961125" y="1571400"/>
              <a:ext cx="62200" cy="53250"/>
            </a:xfrm>
            <a:custGeom>
              <a:avLst/>
              <a:gdLst/>
              <a:ahLst/>
              <a:cxnLst/>
              <a:rect l="l" t="t" r="r" b="b"/>
              <a:pathLst>
                <a:path w="2488" h="2130" extrusionOk="0">
                  <a:moveTo>
                    <a:pt x="1065" y="1"/>
                  </a:moveTo>
                  <a:cubicBezTo>
                    <a:pt x="480" y="1"/>
                    <a:pt x="0" y="472"/>
                    <a:pt x="0" y="1066"/>
                  </a:cubicBezTo>
                  <a:cubicBezTo>
                    <a:pt x="0" y="1703"/>
                    <a:pt x="525" y="2129"/>
                    <a:pt x="1073" y="2129"/>
                  </a:cubicBezTo>
                  <a:cubicBezTo>
                    <a:pt x="1335" y="2129"/>
                    <a:pt x="1603" y="2032"/>
                    <a:pt x="1821"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 name="Google Shape;2612;p79">
              <a:extLst>
                <a:ext uri="{FF2B5EF4-FFF2-40B4-BE49-F238E27FC236}">
                  <a16:creationId xmlns:a16="http://schemas.microsoft.com/office/drawing/2014/main" id="{09F8CCD5-96FF-9E34-9230-0E92DCB6D773}"/>
                </a:ext>
              </a:extLst>
            </p:cNvPr>
            <p:cNvSpPr/>
            <p:nvPr/>
          </p:nvSpPr>
          <p:spPr>
            <a:xfrm>
              <a:off x="4961125" y="1647400"/>
              <a:ext cx="62200" cy="53450"/>
            </a:xfrm>
            <a:custGeom>
              <a:avLst/>
              <a:gdLst/>
              <a:ahLst/>
              <a:cxnLst/>
              <a:rect l="l" t="t" r="r" b="b"/>
              <a:pathLst>
                <a:path w="2488" h="2138" extrusionOk="0">
                  <a:moveTo>
                    <a:pt x="1065" y="1"/>
                  </a:moveTo>
                  <a:cubicBezTo>
                    <a:pt x="480" y="1"/>
                    <a:pt x="0" y="481"/>
                    <a:pt x="0" y="1066"/>
                  </a:cubicBezTo>
                  <a:cubicBezTo>
                    <a:pt x="0" y="1710"/>
                    <a:pt x="525" y="2138"/>
                    <a:pt x="1074" y="2138"/>
                  </a:cubicBezTo>
                  <a:cubicBezTo>
                    <a:pt x="1336" y="2138"/>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2613;p79">
              <a:extLst>
                <a:ext uri="{FF2B5EF4-FFF2-40B4-BE49-F238E27FC236}">
                  <a16:creationId xmlns:a16="http://schemas.microsoft.com/office/drawing/2014/main" id="{CCD356F2-8870-C712-A1E5-EB29D2E8F004}"/>
                </a:ext>
              </a:extLst>
            </p:cNvPr>
            <p:cNvSpPr/>
            <p:nvPr/>
          </p:nvSpPr>
          <p:spPr>
            <a:xfrm>
              <a:off x="4961125" y="1723625"/>
              <a:ext cx="62200" cy="53350"/>
            </a:xfrm>
            <a:custGeom>
              <a:avLst/>
              <a:gdLst/>
              <a:ahLst/>
              <a:cxnLst/>
              <a:rect l="l" t="t" r="r" b="b"/>
              <a:pathLst>
                <a:path w="2488" h="2134" extrusionOk="0">
                  <a:moveTo>
                    <a:pt x="1065" y="1"/>
                  </a:moveTo>
                  <a:cubicBezTo>
                    <a:pt x="480" y="1"/>
                    <a:pt x="0" y="480"/>
                    <a:pt x="0" y="1065"/>
                  </a:cubicBezTo>
                  <a:cubicBezTo>
                    <a:pt x="0" y="1709"/>
                    <a:pt x="525"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 name="Google Shape;2614;p79">
              <a:extLst>
                <a:ext uri="{FF2B5EF4-FFF2-40B4-BE49-F238E27FC236}">
                  <a16:creationId xmlns:a16="http://schemas.microsoft.com/office/drawing/2014/main" id="{85F5719E-405A-36F0-02CB-8E62FBEF852F}"/>
                </a:ext>
              </a:extLst>
            </p:cNvPr>
            <p:cNvSpPr/>
            <p:nvPr/>
          </p:nvSpPr>
          <p:spPr>
            <a:xfrm>
              <a:off x="4961125" y="1799850"/>
              <a:ext cx="62200" cy="53325"/>
            </a:xfrm>
            <a:custGeom>
              <a:avLst/>
              <a:gdLst/>
              <a:ahLst/>
              <a:cxnLst/>
              <a:rect l="l" t="t" r="r" b="b"/>
              <a:pathLst>
                <a:path w="2488" h="2133"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 name="Google Shape;2615;p79">
              <a:extLst>
                <a:ext uri="{FF2B5EF4-FFF2-40B4-BE49-F238E27FC236}">
                  <a16:creationId xmlns:a16="http://schemas.microsoft.com/office/drawing/2014/main" id="{228A15FE-490B-8D76-32E2-F67B4F6C1408}"/>
                </a:ext>
              </a:extLst>
            </p:cNvPr>
            <p:cNvSpPr/>
            <p:nvPr/>
          </p:nvSpPr>
          <p:spPr>
            <a:xfrm>
              <a:off x="4961125" y="1876050"/>
              <a:ext cx="62200" cy="53275"/>
            </a:xfrm>
            <a:custGeom>
              <a:avLst/>
              <a:gdLst/>
              <a:ahLst/>
              <a:cxnLst/>
              <a:rect l="l" t="t" r="r" b="b"/>
              <a:pathLst>
                <a:path w="2488" h="2131" extrusionOk="0">
                  <a:moveTo>
                    <a:pt x="1065" y="1"/>
                  </a:moveTo>
                  <a:cubicBezTo>
                    <a:pt x="480" y="1"/>
                    <a:pt x="0" y="472"/>
                    <a:pt x="0" y="1066"/>
                  </a:cubicBezTo>
                  <a:cubicBezTo>
                    <a:pt x="0" y="1707"/>
                    <a:pt x="522" y="2131"/>
                    <a:pt x="1069" y="2131"/>
                  </a:cubicBezTo>
                  <a:cubicBezTo>
                    <a:pt x="1333" y="2131"/>
                    <a:pt x="1602" y="2033"/>
                    <a:pt x="1821"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2616;p79">
              <a:extLst>
                <a:ext uri="{FF2B5EF4-FFF2-40B4-BE49-F238E27FC236}">
                  <a16:creationId xmlns:a16="http://schemas.microsoft.com/office/drawing/2014/main" id="{A2B13E0C-6C1A-39CE-D5DC-03197EEDC709}"/>
                </a:ext>
              </a:extLst>
            </p:cNvPr>
            <p:cNvSpPr/>
            <p:nvPr/>
          </p:nvSpPr>
          <p:spPr>
            <a:xfrm>
              <a:off x="4961125" y="1952050"/>
              <a:ext cx="62200" cy="53450"/>
            </a:xfrm>
            <a:custGeom>
              <a:avLst/>
              <a:gdLst/>
              <a:ahLst/>
              <a:cxnLst/>
              <a:rect l="l" t="t" r="r" b="b"/>
              <a:pathLst>
                <a:path w="2488" h="2138" extrusionOk="0">
                  <a:moveTo>
                    <a:pt x="1065" y="1"/>
                  </a:moveTo>
                  <a:cubicBezTo>
                    <a:pt x="480" y="9"/>
                    <a:pt x="0" y="481"/>
                    <a:pt x="0" y="1074"/>
                  </a:cubicBezTo>
                  <a:cubicBezTo>
                    <a:pt x="0" y="1712"/>
                    <a:pt x="525" y="2138"/>
                    <a:pt x="1073" y="2138"/>
                  </a:cubicBezTo>
                  <a:cubicBezTo>
                    <a:pt x="1335" y="2138"/>
                    <a:pt x="1603" y="2040"/>
                    <a:pt x="1821"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 name="Google Shape;2617;p79">
              <a:extLst>
                <a:ext uri="{FF2B5EF4-FFF2-40B4-BE49-F238E27FC236}">
                  <a16:creationId xmlns:a16="http://schemas.microsoft.com/office/drawing/2014/main" id="{27067951-A98B-1191-AB0C-8A021BB96689}"/>
                </a:ext>
              </a:extLst>
            </p:cNvPr>
            <p:cNvSpPr/>
            <p:nvPr/>
          </p:nvSpPr>
          <p:spPr>
            <a:xfrm>
              <a:off x="4961125" y="2028275"/>
              <a:ext cx="62200" cy="53450"/>
            </a:xfrm>
            <a:custGeom>
              <a:avLst/>
              <a:gdLst/>
              <a:ahLst/>
              <a:cxnLst/>
              <a:rect l="l" t="t" r="r" b="b"/>
              <a:pathLst>
                <a:path w="2488" h="2138" extrusionOk="0">
                  <a:moveTo>
                    <a:pt x="1065" y="1"/>
                  </a:moveTo>
                  <a:cubicBezTo>
                    <a:pt x="480" y="1"/>
                    <a:pt x="0" y="480"/>
                    <a:pt x="0" y="1065"/>
                  </a:cubicBezTo>
                  <a:cubicBezTo>
                    <a:pt x="0" y="1709"/>
                    <a:pt x="525" y="2137"/>
                    <a:pt x="1074" y="2137"/>
                  </a:cubicBezTo>
                  <a:cubicBezTo>
                    <a:pt x="1336" y="2137"/>
                    <a:pt x="1603" y="2040"/>
                    <a:pt x="1821" y="1821"/>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 name="Google Shape;2618;p79">
              <a:extLst>
                <a:ext uri="{FF2B5EF4-FFF2-40B4-BE49-F238E27FC236}">
                  <a16:creationId xmlns:a16="http://schemas.microsoft.com/office/drawing/2014/main" id="{A4324A3F-29E4-74E3-B160-BC25526EB605}"/>
                </a:ext>
              </a:extLst>
            </p:cNvPr>
            <p:cNvSpPr/>
            <p:nvPr/>
          </p:nvSpPr>
          <p:spPr>
            <a:xfrm>
              <a:off x="4961125" y="2104500"/>
              <a:ext cx="62200" cy="53325"/>
            </a:xfrm>
            <a:custGeom>
              <a:avLst/>
              <a:gdLst/>
              <a:ahLst/>
              <a:cxnLst/>
              <a:rect l="l" t="t" r="r" b="b"/>
              <a:pathLst>
                <a:path w="2488" h="2133"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 name="Google Shape;2619;p79">
              <a:extLst>
                <a:ext uri="{FF2B5EF4-FFF2-40B4-BE49-F238E27FC236}">
                  <a16:creationId xmlns:a16="http://schemas.microsoft.com/office/drawing/2014/main" id="{E7714C4A-A605-807E-750F-9C0CBC2F0F51}"/>
                </a:ext>
              </a:extLst>
            </p:cNvPr>
            <p:cNvSpPr/>
            <p:nvPr/>
          </p:nvSpPr>
          <p:spPr>
            <a:xfrm>
              <a:off x="4961125" y="2180700"/>
              <a:ext cx="62200" cy="53350"/>
            </a:xfrm>
            <a:custGeom>
              <a:avLst/>
              <a:gdLst/>
              <a:ahLst/>
              <a:cxnLst/>
              <a:rect l="l" t="t" r="r" b="b"/>
              <a:pathLst>
                <a:path w="2488" h="2134" extrusionOk="0">
                  <a:moveTo>
                    <a:pt x="1065" y="1"/>
                  </a:moveTo>
                  <a:cubicBezTo>
                    <a:pt x="480" y="1"/>
                    <a:pt x="0" y="480"/>
                    <a:pt x="0" y="1066"/>
                  </a:cubicBezTo>
                  <a:cubicBezTo>
                    <a:pt x="0" y="1709"/>
                    <a:pt x="525"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 name="Google Shape;2620;p79">
              <a:extLst>
                <a:ext uri="{FF2B5EF4-FFF2-40B4-BE49-F238E27FC236}">
                  <a16:creationId xmlns:a16="http://schemas.microsoft.com/office/drawing/2014/main" id="{3011C15E-11E7-358F-F106-B917F463D6D0}"/>
                </a:ext>
              </a:extLst>
            </p:cNvPr>
            <p:cNvSpPr/>
            <p:nvPr/>
          </p:nvSpPr>
          <p:spPr>
            <a:xfrm>
              <a:off x="4961125" y="2256925"/>
              <a:ext cx="62350" cy="53425"/>
            </a:xfrm>
            <a:custGeom>
              <a:avLst/>
              <a:gdLst/>
              <a:ahLst/>
              <a:cxnLst/>
              <a:rect l="l" t="t" r="r" b="b"/>
              <a:pathLst>
                <a:path w="2494" h="2137" extrusionOk="0">
                  <a:moveTo>
                    <a:pt x="1075" y="0"/>
                  </a:moveTo>
                  <a:cubicBezTo>
                    <a:pt x="1072" y="0"/>
                    <a:pt x="1068" y="0"/>
                    <a:pt x="1065" y="0"/>
                  </a:cubicBezTo>
                  <a:cubicBezTo>
                    <a:pt x="472" y="0"/>
                    <a:pt x="0" y="480"/>
                    <a:pt x="0" y="1065"/>
                  </a:cubicBezTo>
                  <a:cubicBezTo>
                    <a:pt x="0" y="1709"/>
                    <a:pt x="529" y="2137"/>
                    <a:pt x="1078" y="2137"/>
                  </a:cubicBezTo>
                  <a:cubicBezTo>
                    <a:pt x="1339" y="2137"/>
                    <a:pt x="1606" y="2039"/>
                    <a:pt x="1821" y="1821"/>
                  </a:cubicBezTo>
                  <a:cubicBezTo>
                    <a:pt x="2494" y="1149"/>
                    <a:pt x="2020" y="0"/>
                    <a:pt x="107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 name="Google Shape;2621;p79">
              <a:extLst>
                <a:ext uri="{FF2B5EF4-FFF2-40B4-BE49-F238E27FC236}">
                  <a16:creationId xmlns:a16="http://schemas.microsoft.com/office/drawing/2014/main" id="{8E47E1A2-5270-9026-D7CB-2AC2EE375C28}"/>
                </a:ext>
              </a:extLst>
            </p:cNvPr>
            <p:cNvSpPr/>
            <p:nvPr/>
          </p:nvSpPr>
          <p:spPr>
            <a:xfrm>
              <a:off x="4961125" y="2333125"/>
              <a:ext cx="62200" cy="53450"/>
            </a:xfrm>
            <a:custGeom>
              <a:avLst/>
              <a:gdLst/>
              <a:ahLst/>
              <a:cxnLst/>
              <a:rect l="l" t="t" r="r" b="b"/>
              <a:pathLst>
                <a:path w="2488" h="2138" extrusionOk="0">
                  <a:moveTo>
                    <a:pt x="1065" y="1"/>
                  </a:moveTo>
                  <a:cubicBezTo>
                    <a:pt x="480" y="1"/>
                    <a:pt x="0" y="480"/>
                    <a:pt x="0" y="1066"/>
                  </a:cubicBezTo>
                  <a:cubicBezTo>
                    <a:pt x="0" y="1709"/>
                    <a:pt x="525" y="2137"/>
                    <a:pt x="1074" y="2137"/>
                  </a:cubicBezTo>
                  <a:cubicBezTo>
                    <a:pt x="1336" y="2137"/>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 name="Google Shape;2622;p79">
              <a:extLst>
                <a:ext uri="{FF2B5EF4-FFF2-40B4-BE49-F238E27FC236}">
                  <a16:creationId xmlns:a16="http://schemas.microsoft.com/office/drawing/2014/main" id="{06536838-F879-1423-BF28-B794DC3B5241}"/>
                </a:ext>
              </a:extLst>
            </p:cNvPr>
            <p:cNvSpPr/>
            <p:nvPr/>
          </p:nvSpPr>
          <p:spPr>
            <a:xfrm>
              <a:off x="4961125" y="2409350"/>
              <a:ext cx="62200" cy="53350"/>
            </a:xfrm>
            <a:custGeom>
              <a:avLst/>
              <a:gdLst/>
              <a:ahLst/>
              <a:cxnLst/>
              <a:rect l="l" t="t" r="r" b="b"/>
              <a:pathLst>
                <a:path w="2488" h="2134"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2623;p79">
              <a:extLst>
                <a:ext uri="{FF2B5EF4-FFF2-40B4-BE49-F238E27FC236}">
                  <a16:creationId xmlns:a16="http://schemas.microsoft.com/office/drawing/2014/main" id="{B4F1F388-2D77-C8E1-977B-1029AE096F25}"/>
                </a:ext>
              </a:extLst>
            </p:cNvPr>
            <p:cNvSpPr/>
            <p:nvPr/>
          </p:nvSpPr>
          <p:spPr>
            <a:xfrm>
              <a:off x="4961125" y="2485550"/>
              <a:ext cx="62200" cy="53300"/>
            </a:xfrm>
            <a:custGeom>
              <a:avLst/>
              <a:gdLst/>
              <a:ahLst/>
              <a:cxnLst/>
              <a:rect l="l" t="t" r="r" b="b"/>
              <a:pathLst>
                <a:path w="2488" h="2132" extrusionOk="0">
                  <a:moveTo>
                    <a:pt x="1065" y="1"/>
                  </a:moveTo>
                  <a:cubicBezTo>
                    <a:pt x="472" y="1"/>
                    <a:pt x="0" y="472"/>
                    <a:pt x="0" y="1066"/>
                  </a:cubicBezTo>
                  <a:cubicBezTo>
                    <a:pt x="0" y="1708"/>
                    <a:pt x="522" y="2131"/>
                    <a:pt x="1069" y="2131"/>
                  </a:cubicBezTo>
                  <a:cubicBezTo>
                    <a:pt x="1333" y="2131"/>
                    <a:pt x="1602" y="2033"/>
                    <a:pt x="1821" y="1814"/>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 name="Google Shape;2624;p79">
              <a:extLst>
                <a:ext uri="{FF2B5EF4-FFF2-40B4-BE49-F238E27FC236}">
                  <a16:creationId xmlns:a16="http://schemas.microsoft.com/office/drawing/2014/main" id="{64FBFCC1-F8BB-8FCD-00F4-1B48331A3AD8}"/>
                </a:ext>
              </a:extLst>
            </p:cNvPr>
            <p:cNvSpPr/>
            <p:nvPr/>
          </p:nvSpPr>
          <p:spPr>
            <a:xfrm>
              <a:off x="4961125" y="2561575"/>
              <a:ext cx="62200" cy="53425"/>
            </a:xfrm>
            <a:custGeom>
              <a:avLst/>
              <a:gdLst/>
              <a:ahLst/>
              <a:cxnLst/>
              <a:rect l="l" t="t" r="r" b="b"/>
              <a:pathLst>
                <a:path w="2488" h="2137" extrusionOk="0">
                  <a:moveTo>
                    <a:pt x="1065" y="0"/>
                  </a:moveTo>
                  <a:cubicBezTo>
                    <a:pt x="480" y="8"/>
                    <a:pt x="0" y="480"/>
                    <a:pt x="0" y="1073"/>
                  </a:cubicBezTo>
                  <a:cubicBezTo>
                    <a:pt x="0" y="1711"/>
                    <a:pt x="525" y="2137"/>
                    <a:pt x="1073" y="2137"/>
                  </a:cubicBezTo>
                  <a:cubicBezTo>
                    <a:pt x="1335" y="2137"/>
                    <a:pt x="1603" y="2039"/>
                    <a:pt x="1821" y="1821"/>
                  </a:cubicBezTo>
                  <a:cubicBezTo>
                    <a:pt x="2488" y="1154"/>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 name="Google Shape;2625;p79">
              <a:extLst>
                <a:ext uri="{FF2B5EF4-FFF2-40B4-BE49-F238E27FC236}">
                  <a16:creationId xmlns:a16="http://schemas.microsoft.com/office/drawing/2014/main" id="{80A5F0CB-8DE8-B67D-D8B1-5D2B9F810ADC}"/>
                </a:ext>
              </a:extLst>
            </p:cNvPr>
            <p:cNvSpPr/>
            <p:nvPr/>
          </p:nvSpPr>
          <p:spPr>
            <a:xfrm>
              <a:off x="5037325" y="1571400"/>
              <a:ext cx="62225" cy="53250"/>
            </a:xfrm>
            <a:custGeom>
              <a:avLst/>
              <a:gdLst/>
              <a:ahLst/>
              <a:cxnLst/>
              <a:rect l="l" t="t" r="r" b="b"/>
              <a:pathLst>
                <a:path w="2489" h="2130" extrusionOk="0">
                  <a:moveTo>
                    <a:pt x="1066" y="1"/>
                  </a:moveTo>
                  <a:cubicBezTo>
                    <a:pt x="472" y="1"/>
                    <a:pt x="1" y="472"/>
                    <a:pt x="1" y="1066"/>
                  </a:cubicBezTo>
                  <a:cubicBezTo>
                    <a:pt x="1" y="1703"/>
                    <a:pt x="525" y="2129"/>
                    <a:pt x="1071" y="2129"/>
                  </a:cubicBezTo>
                  <a:cubicBezTo>
                    <a:pt x="1332" y="2129"/>
                    <a:pt x="1598" y="2032"/>
                    <a:pt x="1814" y="1813"/>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 name="Google Shape;2626;p79">
              <a:extLst>
                <a:ext uri="{FF2B5EF4-FFF2-40B4-BE49-F238E27FC236}">
                  <a16:creationId xmlns:a16="http://schemas.microsoft.com/office/drawing/2014/main" id="{21AFA97E-C60B-7514-52DE-A04718798373}"/>
                </a:ext>
              </a:extLst>
            </p:cNvPr>
            <p:cNvSpPr/>
            <p:nvPr/>
          </p:nvSpPr>
          <p:spPr>
            <a:xfrm>
              <a:off x="5037325" y="1647400"/>
              <a:ext cx="62225" cy="53450"/>
            </a:xfrm>
            <a:custGeom>
              <a:avLst/>
              <a:gdLst/>
              <a:ahLst/>
              <a:cxnLst/>
              <a:rect l="l" t="t" r="r" b="b"/>
              <a:pathLst>
                <a:path w="2489" h="2138" extrusionOk="0">
                  <a:moveTo>
                    <a:pt x="1066" y="1"/>
                  </a:moveTo>
                  <a:cubicBezTo>
                    <a:pt x="472" y="9"/>
                    <a:pt x="1" y="481"/>
                    <a:pt x="1" y="1066"/>
                  </a:cubicBezTo>
                  <a:cubicBezTo>
                    <a:pt x="1" y="1710"/>
                    <a:pt x="526" y="2138"/>
                    <a:pt x="1072" y="2138"/>
                  </a:cubicBezTo>
                  <a:cubicBezTo>
                    <a:pt x="1333" y="2138"/>
                    <a:pt x="1598" y="2040"/>
                    <a:pt x="1814"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 name="Google Shape;2627;p79">
              <a:extLst>
                <a:ext uri="{FF2B5EF4-FFF2-40B4-BE49-F238E27FC236}">
                  <a16:creationId xmlns:a16="http://schemas.microsoft.com/office/drawing/2014/main" id="{2EFCF7C1-1315-15FD-7530-9C4606DB4A78}"/>
                </a:ext>
              </a:extLst>
            </p:cNvPr>
            <p:cNvSpPr/>
            <p:nvPr/>
          </p:nvSpPr>
          <p:spPr>
            <a:xfrm>
              <a:off x="5037325" y="1723625"/>
              <a:ext cx="62225" cy="53350"/>
            </a:xfrm>
            <a:custGeom>
              <a:avLst/>
              <a:gdLst/>
              <a:ahLst/>
              <a:cxnLst/>
              <a:rect l="l" t="t" r="r" b="b"/>
              <a:pathLst>
                <a:path w="2489" h="2134" extrusionOk="0">
                  <a:moveTo>
                    <a:pt x="1066" y="1"/>
                  </a:moveTo>
                  <a:cubicBezTo>
                    <a:pt x="472" y="1"/>
                    <a:pt x="1" y="480"/>
                    <a:pt x="1" y="1065"/>
                  </a:cubicBezTo>
                  <a:cubicBezTo>
                    <a:pt x="1" y="1709"/>
                    <a:pt x="526" y="2133"/>
                    <a:pt x="1072" y="2133"/>
                  </a:cubicBezTo>
                  <a:cubicBezTo>
                    <a:pt x="1333" y="2133"/>
                    <a:pt x="1598" y="2037"/>
                    <a:pt x="1814"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 name="Google Shape;2628;p79">
              <a:extLst>
                <a:ext uri="{FF2B5EF4-FFF2-40B4-BE49-F238E27FC236}">
                  <a16:creationId xmlns:a16="http://schemas.microsoft.com/office/drawing/2014/main" id="{EEE29F2A-E597-181F-448A-067AFC9FDEE3}"/>
                </a:ext>
              </a:extLst>
            </p:cNvPr>
            <p:cNvSpPr/>
            <p:nvPr/>
          </p:nvSpPr>
          <p:spPr>
            <a:xfrm>
              <a:off x="5037325" y="1799850"/>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4" y="1821"/>
                  </a:cubicBezTo>
                  <a:cubicBezTo>
                    <a:pt x="2488" y="1146"/>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 name="Google Shape;2629;p79">
              <a:extLst>
                <a:ext uri="{FF2B5EF4-FFF2-40B4-BE49-F238E27FC236}">
                  <a16:creationId xmlns:a16="http://schemas.microsoft.com/office/drawing/2014/main" id="{2EA2D6C0-DDCB-ACA9-75AF-7C6774A4D6FE}"/>
                </a:ext>
              </a:extLst>
            </p:cNvPr>
            <p:cNvSpPr/>
            <p:nvPr/>
          </p:nvSpPr>
          <p:spPr>
            <a:xfrm>
              <a:off x="5037325" y="1876050"/>
              <a:ext cx="62225" cy="53275"/>
            </a:xfrm>
            <a:custGeom>
              <a:avLst/>
              <a:gdLst/>
              <a:ahLst/>
              <a:cxnLst/>
              <a:rect l="l" t="t" r="r" b="b"/>
              <a:pathLst>
                <a:path w="2489" h="2131" extrusionOk="0">
                  <a:moveTo>
                    <a:pt x="1066" y="1"/>
                  </a:moveTo>
                  <a:cubicBezTo>
                    <a:pt x="472" y="1"/>
                    <a:pt x="1" y="472"/>
                    <a:pt x="1" y="1066"/>
                  </a:cubicBezTo>
                  <a:cubicBezTo>
                    <a:pt x="1" y="1707"/>
                    <a:pt x="523" y="2131"/>
                    <a:pt x="1067" y="2131"/>
                  </a:cubicBezTo>
                  <a:cubicBezTo>
                    <a:pt x="1330" y="2131"/>
                    <a:pt x="1597" y="2033"/>
                    <a:pt x="1814" y="1813"/>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2630;p79">
              <a:extLst>
                <a:ext uri="{FF2B5EF4-FFF2-40B4-BE49-F238E27FC236}">
                  <a16:creationId xmlns:a16="http://schemas.microsoft.com/office/drawing/2014/main" id="{2DA69059-31D5-A744-4374-023A7F7510E2}"/>
                </a:ext>
              </a:extLst>
            </p:cNvPr>
            <p:cNvSpPr/>
            <p:nvPr/>
          </p:nvSpPr>
          <p:spPr>
            <a:xfrm>
              <a:off x="5037325" y="1952050"/>
              <a:ext cx="62225" cy="53450"/>
            </a:xfrm>
            <a:custGeom>
              <a:avLst/>
              <a:gdLst/>
              <a:ahLst/>
              <a:cxnLst/>
              <a:rect l="l" t="t" r="r" b="b"/>
              <a:pathLst>
                <a:path w="2489" h="2138" extrusionOk="0">
                  <a:moveTo>
                    <a:pt x="1066" y="1"/>
                  </a:moveTo>
                  <a:cubicBezTo>
                    <a:pt x="472" y="9"/>
                    <a:pt x="1" y="481"/>
                    <a:pt x="1" y="1074"/>
                  </a:cubicBezTo>
                  <a:cubicBezTo>
                    <a:pt x="1" y="1712"/>
                    <a:pt x="525" y="2138"/>
                    <a:pt x="1071" y="2138"/>
                  </a:cubicBezTo>
                  <a:cubicBezTo>
                    <a:pt x="1332" y="2138"/>
                    <a:pt x="1598" y="2040"/>
                    <a:pt x="1814" y="1822"/>
                  </a:cubicBezTo>
                  <a:cubicBezTo>
                    <a:pt x="2488" y="1155"/>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2631;p79">
              <a:extLst>
                <a:ext uri="{FF2B5EF4-FFF2-40B4-BE49-F238E27FC236}">
                  <a16:creationId xmlns:a16="http://schemas.microsoft.com/office/drawing/2014/main" id="{9203E5A2-6A67-C52F-A821-E073B8AD8233}"/>
                </a:ext>
              </a:extLst>
            </p:cNvPr>
            <p:cNvSpPr/>
            <p:nvPr/>
          </p:nvSpPr>
          <p:spPr>
            <a:xfrm>
              <a:off x="5037325" y="2028275"/>
              <a:ext cx="62225" cy="53450"/>
            </a:xfrm>
            <a:custGeom>
              <a:avLst/>
              <a:gdLst/>
              <a:ahLst/>
              <a:cxnLst/>
              <a:rect l="l" t="t" r="r" b="b"/>
              <a:pathLst>
                <a:path w="2489" h="2138" extrusionOk="0">
                  <a:moveTo>
                    <a:pt x="1066" y="1"/>
                  </a:moveTo>
                  <a:cubicBezTo>
                    <a:pt x="472" y="1"/>
                    <a:pt x="1" y="480"/>
                    <a:pt x="1" y="1065"/>
                  </a:cubicBezTo>
                  <a:cubicBezTo>
                    <a:pt x="1" y="1709"/>
                    <a:pt x="526" y="2137"/>
                    <a:pt x="1072" y="2137"/>
                  </a:cubicBezTo>
                  <a:cubicBezTo>
                    <a:pt x="1333" y="2137"/>
                    <a:pt x="1598" y="2040"/>
                    <a:pt x="1814" y="1821"/>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2632;p79">
              <a:extLst>
                <a:ext uri="{FF2B5EF4-FFF2-40B4-BE49-F238E27FC236}">
                  <a16:creationId xmlns:a16="http://schemas.microsoft.com/office/drawing/2014/main" id="{9FF54793-0C23-7110-9A46-1E5021259369}"/>
                </a:ext>
              </a:extLst>
            </p:cNvPr>
            <p:cNvSpPr/>
            <p:nvPr/>
          </p:nvSpPr>
          <p:spPr>
            <a:xfrm>
              <a:off x="5037325" y="2104500"/>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4" y="1821"/>
                  </a:cubicBezTo>
                  <a:cubicBezTo>
                    <a:pt x="2488" y="1146"/>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2633;p79">
              <a:extLst>
                <a:ext uri="{FF2B5EF4-FFF2-40B4-BE49-F238E27FC236}">
                  <a16:creationId xmlns:a16="http://schemas.microsoft.com/office/drawing/2014/main" id="{F31E8B32-7080-A0A6-B01C-4C409032FA68}"/>
                </a:ext>
              </a:extLst>
            </p:cNvPr>
            <p:cNvSpPr/>
            <p:nvPr/>
          </p:nvSpPr>
          <p:spPr>
            <a:xfrm>
              <a:off x="5037325" y="2180700"/>
              <a:ext cx="62225" cy="53350"/>
            </a:xfrm>
            <a:custGeom>
              <a:avLst/>
              <a:gdLst/>
              <a:ahLst/>
              <a:cxnLst/>
              <a:rect l="l" t="t" r="r" b="b"/>
              <a:pathLst>
                <a:path w="2489" h="2134" extrusionOk="0">
                  <a:moveTo>
                    <a:pt x="1066" y="1"/>
                  </a:moveTo>
                  <a:cubicBezTo>
                    <a:pt x="472" y="1"/>
                    <a:pt x="1" y="480"/>
                    <a:pt x="1" y="1066"/>
                  </a:cubicBezTo>
                  <a:cubicBezTo>
                    <a:pt x="1" y="1709"/>
                    <a:pt x="526" y="2133"/>
                    <a:pt x="1072" y="2133"/>
                  </a:cubicBezTo>
                  <a:cubicBezTo>
                    <a:pt x="1333" y="2133"/>
                    <a:pt x="1598" y="2037"/>
                    <a:pt x="1814"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2634;p79">
              <a:extLst>
                <a:ext uri="{FF2B5EF4-FFF2-40B4-BE49-F238E27FC236}">
                  <a16:creationId xmlns:a16="http://schemas.microsoft.com/office/drawing/2014/main" id="{4DB37BF1-0530-A94B-8877-5E6E0E748133}"/>
                </a:ext>
              </a:extLst>
            </p:cNvPr>
            <p:cNvSpPr/>
            <p:nvPr/>
          </p:nvSpPr>
          <p:spPr>
            <a:xfrm>
              <a:off x="5037325" y="2256925"/>
              <a:ext cx="62375" cy="53425"/>
            </a:xfrm>
            <a:custGeom>
              <a:avLst/>
              <a:gdLst/>
              <a:ahLst/>
              <a:cxnLst/>
              <a:rect l="l" t="t" r="r" b="b"/>
              <a:pathLst>
                <a:path w="2495" h="2137" extrusionOk="0">
                  <a:moveTo>
                    <a:pt x="1076" y="0"/>
                  </a:moveTo>
                  <a:cubicBezTo>
                    <a:pt x="1072" y="0"/>
                    <a:pt x="1069" y="0"/>
                    <a:pt x="1066" y="0"/>
                  </a:cubicBezTo>
                  <a:cubicBezTo>
                    <a:pt x="472" y="0"/>
                    <a:pt x="1" y="480"/>
                    <a:pt x="1" y="1065"/>
                  </a:cubicBezTo>
                  <a:cubicBezTo>
                    <a:pt x="1" y="1709"/>
                    <a:pt x="526" y="2137"/>
                    <a:pt x="1075" y="2137"/>
                  </a:cubicBezTo>
                  <a:cubicBezTo>
                    <a:pt x="1336" y="2137"/>
                    <a:pt x="1604" y="2039"/>
                    <a:pt x="1822" y="1821"/>
                  </a:cubicBezTo>
                  <a:cubicBezTo>
                    <a:pt x="2494" y="1149"/>
                    <a:pt x="2020" y="0"/>
                    <a:pt x="107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2635;p79">
              <a:extLst>
                <a:ext uri="{FF2B5EF4-FFF2-40B4-BE49-F238E27FC236}">
                  <a16:creationId xmlns:a16="http://schemas.microsoft.com/office/drawing/2014/main" id="{22AA65A1-E0FB-11C4-554F-3444D4CA4D57}"/>
                </a:ext>
              </a:extLst>
            </p:cNvPr>
            <p:cNvSpPr/>
            <p:nvPr/>
          </p:nvSpPr>
          <p:spPr>
            <a:xfrm>
              <a:off x="5037325" y="2333125"/>
              <a:ext cx="62225" cy="53450"/>
            </a:xfrm>
            <a:custGeom>
              <a:avLst/>
              <a:gdLst/>
              <a:ahLst/>
              <a:cxnLst/>
              <a:rect l="l" t="t" r="r" b="b"/>
              <a:pathLst>
                <a:path w="2489" h="2138" extrusionOk="0">
                  <a:moveTo>
                    <a:pt x="1066" y="1"/>
                  </a:moveTo>
                  <a:cubicBezTo>
                    <a:pt x="472" y="1"/>
                    <a:pt x="1" y="480"/>
                    <a:pt x="1" y="1066"/>
                  </a:cubicBezTo>
                  <a:cubicBezTo>
                    <a:pt x="1" y="1709"/>
                    <a:pt x="526" y="2137"/>
                    <a:pt x="1072" y="2137"/>
                  </a:cubicBezTo>
                  <a:cubicBezTo>
                    <a:pt x="1333" y="2137"/>
                    <a:pt x="1598" y="2040"/>
                    <a:pt x="1814"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2636;p79">
              <a:extLst>
                <a:ext uri="{FF2B5EF4-FFF2-40B4-BE49-F238E27FC236}">
                  <a16:creationId xmlns:a16="http://schemas.microsoft.com/office/drawing/2014/main" id="{C57C3BB4-E140-8FEB-41BC-20F8706D7EBA}"/>
                </a:ext>
              </a:extLst>
            </p:cNvPr>
            <p:cNvSpPr/>
            <p:nvPr/>
          </p:nvSpPr>
          <p:spPr>
            <a:xfrm>
              <a:off x="5037325" y="2409350"/>
              <a:ext cx="62225" cy="53350"/>
            </a:xfrm>
            <a:custGeom>
              <a:avLst/>
              <a:gdLst/>
              <a:ahLst/>
              <a:cxnLst/>
              <a:rect l="l" t="t" r="r" b="b"/>
              <a:pathLst>
                <a:path w="2489" h="2134" extrusionOk="0">
                  <a:moveTo>
                    <a:pt x="1066" y="0"/>
                  </a:moveTo>
                  <a:cubicBezTo>
                    <a:pt x="472" y="0"/>
                    <a:pt x="1" y="480"/>
                    <a:pt x="1" y="1065"/>
                  </a:cubicBezTo>
                  <a:cubicBezTo>
                    <a:pt x="1" y="1709"/>
                    <a:pt x="526" y="2133"/>
                    <a:pt x="1072" y="2133"/>
                  </a:cubicBezTo>
                  <a:cubicBezTo>
                    <a:pt x="1333" y="2133"/>
                    <a:pt x="1598" y="2036"/>
                    <a:pt x="1814" y="1821"/>
                  </a:cubicBezTo>
                  <a:cubicBezTo>
                    <a:pt x="2488" y="1146"/>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2637;p79">
              <a:extLst>
                <a:ext uri="{FF2B5EF4-FFF2-40B4-BE49-F238E27FC236}">
                  <a16:creationId xmlns:a16="http://schemas.microsoft.com/office/drawing/2014/main" id="{F61469A6-A04D-2823-287C-04C9200FE928}"/>
                </a:ext>
              </a:extLst>
            </p:cNvPr>
            <p:cNvSpPr/>
            <p:nvPr/>
          </p:nvSpPr>
          <p:spPr>
            <a:xfrm>
              <a:off x="5037325" y="2485550"/>
              <a:ext cx="62225" cy="53300"/>
            </a:xfrm>
            <a:custGeom>
              <a:avLst/>
              <a:gdLst/>
              <a:ahLst/>
              <a:cxnLst/>
              <a:rect l="l" t="t" r="r" b="b"/>
              <a:pathLst>
                <a:path w="2489" h="2132" extrusionOk="0">
                  <a:moveTo>
                    <a:pt x="1066" y="1"/>
                  </a:moveTo>
                  <a:cubicBezTo>
                    <a:pt x="472" y="1"/>
                    <a:pt x="1" y="480"/>
                    <a:pt x="1" y="1066"/>
                  </a:cubicBezTo>
                  <a:cubicBezTo>
                    <a:pt x="1" y="1708"/>
                    <a:pt x="523" y="2131"/>
                    <a:pt x="1067" y="2131"/>
                  </a:cubicBezTo>
                  <a:cubicBezTo>
                    <a:pt x="1330" y="2131"/>
                    <a:pt x="1597" y="2033"/>
                    <a:pt x="1814" y="1814"/>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2638;p79">
              <a:extLst>
                <a:ext uri="{FF2B5EF4-FFF2-40B4-BE49-F238E27FC236}">
                  <a16:creationId xmlns:a16="http://schemas.microsoft.com/office/drawing/2014/main" id="{7E2B16AE-03B2-6AC4-FC15-185DD77E64E1}"/>
                </a:ext>
              </a:extLst>
            </p:cNvPr>
            <p:cNvSpPr/>
            <p:nvPr/>
          </p:nvSpPr>
          <p:spPr>
            <a:xfrm>
              <a:off x="5037325" y="2561575"/>
              <a:ext cx="62225" cy="53425"/>
            </a:xfrm>
            <a:custGeom>
              <a:avLst/>
              <a:gdLst/>
              <a:ahLst/>
              <a:cxnLst/>
              <a:rect l="l" t="t" r="r" b="b"/>
              <a:pathLst>
                <a:path w="2489" h="2137" extrusionOk="0">
                  <a:moveTo>
                    <a:pt x="1066" y="0"/>
                  </a:moveTo>
                  <a:cubicBezTo>
                    <a:pt x="472" y="8"/>
                    <a:pt x="1" y="480"/>
                    <a:pt x="1" y="1073"/>
                  </a:cubicBezTo>
                  <a:cubicBezTo>
                    <a:pt x="1" y="1711"/>
                    <a:pt x="525" y="2137"/>
                    <a:pt x="1071" y="2137"/>
                  </a:cubicBezTo>
                  <a:cubicBezTo>
                    <a:pt x="1332" y="2137"/>
                    <a:pt x="1598" y="2039"/>
                    <a:pt x="1814" y="1821"/>
                  </a:cubicBezTo>
                  <a:cubicBezTo>
                    <a:pt x="2488" y="1154"/>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2639;p79">
              <a:extLst>
                <a:ext uri="{FF2B5EF4-FFF2-40B4-BE49-F238E27FC236}">
                  <a16:creationId xmlns:a16="http://schemas.microsoft.com/office/drawing/2014/main" id="{1720F9C0-396E-47D6-F737-A86905C191B4}"/>
                </a:ext>
              </a:extLst>
            </p:cNvPr>
            <p:cNvSpPr/>
            <p:nvPr/>
          </p:nvSpPr>
          <p:spPr>
            <a:xfrm>
              <a:off x="5113350" y="2561575"/>
              <a:ext cx="62400" cy="53425"/>
            </a:xfrm>
            <a:custGeom>
              <a:avLst/>
              <a:gdLst/>
              <a:ahLst/>
              <a:cxnLst/>
              <a:rect l="l" t="t" r="r" b="b"/>
              <a:pathLst>
                <a:path w="2496" h="2137" extrusionOk="0">
                  <a:moveTo>
                    <a:pt x="1073" y="0"/>
                  </a:moveTo>
                  <a:cubicBezTo>
                    <a:pt x="480" y="8"/>
                    <a:pt x="8" y="480"/>
                    <a:pt x="0" y="1073"/>
                  </a:cubicBezTo>
                  <a:cubicBezTo>
                    <a:pt x="0" y="1711"/>
                    <a:pt x="525" y="2137"/>
                    <a:pt x="1073" y="2137"/>
                  </a:cubicBezTo>
                  <a:cubicBezTo>
                    <a:pt x="1335" y="2137"/>
                    <a:pt x="1603" y="2039"/>
                    <a:pt x="1821" y="1821"/>
                  </a:cubicBezTo>
                  <a:cubicBezTo>
                    <a:pt x="2496" y="1154"/>
                    <a:pt x="2016" y="0"/>
                    <a:pt x="1073"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2640;p79">
              <a:extLst>
                <a:ext uri="{FF2B5EF4-FFF2-40B4-BE49-F238E27FC236}">
                  <a16:creationId xmlns:a16="http://schemas.microsoft.com/office/drawing/2014/main" id="{3C2280AF-5C1C-59D4-5228-849CA6BCD3DC}"/>
                </a:ext>
              </a:extLst>
            </p:cNvPr>
            <p:cNvSpPr/>
            <p:nvPr/>
          </p:nvSpPr>
          <p:spPr>
            <a:xfrm>
              <a:off x="5113350" y="2637775"/>
              <a:ext cx="62400" cy="53450"/>
            </a:xfrm>
            <a:custGeom>
              <a:avLst/>
              <a:gdLst/>
              <a:ahLst/>
              <a:cxnLst/>
              <a:rect l="l" t="t" r="r" b="b"/>
              <a:pathLst>
                <a:path w="2496" h="2138" extrusionOk="0">
                  <a:moveTo>
                    <a:pt x="1073" y="1"/>
                  </a:moveTo>
                  <a:cubicBezTo>
                    <a:pt x="480" y="1"/>
                    <a:pt x="0" y="480"/>
                    <a:pt x="0" y="1074"/>
                  </a:cubicBezTo>
                  <a:cubicBezTo>
                    <a:pt x="0" y="1712"/>
                    <a:pt x="528" y="2137"/>
                    <a:pt x="1076" y="2137"/>
                  </a:cubicBezTo>
                  <a:cubicBezTo>
                    <a:pt x="1339" y="2137"/>
                    <a:pt x="1605" y="2040"/>
                    <a:pt x="1821" y="1822"/>
                  </a:cubicBezTo>
                  <a:cubicBezTo>
                    <a:pt x="2496" y="1155"/>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2641;p79">
              <a:extLst>
                <a:ext uri="{FF2B5EF4-FFF2-40B4-BE49-F238E27FC236}">
                  <a16:creationId xmlns:a16="http://schemas.microsoft.com/office/drawing/2014/main" id="{C9046410-2792-94E5-45BB-188D71A39647}"/>
                </a:ext>
              </a:extLst>
            </p:cNvPr>
            <p:cNvSpPr/>
            <p:nvPr/>
          </p:nvSpPr>
          <p:spPr>
            <a:xfrm>
              <a:off x="5189550" y="1418975"/>
              <a:ext cx="62225" cy="53350"/>
            </a:xfrm>
            <a:custGeom>
              <a:avLst/>
              <a:gdLst/>
              <a:ahLst/>
              <a:cxnLst/>
              <a:rect l="l" t="t" r="r" b="b"/>
              <a:pathLst>
                <a:path w="2489" h="2134" extrusionOk="0">
                  <a:moveTo>
                    <a:pt x="1066" y="1"/>
                  </a:moveTo>
                  <a:cubicBezTo>
                    <a:pt x="480" y="1"/>
                    <a:pt x="1" y="480"/>
                    <a:pt x="1" y="1065"/>
                  </a:cubicBezTo>
                  <a:cubicBezTo>
                    <a:pt x="1" y="1709"/>
                    <a:pt x="526" y="2133"/>
                    <a:pt x="1072" y="2133"/>
                  </a:cubicBezTo>
                  <a:cubicBezTo>
                    <a:pt x="1333" y="2133"/>
                    <a:pt x="1598" y="2037"/>
                    <a:pt x="1814" y="1822"/>
                  </a:cubicBezTo>
                  <a:cubicBezTo>
                    <a:pt x="2488"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6" name="Google Shape;2642;p79">
              <a:extLst>
                <a:ext uri="{FF2B5EF4-FFF2-40B4-BE49-F238E27FC236}">
                  <a16:creationId xmlns:a16="http://schemas.microsoft.com/office/drawing/2014/main" id="{29D580EF-52C0-6B45-1FDF-A6DCB592B481}"/>
                </a:ext>
              </a:extLst>
            </p:cNvPr>
            <p:cNvSpPr/>
            <p:nvPr/>
          </p:nvSpPr>
          <p:spPr>
            <a:xfrm>
              <a:off x="5189550" y="1495200"/>
              <a:ext cx="62225" cy="53325"/>
            </a:xfrm>
            <a:custGeom>
              <a:avLst/>
              <a:gdLst/>
              <a:ahLst/>
              <a:cxnLst/>
              <a:rect l="l" t="t" r="r" b="b"/>
              <a:pathLst>
                <a:path w="2489" h="2133" extrusionOk="0">
                  <a:moveTo>
                    <a:pt x="1066" y="0"/>
                  </a:moveTo>
                  <a:cubicBezTo>
                    <a:pt x="480" y="0"/>
                    <a:pt x="1" y="472"/>
                    <a:pt x="1" y="1065"/>
                  </a:cubicBezTo>
                  <a:cubicBezTo>
                    <a:pt x="1" y="1709"/>
                    <a:pt x="522" y="2133"/>
                    <a:pt x="1069" y="2133"/>
                  </a:cubicBezTo>
                  <a:cubicBezTo>
                    <a:pt x="1329" y="2133"/>
                    <a:pt x="1596" y="2036"/>
                    <a:pt x="1814" y="1821"/>
                  </a:cubicBezTo>
                  <a:cubicBezTo>
                    <a:pt x="2488" y="1154"/>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7" name="Google Shape;2643;p79">
              <a:extLst>
                <a:ext uri="{FF2B5EF4-FFF2-40B4-BE49-F238E27FC236}">
                  <a16:creationId xmlns:a16="http://schemas.microsoft.com/office/drawing/2014/main" id="{AACF177D-F19D-DB3C-FC58-B99B71783DE8}"/>
                </a:ext>
              </a:extLst>
            </p:cNvPr>
            <p:cNvSpPr/>
            <p:nvPr/>
          </p:nvSpPr>
          <p:spPr>
            <a:xfrm>
              <a:off x="5189550" y="1571400"/>
              <a:ext cx="62225" cy="53300"/>
            </a:xfrm>
            <a:custGeom>
              <a:avLst/>
              <a:gdLst/>
              <a:ahLst/>
              <a:cxnLst/>
              <a:rect l="l" t="t" r="r" b="b"/>
              <a:pathLst>
                <a:path w="2489" h="2132" extrusionOk="0">
                  <a:moveTo>
                    <a:pt x="1051" y="0"/>
                  </a:moveTo>
                  <a:cubicBezTo>
                    <a:pt x="472" y="0"/>
                    <a:pt x="1" y="477"/>
                    <a:pt x="1" y="1066"/>
                  </a:cubicBezTo>
                  <a:cubicBezTo>
                    <a:pt x="1" y="1705"/>
                    <a:pt x="524" y="2132"/>
                    <a:pt x="1072" y="2132"/>
                  </a:cubicBezTo>
                  <a:cubicBezTo>
                    <a:pt x="1332" y="2132"/>
                    <a:pt x="1597" y="2036"/>
                    <a:pt x="1814" y="1822"/>
                  </a:cubicBezTo>
                  <a:cubicBezTo>
                    <a:pt x="2488" y="1147"/>
                    <a:pt x="2017" y="1"/>
                    <a:pt x="1066" y="1"/>
                  </a:cubicBezTo>
                  <a:cubicBezTo>
                    <a:pt x="1061" y="1"/>
                    <a:pt x="1056" y="0"/>
                    <a:pt x="1051"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8" name="Google Shape;2644;p79">
              <a:extLst>
                <a:ext uri="{FF2B5EF4-FFF2-40B4-BE49-F238E27FC236}">
                  <a16:creationId xmlns:a16="http://schemas.microsoft.com/office/drawing/2014/main" id="{F037CA82-D640-AA5D-E4A1-C37B76D404B1}"/>
                </a:ext>
              </a:extLst>
            </p:cNvPr>
            <p:cNvSpPr/>
            <p:nvPr/>
          </p:nvSpPr>
          <p:spPr>
            <a:xfrm>
              <a:off x="5189550" y="1647400"/>
              <a:ext cx="62225" cy="53450"/>
            </a:xfrm>
            <a:custGeom>
              <a:avLst/>
              <a:gdLst/>
              <a:ahLst/>
              <a:cxnLst/>
              <a:rect l="l" t="t" r="r" b="b"/>
              <a:pathLst>
                <a:path w="2489" h="2138" extrusionOk="0">
                  <a:moveTo>
                    <a:pt x="1066" y="1"/>
                  </a:moveTo>
                  <a:cubicBezTo>
                    <a:pt x="480" y="1"/>
                    <a:pt x="1" y="481"/>
                    <a:pt x="1" y="1066"/>
                  </a:cubicBezTo>
                  <a:cubicBezTo>
                    <a:pt x="1" y="1710"/>
                    <a:pt x="522" y="2138"/>
                    <a:pt x="1068" y="2138"/>
                  </a:cubicBezTo>
                  <a:cubicBezTo>
                    <a:pt x="1329" y="2138"/>
                    <a:pt x="1596" y="2040"/>
                    <a:pt x="1814" y="1822"/>
                  </a:cubicBezTo>
                  <a:cubicBezTo>
                    <a:pt x="2488" y="1155"/>
                    <a:pt x="2017" y="9"/>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9" name="Google Shape;2645;p79">
              <a:extLst>
                <a:ext uri="{FF2B5EF4-FFF2-40B4-BE49-F238E27FC236}">
                  <a16:creationId xmlns:a16="http://schemas.microsoft.com/office/drawing/2014/main" id="{3B46D7BB-5ABA-2371-126D-3058D3A9E63A}"/>
                </a:ext>
              </a:extLst>
            </p:cNvPr>
            <p:cNvSpPr/>
            <p:nvPr/>
          </p:nvSpPr>
          <p:spPr>
            <a:xfrm>
              <a:off x="5189550" y="1723625"/>
              <a:ext cx="62225" cy="53350"/>
            </a:xfrm>
            <a:custGeom>
              <a:avLst/>
              <a:gdLst/>
              <a:ahLst/>
              <a:cxnLst/>
              <a:rect l="l" t="t" r="r" b="b"/>
              <a:pathLst>
                <a:path w="2489" h="2134" extrusionOk="0">
                  <a:moveTo>
                    <a:pt x="1066" y="1"/>
                  </a:moveTo>
                  <a:cubicBezTo>
                    <a:pt x="480" y="1"/>
                    <a:pt x="1" y="480"/>
                    <a:pt x="1" y="1065"/>
                  </a:cubicBezTo>
                  <a:cubicBezTo>
                    <a:pt x="1" y="1709"/>
                    <a:pt x="526" y="2133"/>
                    <a:pt x="1072" y="2133"/>
                  </a:cubicBezTo>
                  <a:cubicBezTo>
                    <a:pt x="1333" y="2133"/>
                    <a:pt x="1598" y="2037"/>
                    <a:pt x="1814" y="1822"/>
                  </a:cubicBezTo>
                  <a:cubicBezTo>
                    <a:pt x="2488" y="1155"/>
                    <a:pt x="2017" y="9"/>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2646;p79">
              <a:extLst>
                <a:ext uri="{FF2B5EF4-FFF2-40B4-BE49-F238E27FC236}">
                  <a16:creationId xmlns:a16="http://schemas.microsoft.com/office/drawing/2014/main" id="{05533593-F90E-61EA-53C5-0D8B0AAA3BC0}"/>
                </a:ext>
              </a:extLst>
            </p:cNvPr>
            <p:cNvSpPr/>
            <p:nvPr/>
          </p:nvSpPr>
          <p:spPr>
            <a:xfrm>
              <a:off x="5189550" y="1799850"/>
              <a:ext cx="62225" cy="53325"/>
            </a:xfrm>
            <a:custGeom>
              <a:avLst/>
              <a:gdLst/>
              <a:ahLst/>
              <a:cxnLst/>
              <a:rect l="l" t="t" r="r" b="b"/>
              <a:pathLst>
                <a:path w="2489" h="2133" extrusionOk="0">
                  <a:moveTo>
                    <a:pt x="1066" y="0"/>
                  </a:moveTo>
                  <a:cubicBezTo>
                    <a:pt x="480" y="0"/>
                    <a:pt x="1" y="472"/>
                    <a:pt x="1" y="1065"/>
                  </a:cubicBezTo>
                  <a:cubicBezTo>
                    <a:pt x="1" y="1709"/>
                    <a:pt x="526" y="2133"/>
                    <a:pt x="1072" y="2133"/>
                  </a:cubicBezTo>
                  <a:cubicBezTo>
                    <a:pt x="1333" y="2133"/>
                    <a:pt x="1598" y="2036"/>
                    <a:pt x="1814"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1" name="Google Shape;2647;p79">
              <a:extLst>
                <a:ext uri="{FF2B5EF4-FFF2-40B4-BE49-F238E27FC236}">
                  <a16:creationId xmlns:a16="http://schemas.microsoft.com/office/drawing/2014/main" id="{BEC9E7AC-1D6F-E691-0D8E-D6DDA45E6826}"/>
                </a:ext>
              </a:extLst>
            </p:cNvPr>
            <p:cNvSpPr/>
            <p:nvPr/>
          </p:nvSpPr>
          <p:spPr>
            <a:xfrm>
              <a:off x="5189550" y="1876050"/>
              <a:ext cx="62225" cy="53300"/>
            </a:xfrm>
            <a:custGeom>
              <a:avLst/>
              <a:gdLst/>
              <a:ahLst/>
              <a:cxnLst/>
              <a:rect l="l" t="t" r="r" b="b"/>
              <a:pathLst>
                <a:path w="2489" h="2132" extrusionOk="0">
                  <a:moveTo>
                    <a:pt x="1066" y="1"/>
                  </a:moveTo>
                  <a:cubicBezTo>
                    <a:pt x="480" y="1"/>
                    <a:pt x="1" y="472"/>
                    <a:pt x="1" y="1066"/>
                  </a:cubicBezTo>
                  <a:cubicBezTo>
                    <a:pt x="1" y="1705"/>
                    <a:pt x="524" y="2132"/>
                    <a:pt x="1072" y="2132"/>
                  </a:cubicBezTo>
                  <a:cubicBezTo>
                    <a:pt x="1332" y="2132"/>
                    <a:pt x="1597" y="2036"/>
                    <a:pt x="1814"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2" name="Google Shape;2648;p79">
              <a:extLst>
                <a:ext uri="{FF2B5EF4-FFF2-40B4-BE49-F238E27FC236}">
                  <a16:creationId xmlns:a16="http://schemas.microsoft.com/office/drawing/2014/main" id="{81C48A50-DD75-EE07-DCDC-463BA32EAFD3}"/>
                </a:ext>
              </a:extLst>
            </p:cNvPr>
            <p:cNvSpPr/>
            <p:nvPr/>
          </p:nvSpPr>
          <p:spPr>
            <a:xfrm>
              <a:off x="5189550" y="1952050"/>
              <a:ext cx="62225" cy="53450"/>
            </a:xfrm>
            <a:custGeom>
              <a:avLst/>
              <a:gdLst/>
              <a:ahLst/>
              <a:cxnLst/>
              <a:rect l="l" t="t" r="r" b="b"/>
              <a:pathLst>
                <a:path w="2489" h="2138" extrusionOk="0">
                  <a:moveTo>
                    <a:pt x="1066" y="1"/>
                  </a:moveTo>
                  <a:cubicBezTo>
                    <a:pt x="480" y="1"/>
                    <a:pt x="1" y="481"/>
                    <a:pt x="1" y="1074"/>
                  </a:cubicBezTo>
                  <a:cubicBezTo>
                    <a:pt x="1" y="1712"/>
                    <a:pt x="525" y="2138"/>
                    <a:pt x="1071" y="2138"/>
                  </a:cubicBezTo>
                  <a:cubicBezTo>
                    <a:pt x="1332" y="2138"/>
                    <a:pt x="1598" y="2040"/>
                    <a:pt x="1814" y="1822"/>
                  </a:cubicBezTo>
                  <a:cubicBezTo>
                    <a:pt x="2488" y="1155"/>
                    <a:pt x="2017" y="9"/>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3" name="Google Shape;2649;p79">
              <a:extLst>
                <a:ext uri="{FF2B5EF4-FFF2-40B4-BE49-F238E27FC236}">
                  <a16:creationId xmlns:a16="http://schemas.microsoft.com/office/drawing/2014/main" id="{2518A51A-31F1-48E5-704E-C464BFD7F189}"/>
                </a:ext>
              </a:extLst>
            </p:cNvPr>
            <p:cNvSpPr/>
            <p:nvPr/>
          </p:nvSpPr>
          <p:spPr>
            <a:xfrm>
              <a:off x="5189550" y="2028275"/>
              <a:ext cx="62225" cy="53350"/>
            </a:xfrm>
            <a:custGeom>
              <a:avLst/>
              <a:gdLst/>
              <a:ahLst/>
              <a:cxnLst/>
              <a:rect l="l" t="t" r="r" b="b"/>
              <a:pathLst>
                <a:path w="2489" h="2134" extrusionOk="0">
                  <a:moveTo>
                    <a:pt x="1066" y="1"/>
                  </a:moveTo>
                  <a:cubicBezTo>
                    <a:pt x="480" y="1"/>
                    <a:pt x="1" y="480"/>
                    <a:pt x="1" y="1065"/>
                  </a:cubicBezTo>
                  <a:cubicBezTo>
                    <a:pt x="1" y="1709"/>
                    <a:pt x="526" y="2133"/>
                    <a:pt x="1072" y="2133"/>
                  </a:cubicBezTo>
                  <a:cubicBezTo>
                    <a:pt x="1333" y="2133"/>
                    <a:pt x="1598" y="2037"/>
                    <a:pt x="1814" y="1821"/>
                  </a:cubicBezTo>
                  <a:cubicBezTo>
                    <a:pt x="2488" y="1155"/>
                    <a:pt x="2017" y="9"/>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2650;p79">
              <a:extLst>
                <a:ext uri="{FF2B5EF4-FFF2-40B4-BE49-F238E27FC236}">
                  <a16:creationId xmlns:a16="http://schemas.microsoft.com/office/drawing/2014/main" id="{893D1A38-4AB0-15FD-6978-3A827AA9889C}"/>
                </a:ext>
              </a:extLst>
            </p:cNvPr>
            <p:cNvSpPr/>
            <p:nvPr/>
          </p:nvSpPr>
          <p:spPr>
            <a:xfrm>
              <a:off x="5189550" y="2104500"/>
              <a:ext cx="62225" cy="53325"/>
            </a:xfrm>
            <a:custGeom>
              <a:avLst/>
              <a:gdLst/>
              <a:ahLst/>
              <a:cxnLst/>
              <a:rect l="l" t="t" r="r" b="b"/>
              <a:pathLst>
                <a:path w="2489" h="2133" extrusionOk="0">
                  <a:moveTo>
                    <a:pt x="1066" y="0"/>
                  </a:moveTo>
                  <a:cubicBezTo>
                    <a:pt x="480" y="0"/>
                    <a:pt x="1" y="480"/>
                    <a:pt x="1" y="1065"/>
                  </a:cubicBezTo>
                  <a:cubicBezTo>
                    <a:pt x="1" y="1709"/>
                    <a:pt x="522" y="2133"/>
                    <a:pt x="1069" y="2133"/>
                  </a:cubicBezTo>
                  <a:cubicBezTo>
                    <a:pt x="1329" y="2133"/>
                    <a:pt x="1596" y="2036"/>
                    <a:pt x="1814" y="1821"/>
                  </a:cubicBezTo>
                  <a:cubicBezTo>
                    <a:pt x="2488" y="1154"/>
                    <a:pt x="2017" y="8"/>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5" name="Google Shape;2651;p79">
              <a:extLst>
                <a:ext uri="{FF2B5EF4-FFF2-40B4-BE49-F238E27FC236}">
                  <a16:creationId xmlns:a16="http://schemas.microsoft.com/office/drawing/2014/main" id="{90632401-594F-3156-054D-FEA18B13CBED}"/>
                </a:ext>
              </a:extLst>
            </p:cNvPr>
            <p:cNvSpPr/>
            <p:nvPr/>
          </p:nvSpPr>
          <p:spPr>
            <a:xfrm>
              <a:off x="5189550" y="2180700"/>
              <a:ext cx="62225" cy="53350"/>
            </a:xfrm>
            <a:custGeom>
              <a:avLst/>
              <a:gdLst/>
              <a:ahLst/>
              <a:cxnLst/>
              <a:rect l="l" t="t" r="r" b="b"/>
              <a:pathLst>
                <a:path w="2489" h="2134" extrusionOk="0">
                  <a:moveTo>
                    <a:pt x="1066" y="1"/>
                  </a:moveTo>
                  <a:cubicBezTo>
                    <a:pt x="480" y="1"/>
                    <a:pt x="1" y="472"/>
                    <a:pt x="1" y="1066"/>
                  </a:cubicBezTo>
                  <a:cubicBezTo>
                    <a:pt x="1" y="1709"/>
                    <a:pt x="522" y="2133"/>
                    <a:pt x="1069" y="2133"/>
                  </a:cubicBezTo>
                  <a:cubicBezTo>
                    <a:pt x="1329" y="2133"/>
                    <a:pt x="1596" y="2037"/>
                    <a:pt x="1814" y="1822"/>
                  </a:cubicBezTo>
                  <a:cubicBezTo>
                    <a:pt x="2488"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6" name="Google Shape;2652;p79">
              <a:extLst>
                <a:ext uri="{FF2B5EF4-FFF2-40B4-BE49-F238E27FC236}">
                  <a16:creationId xmlns:a16="http://schemas.microsoft.com/office/drawing/2014/main" id="{96C97C96-FAC5-0D0C-CAA0-BF08B98E4D81}"/>
                </a:ext>
              </a:extLst>
            </p:cNvPr>
            <p:cNvSpPr/>
            <p:nvPr/>
          </p:nvSpPr>
          <p:spPr>
            <a:xfrm>
              <a:off x="5189550" y="2256925"/>
              <a:ext cx="62425" cy="53425"/>
            </a:xfrm>
            <a:custGeom>
              <a:avLst/>
              <a:gdLst/>
              <a:ahLst/>
              <a:cxnLst/>
              <a:rect l="l" t="t" r="r" b="b"/>
              <a:pathLst>
                <a:path w="2497" h="2137" extrusionOk="0">
                  <a:moveTo>
                    <a:pt x="1066" y="0"/>
                  </a:moveTo>
                  <a:cubicBezTo>
                    <a:pt x="480" y="0"/>
                    <a:pt x="1" y="472"/>
                    <a:pt x="1" y="1065"/>
                  </a:cubicBezTo>
                  <a:cubicBezTo>
                    <a:pt x="1" y="1709"/>
                    <a:pt x="526" y="2137"/>
                    <a:pt x="1074" y="2137"/>
                  </a:cubicBezTo>
                  <a:cubicBezTo>
                    <a:pt x="1336" y="2137"/>
                    <a:pt x="1604" y="2039"/>
                    <a:pt x="1822" y="1821"/>
                  </a:cubicBezTo>
                  <a:cubicBezTo>
                    <a:pt x="2496"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7" name="Google Shape;2653;p79">
              <a:extLst>
                <a:ext uri="{FF2B5EF4-FFF2-40B4-BE49-F238E27FC236}">
                  <a16:creationId xmlns:a16="http://schemas.microsoft.com/office/drawing/2014/main" id="{1AC28D89-EC82-E1E4-45F5-42F7E5D4991E}"/>
                </a:ext>
              </a:extLst>
            </p:cNvPr>
            <p:cNvSpPr/>
            <p:nvPr/>
          </p:nvSpPr>
          <p:spPr>
            <a:xfrm>
              <a:off x="5189550" y="2333125"/>
              <a:ext cx="62225" cy="53350"/>
            </a:xfrm>
            <a:custGeom>
              <a:avLst/>
              <a:gdLst/>
              <a:ahLst/>
              <a:cxnLst/>
              <a:rect l="l" t="t" r="r" b="b"/>
              <a:pathLst>
                <a:path w="2489" h="2134" extrusionOk="0">
                  <a:moveTo>
                    <a:pt x="1066" y="1"/>
                  </a:moveTo>
                  <a:cubicBezTo>
                    <a:pt x="480" y="1"/>
                    <a:pt x="1" y="480"/>
                    <a:pt x="1" y="1066"/>
                  </a:cubicBezTo>
                  <a:cubicBezTo>
                    <a:pt x="1" y="1709"/>
                    <a:pt x="522" y="2134"/>
                    <a:pt x="1069" y="2134"/>
                  </a:cubicBezTo>
                  <a:cubicBezTo>
                    <a:pt x="1329" y="2134"/>
                    <a:pt x="1596" y="2037"/>
                    <a:pt x="1814" y="1822"/>
                  </a:cubicBezTo>
                  <a:cubicBezTo>
                    <a:pt x="2488" y="1155"/>
                    <a:pt x="2017" y="9"/>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8" name="Google Shape;2654;p79">
              <a:extLst>
                <a:ext uri="{FF2B5EF4-FFF2-40B4-BE49-F238E27FC236}">
                  <a16:creationId xmlns:a16="http://schemas.microsoft.com/office/drawing/2014/main" id="{4A792924-661F-B280-2D17-12F976E23152}"/>
                </a:ext>
              </a:extLst>
            </p:cNvPr>
            <p:cNvSpPr/>
            <p:nvPr/>
          </p:nvSpPr>
          <p:spPr>
            <a:xfrm>
              <a:off x="5189550" y="2409350"/>
              <a:ext cx="62225" cy="53350"/>
            </a:xfrm>
            <a:custGeom>
              <a:avLst/>
              <a:gdLst/>
              <a:ahLst/>
              <a:cxnLst/>
              <a:rect l="l" t="t" r="r" b="b"/>
              <a:pathLst>
                <a:path w="2489" h="2134" extrusionOk="0">
                  <a:moveTo>
                    <a:pt x="1066" y="0"/>
                  </a:moveTo>
                  <a:cubicBezTo>
                    <a:pt x="480" y="0"/>
                    <a:pt x="1" y="472"/>
                    <a:pt x="1" y="1065"/>
                  </a:cubicBezTo>
                  <a:cubicBezTo>
                    <a:pt x="1" y="1709"/>
                    <a:pt x="526" y="2133"/>
                    <a:pt x="1072" y="2133"/>
                  </a:cubicBezTo>
                  <a:cubicBezTo>
                    <a:pt x="1333" y="2133"/>
                    <a:pt x="1598" y="2036"/>
                    <a:pt x="1814"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9" name="Google Shape;2655;p79">
              <a:extLst>
                <a:ext uri="{FF2B5EF4-FFF2-40B4-BE49-F238E27FC236}">
                  <a16:creationId xmlns:a16="http://schemas.microsoft.com/office/drawing/2014/main" id="{785C8821-6492-B21F-1B76-B35D9399BA36}"/>
                </a:ext>
              </a:extLst>
            </p:cNvPr>
            <p:cNvSpPr/>
            <p:nvPr/>
          </p:nvSpPr>
          <p:spPr>
            <a:xfrm>
              <a:off x="5189550" y="2485550"/>
              <a:ext cx="62425" cy="53300"/>
            </a:xfrm>
            <a:custGeom>
              <a:avLst/>
              <a:gdLst/>
              <a:ahLst/>
              <a:cxnLst/>
              <a:rect l="l" t="t" r="r" b="b"/>
              <a:pathLst>
                <a:path w="2497" h="2132" extrusionOk="0">
                  <a:moveTo>
                    <a:pt x="1066" y="1"/>
                  </a:moveTo>
                  <a:cubicBezTo>
                    <a:pt x="480" y="1"/>
                    <a:pt x="1" y="480"/>
                    <a:pt x="1" y="1066"/>
                  </a:cubicBezTo>
                  <a:cubicBezTo>
                    <a:pt x="1" y="1708"/>
                    <a:pt x="523" y="2131"/>
                    <a:pt x="1070" y="2131"/>
                  </a:cubicBezTo>
                  <a:cubicBezTo>
                    <a:pt x="1333" y="2131"/>
                    <a:pt x="1602" y="2033"/>
                    <a:pt x="1822" y="1814"/>
                  </a:cubicBezTo>
                  <a:cubicBezTo>
                    <a:pt x="2496"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2656;p79">
              <a:extLst>
                <a:ext uri="{FF2B5EF4-FFF2-40B4-BE49-F238E27FC236}">
                  <a16:creationId xmlns:a16="http://schemas.microsoft.com/office/drawing/2014/main" id="{8E4D0523-E56A-CCBA-D304-3EC242FAA81D}"/>
                </a:ext>
              </a:extLst>
            </p:cNvPr>
            <p:cNvSpPr/>
            <p:nvPr/>
          </p:nvSpPr>
          <p:spPr>
            <a:xfrm>
              <a:off x="5189550" y="2561575"/>
              <a:ext cx="62225" cy="53425"/>
            </a:xfrm>
            <a:custGeom>
              <a:avLst/>
              <a:gdLst/>
              <a:ahLst/>
              <a:cxnLst/>
              <a:rect l="l" t="t" r="r" b="b"/>
              <a:pathLst>
                <a:path w="2489" h="2137" extrusionOk="0">
                  <a:moveTo>
                    <a:pt x="1066" y="0"/>
                  </a:moveTo>
                  <a:cubicBezTo>
                    <a:pt x="480" y="0"/>
                    <a:pt x="1" y="480"/>
                    <a:pt x="1" y="1073"/>
                  </a:cubicBezTo>
                  <a:cubicBezTo>
                    <a:pt x="1" y="1711"/>
                    <a:pt x="521" y="2137"/>
                    <a:pt x="1067" y="2137"/>
                  </a:cubicBezTo>
                  <a:cubicBezTo>
                    <a:pt x="1328" y="2137"/>
                    <a:pt x="1595" y="2039"/>
                    <a:pt x="1814" y="1821"/>
                  </a:cubicBezTo>
                  <a:cubicBezTo>
                    <a:pt x="2488" y="1154"/>
                    <a:pt x="2017" y="8"/>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1" name="Google Shape;2657;p79">
              <a:extLst>
                <a:ext uri="{FF2B5EF4-FFF2-40B4-BE49-F238E27FC236}">
                  <a16:creationId xmlns:a16="http://schemas.microsoft.com/office/drawing/2014/main" id="{D8C233BB-20FD-CFFA-A294-9F581C391858}"/>
                </a:ext>
              </a:extLst>
            </p:cNvPr>
            <p:cNvSpPr/>
            <p:nvPr/>
          </p:nvSpPr>
          <p:spPr>
            <a:xfrm>
              <a:off x="5189550" y="2714000"/>
              <a:ext cx="62225" cy="53350"/>
            </a:xfrm>
            <a:custGeom>
              <a:avLst/>
              <a:gdLst/>
              <a:ahLst/>
              <a:cxnLst/>
              <a:rect l="l" t="t" r="r" b="b"/>
              <a:pathLst>
                <a:path w="2489" h="2134" extrusionOk="0">
                  <a:moveTo>
                    <a:pt x="1066" y="0"/>
                  </a:moveTo>
                  <a:cubicBezTo>
                    <a:pt x="480" y="0"/>
                    <a:pt x="1" y="480"/>
                    <a:pt x="1" y="1065"/>
                  </a:cubicBezTo>
                  <a:cubicBezTo>
                    <a:pt x="1" y="1709"/>
                    <a:pt x="522" y="2133"/>
                    <a:pt x="1069" y="2133"/>
                  </a:cubicBezTo>
                  <a:cubicBezTo>
                    <a:pt x="1329" y="2133"/>
                    <a:pt x="1596" y="2036"/>
                    <a:pt x="1814" y="1821"/>
                  </a:cubicBezTo>
                  <a:cubicBezTo>
                    <a:pt x="2488" y="1155"/>
                    <a:pt x="2017" y="8"/>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2" name="Google Shape;2658;p79">
              <a:extLst>
                <a:ext uri="{FF2B5EF4-FFF2-40B4-BE49-F238E27FC236}">
                  <a16:creationId xmlns:a16="http://schemas.microsoft.com/office/drawing/2014/main" id="{41C81861-049A-9A65-6D43-843385B1B262}"/>
                </a:ext>
              </a:extLst>
            </p:cNvPr>
            <p:cNvSpPr/>
            <p:nvPr/>
          </p:nvSpPr>
          <p:spPr>
            <a:xfrm>
              <a:off x="5189550" y="2637775"/>
              <a:ext cx="62425" cy="53450"/>
            </a:xfrm>
            <a:custGeom>
              <a:avLst/>
              <a:gdLst/>
              <a:ahLst/>
              <a:cxnLst/>
              <a:rect l="l" t="t" r="r" b="b"/>
              <a:pathLst>
                <a:path w="2497" h="2138" extrusionOk="0">
                  <a:moveTo>
                    <a:pt x="1066" y="1"/>
                  </a:moveTo>
                  <a:cubicBezTo>
                    <a:pt x="480" y="9"/>
                    <a:pt x="1" y="480"/>
                    <a:pt x="1" y="1074"/>
                  </a:cubicBezTo>
                  <a:cubicBezTo>
                    <a:pt x="1" y="1712"/>
                    <a:pt x="525" y="2137"/>
                    <a:pt x="1073" y="2137"/>
                  </a:cubicBezTo>
                  <a:cubicBezTo>
                    <a:pt x="1336" y="2137"/>
                    <a:pt x="1603" y="2040"/>
                    <a:pt x="1822" y="1822"/>
                  </a:cubicBezTo>
                  <a:cubicBezTo>
                    <a:pt x="2496"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3" name="Google Shape;2659;p79">
              <a:extLst>
                <a:ext uri="{FF2B5EF4-FFF2-40B4-BE49-F238E27FC236}">
                  <a16:creationId xmlns:a16="http://schemas.microsoft.com/office/drawing/2014/main" id="{D4C3C769-F34D-7ED6-8345-CB48A96407F0}"/>
                </a:ext>
              </a:extLst>
            </p:cNvPr>
            <p:cNvSpPr/>
            <p:nvPr/>
          </p:nvSpPr>
          <p:spPr>
            <a:xfrm>
              <a:off x="5265775" y="1342750"/>
              <a:ext cx="62200" cy="53350"/>
            </a:xfrm>
            <a:custGeom>
              <a:avLst/>
              <a:gdLst/>
              <a:ahLst/>
              <a:cxnLst/>
              <a:rect l="l" t="t" r="r" b="b"/>
              <a:pathLst>
                <a:path w="2488" h="2134" extrusionOk="0">
                  <a:moveTo>
                    <a:pt x="1065" y="1"/>
                  </a:moveTo>
                  <a:cubicBezTo>
                    <a:pt x="480" y="1"/>
                    <a:pt x="0" y="481"/>
                    <a:pt x="0" y="1066"/>
                  </a:cubicBezTo>
                  <a:cubicBezTo>
                    <a:pt x="0" y="1710"/>
                    <a:pt x="522" y="2134"/>
                    <a:pt x="1068" y="2134"/>
                  </a:cubicBezTo>
                  <a:cubicBezTo>
                    <a:pt x="1329" y="2134"/>
                    <a:pt x="1595" y="2037"/>
                    <a:pt x="1813" y="1822"/>
                  </a:cubicBezTo>
                  <a:cubicBezTo>
                    <a:pt x="2488" y="1155"/>
                    <a:pt x="2016" y="9"/>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4" name="Google Shape;2660;p79">
              <a:extLst>
                <a:ext uri="{FF2B5EF4-FFF2-40B4-BE49-F238E27FC236}">
                  <a16:creationId xmlns:a16="http://schemas.microsoft.com/office/drawing/2014/main" id="{DCAA085D-DC13-09CB-322D-59B041B75B0B}"/>
                </a:ext>
              </a:extLst>
            </p:cNvPr>
            <p:cNvSpPr/>
            <p:nvPr/>
          </p:nvSpPr>
          <p:spPr>
            <a:xfrm>
              <a:off x="5265775" y="1418975"/>
              <a:ext cx="62200" cy="53350"/>
            </a:xfrm>
            <a:custGeom>
              <a:avLst/>
              <a:gdLst/>
              <a:ahLst/>
              <a:cxnLst/>
              <a:rect l="l" t="t" r="r" b="b"/>
              <a:pathLst>
                <a:path w="2488" h="2134" extrusionOk="0">
                  <a:moveTo>
                    <a:pt x="1065" y="1"/>
                  </a:moveTo>
                  <a:cubicBezTo>
                    <a:pt x="480" y="1"/>
                    <a:pt x="0" y="480"/>
                    <a:pt x="0" y="1065"/>
                  </a:cubicBezTo>
                  <a:cubicBezTo>
                    <a:pt x="0" y="1709"/>
                    <a:pt x="522" y="2133"/>
                    <a:pt x="1068" y="2133"/>
                  </a:cubicBezTo>
                  <a:cubicBezTo>
                    <a:pt x="1329" y="2133"/>
                    <a:pt x="1595" y="2037"/>
                    <a:pt x="1813" y="1822"/>
                  </a:cubicBezTo>
                  <a:cubicBezTo>
                    <a:pt x="2488" y="1155"/>
                    <a:pt x="2016" y="9"/>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5" name="Google Shape;2661;p79">
              <a:extLst>
                <a:ext uri="{FF2B5EF4-FFF2-40B4-BE49-F238E27FC236}">
                  <a16:creationId xmlns:a16="http://schemas.microsoft.com/office/drawing/2014/main" id="{9488CA0D-4516-E463-0B4C-7829D87D15DF}"/>
                </a:ext>
              </a:extLst>
            </p:cNvPr>
            <p:cNvSpPr/>
            <p:nvPr/>
          </p:nvSpPr>
          <p:spPr>
            <a:xfrm>
              <a:off x="5265775" y="1495200"/>
              <a:ext cx="62200" cy="53325"/>
            </a:xfrm>
            <a:custGeom>
              <a:avLst/>
              <a:gdLst/>
              <a:ahLst/>
              <a:cxnLst/>
              <a:rect l="l" t="t" r="r" b="b"/>
              <a:pathLst>
                <a:path w="2488" h="2133" extrusionOk="0">
                  <a:moveTo>
                    <a:pt x="1065" y="0"/>
                  </a:moveTo>
                  <a:cubicBezTo>
                    <a:pt x="480" y="0"/>
                    <a:pt x="0" y="472"/>
                    <a:pt x="0" y="1065"/>
                  </a:cubicBezTo>
                  <a:cubicBezTo>
                    <a:pt x="0" y="1709"/>
                    <a:pt x="522" y="2133"/>
                    <a:pt x="1068" y="2133"/>
                  </a:cubicBezTo>
                  <a:cubicBezTo>
                    <a:pt x="1329" y="2133"/>
                    <a:pt x="1595" y="2036"/>
                    <a:pt x="1813" y="1821"/>
                  </a:cubicBezTo>
                  <a:cubicBezTo>
                    <a:pt x="2488" y="1154"/>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6" name="Google Shape;2662;p79">
              <a:extLst>
                <a:ext uri="{FF2B5EF4-FFF2-40B4-BE49-F238E27FC236}">
                  <a16:creationId xmlns:a16="http://schemas.microsoft.com/office/drawing/2014/main" id="{740A2EA0-F7EF-5587-01DA-1B387F2FCC73}"/>
                </a:ext>
              </a:extLst>
            </p:cNvPr>
            <p:cNvSpPr/>
            <p:nvPr/>
          </p:nvSpPr>
          <p:spPr>
            <a:xfrm>
              <a:off x="5265775" y="1571400"/>
              <a:ext cx="62200" cy="53300"/>
            </a:xfrm>
            <a:custGeom>
              <a:avLst/>
              <a:gdLst/>
              <a:ahLst/>
              <a:cxnLst/>
              <a:rect l="l" t="t" r="r" b="b"/>
              <a:pathLst>
                <a:path w="2488" h="2132" extrusionOk="0">
                  <a:moveTo>
                    <a:pt x="1051" y="0"/>
                  </a:moveTo>
                  <a:cubicBezTo>
                    <a:pt x="472" y="0"/>
                    <a:pt x="0" y="477"/>
                    <a:pt x="0" y="1066"/>
                  </a:cubicBezTo>
                  <a:cubicBezTo>
                    <a:pt x="0" y="1705"/>
                    <a:pt x="524" y="2132"/>
                    <a:pt x="1072" y="2132"/>
                  </a:cubicBezTo>
                  <a:cubicBezTo>
                    <a:pt x="1331" y="2132"/>
                    <a:pt x="1596" y="2036"/>
                    <a:pt x="1813" y="1822"/>
                  </a:cubicBezTo>
                  <a:cubicBezTo>
                    <a:pt x="2488" y="1147"/>
                    <a:pt x="2016" y="1"/>
                    <a:pt x="1065" y="1"/>
                  </a:cubicBezTo>
                  <a:cubicBezTo>
                    <a:pt x="1060" y="1"/>
                    <a:pt x="1055" y="0"/>
                    <a:pt x="1051"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7" name="Google Shape;2663;p79">
              <a:extLst>
                <a:ext uri="{FF2B5EF4-FFF2-40B4-BE49-F238E27FC236}">
                  <a16:creationId xmlns:a16="http://schemas.microsoft.com/office/drawing/2014/main" id="{F6D59219-B2AE-71AA-11DE-CF5FD50E9ADB}"/>
                </a:ext>
              </a:extLst>
            </p:cNvPr>
            <p:cNvSpPr/>
            <p:nvPr/>
          </p:nvSpPr>
          <p:spPr>
            <a:xfrm>
              <a:off x="5265775" y="1647400"/>
              <a:ext cx="62200" cy="53450"/>
            </a:xfrm>
            <a:custGeom>
              <a:avLst/>
              <a:gdLst/>
              <a:ahLst/>
              <a:cxnLst/>
              <a:rect l="l" t="t" r="r" b="b"/>
              <a:pathLst>
                <a:path w="2488" h="2138" extrusionOk="0">
                  <a:moveTo>
                    <a:pt x="1065" y="1"/>
                  </a:moveTo>
                  <a:cubicBezTo>
                    <a:pt x="480" y="1"/>
                    <a:pt x="0" y="481"/>
                    <a:pt x="0" y="1066"/>
                  </a:cubicBezTo>
                  <a:cubicBezTo>
                    <a:pt x="0" y="1710"/>
                    <a:pt x="522" y="2138"/>
                    <a:pt x="1068" y="2138"/>
                  </a:cubicBezTo>
                  <a:cubicBezTo>
                    <a:pt x="1329" y="2138"/>
                    <a:pt x="1595" y="2040"/>
                    <a:pt x="1813" y="1822"/>
                  </a:cubicBezTo>
                  <a:cubicBezTo>
                    <a:pt x="2488" y="1155"/>
                    <a:pt x="2016" y="9"/>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8" name="Google Shape;2664;p79">
              <a:extLst>
                <a:ext uri="{FF2B5EF4-FFF2-40B4-BE49-F238E27FC236}">
                  <a16:creationId xmlns:a16="http://schemas.microsoft.com/office/drawing/2014/main" id="{2E091D46-DFB6-7809-63F4-EBB277814E69}"/>
                </a:ext>
              </a:extLst>
            </p:cNvPr>
            <p:cNvSpPr/>
            <p:nvPr/>
          </p:nvSpPr>
          <p:spPr>
            <a:xfrm>
              <a:off x="5265775" y="1723625"/>
              <a:ext cx="62200" cy="53350"/>
            </a:xfrm>
            <a:custGeom>
              <a:avLst/>
              <a:gdLst/>
              <a:ahLst/>
              <a:cxnLst/>
              <a:rect l="l" t="t" r="r" b="b"/>
              <a:pathLst>
                <a:path w="2488" h="2134" extrusionOk="0">
                  <a:moveTo>
                    <a:pt x="1065" y="1"/>
                  </a:moveTo>
                  <a:cubicBezTo>
                    <a:pt x="480" y="1"/>
                    <a:pt x="0" y="480"/>
                    <a:pt x="0" y="1065"/>
                  </a:cubicBezTo>
                  <a:cubicBezTo>
                    <a:pt x="0" y="1709"/>
                    <a:pt x="522" y="2133"/>
                    <a:pt x="1068" y="2133"/>
                  </a:cubicBezTo>
                  <a:cubicBezTo>
                    <a:pt x="1329" y="2133"/>
                    <a:pt x="1595" y="2037"/>
                    <a:pt x="1813" y="1822"/>
                  </a:cubicBezTo>
                  <a:cubicBezTo>
                    <a:pt x="2488" y="1155"/>
                    <a:pt x="2016" y="9"/>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9" name="Google Shape;2665;p79">
              <a:extLst>
                <a:ext uri="{FF2B5EF4-FFF2-40B4-BE49-F238E27FC236}">
                  <a16:creationId xmlns:a16="http://schemas.microsoft.com/office/drawing/2014/main" id="{67C5D95C-C1FD-EA0C-4C73-0FE817C01622}"/>
                </a:ext>
              </a:extLst>
            </p:cNvPr>
            <p:cNvSpPr/>
            <p:nvPr/>
          </p:nvSpPr>
          <p:spPr>
            <a:xfrm>
              <a:off x="5265775" y="1799850"/>
              <a:ext cx="62200" cy="53325"/>
            </a:xfrm>
            <a:custGeom>
              <a:avLst/>
              <a:gdLst/>
              <a:ahLst/>
              <a:cxnLst/>
              <a:rect l="l" t="t" r="r" b="b"/>
              <a:pathLst>
                <a:path w="2488" h="2133" extrusionOk="0">
                  <a:moveTo>
                    <a:pt x="1065" y="0"/>
                  </a:moveTo>
                  <a:cubicBezTo>
                    <a:pt x="480" y="0"/>
                    <a:pt x="0" y="472"/>
                    <a:pt x="0" y="1065"/>
                  </a:cubicBezTo>
                  <a:cubicBezTo>
                    <a:pt x="0" y="1709"/>
                    <a:pt x="522" y="2133"/>
                    <a:pt x="1068" y="2133"/>
                  </a:cubicBezTo>
                  <a:cubicBezTo>
                    <a:pt x="1329" y="2133"/>
                    <a:pt x="1595" y="2036"/>
                    <a:pt x="1813" y="1821"/>
                  </a:cubicBezTo>
                  <a:cubicBezTo>
                    <a:pt x="2488" y="1154"/>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0" name="Google Shape;2666;p79">
              <a:extLst>
                <a:ext uri="{FF2B5EF4-FFF2-40B4-BE49-F238E27FC236}">
                  <a16:creationId xmlns:a16="http://schemas.microsoft.com/office/drawing/2014/main" id="{418CA2C2-7479-4769-B1B9-55DE8F12BF51}"/>
                </a:ext>
              </a:extLst>
            </p:cNvPr>
            <p:cNvSpPr/>
            <p:nvPr/>
          </p:nvSpPr>
          <p:spPr>
            <a:xfrm>
              <a:off x="5265775" y="1876050"/>
              <a:ext cx="62200" cy="53300"/>
            </a:xfrm>
            <a:custGeom>
              <a:avLst/>
              <a:gdLst/>
              <a:ahLst/>
              <a:cxnLst/>
              <a:rect l="l" t="t" r="r" b="b"/>
              <a:pathLst>
                <a:path w="2488" h="2132" extrusionOk="0">
                  <a:moveTo>
                    <a:pt x="1065" y="1"/>
                  </a:moveTo>
                  <a:cubicBezTo>
                    <a:pt x="480" y="1"/>
                    <a:pt x="0" y="472"/>
                    <a:pt x="0" y="1066"/>
                  </a:cubicBezTo>
                  <a:cubicBezTo>
                    <a:pt x="0" y="1705"/>
                    <a:pt x="524" y="2132"/>
                    <a:pt x="1072" y="2132"/>
                  </a:cubicBezTo>
                  <a:cubicBezTo>
                    <a:pt x="1331" y="2132"/>
                    <a:pt x="1596" y="2036"/>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1" name="Google Shape;2667;p79">
              <a:extLst>
                <a:ext uri="{FF2B5EF4-FFF2-40B4-BE49-F238E27FC236}">
                  <a16:creationId xmlns:a16="http://schemas.microsoft.com/office/drawing/2014/main" id="{3D7D3068-64D4-D347-9680-1106ED1DC0C0}"/>
                </a:ext>
              </a:extLst>
            </p:cNvPr>
            <p:cNvSpPr/>
            <p:nvPr/>
          </p:nvSpPr>
          <p:spPr>
            <a:xfrm>
              <a:off x="5265775" y="1952050"/>
              <a:ext cx="62200" cy="53450"/>
            </a:xfrm>
            <a:custGeom>
              <a:avLst/>
              <a:gdLst/>
              <a:ahLst/>
              <a:cxnLst/>
              <a:rect l="l" t="t" r="r" b="b"/>
              <a:pathLst>
                <a:path w="2488" h="2138" extrusionOk="0">
                  <a:moveTo>
                    <a:pt x="1065" y="1"/>
                  </a:moveTo>
                  <a:cubicBezTo>
                    <a:pt x="480" y="1"/>
                    <a:pt x="0" y="481"/>
                    <a:pt x="0" y="1074"/>
                  </a:cubicBezTo>
                  <a:cubicBezTo>
                    <a:pt x="0" y="1712"/>
                    <a:pt x="521" y="2138"/>
                    <a:pt x="1067" y="2138"/>
                  </a:cubicBezTo>
                  <a:cubicBezTo>
                    <a:pt x="1328" y="2138"/>
                    <a:pt x="1595" y="2040"/>
                    <a:pt x="1813" y="1822"/>
                  </a:cubicBezTo>
                  <a:cubicBezTo>
                    <a:pt x="2488" y="1155"/>
                    <a:pt x="2016" y="9"/>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2" name="Google Shape;2668;p79">
              <a:extLst>
                <a:ext uri="{FF2B5EF4-FFF2-40B4-BE49-F238E27FC236}">
                  <a16:creationId xmlns:a16="http://schemas.microsoft.com/office/drawing/2014/main" id="{24357E65-8B10-4944-D89E-2FCBA3B2C676}"/>
                </a:ext>
              </a:extLst>
            </p:cNvPr>
            <p:cNvSpPr/>
            <p:nvPr/>
          </p:nvSpPr>
          <p:spPr>
            <a:xfrm>
              <a:off x="5265775" y="2028275"/>
              <a:ext cx="62200" cy="53350"/>
            </a:xfrm>
            <a:custGeom>
              <a:avLst/>
              <a:gdLst/>
              <a:ahLst/>
              <a:cxnLst/>
              <a:rect l="l" t="t" r="r" b="b"/>
              <a:pathLst>
                <a:path w="2488" h="2134" extrusionOk="0">
                  <a:moveTo>
                    <a:pt x="1065" y="1"/>
                  </a:moveTo>
                  <a:cubicBezTo>
                    <a:pt x="480" y="1"/>
                    <a:pt x="0" y="480"/>
                    <a:pt x="0" y="1065"/>
                  </a:cubicBezTo>
                  <a:cubicBezTo>
                    <a:pt x="0" y="1709"/>
                    <a:pt x="522" y="2133"/>
                    <a:pt x="1068" y="2133"/>
                  </a:cubicBezTo>
                  <a:cubicBezTo>
                    <a:pt x="1329" y="2133"/>
                    <a:pt x="1595" y="2037"/>
                    <a:pt x="1813" y="1821"/>
                  </a:cubicBezTo>
                  <a:cubicBezTo>
                    <a:pt x="2488" y="1155"/>
                    <a:pt x="2016" y="9"/>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3" name="Google Shape;2669;p79">
              <a:extLst>
                <a:ext uri="{FF2B5EF4-FFF2-40B4-BE49-F238E27FC236}">
                  <a16:creationId xmlns:a16="http://schemas.microsoft.com/office/drawing/2014/main" id="{6EC15360-C45E-02C2-DD56-86D6BF4E097A}"/>
                </a:ext>
              </a:extLst>
            </p:cNvPr>
            <p:cNvSpPr/>
            <p:nvPr/>
          </p:nvSpPr>
          <p:spPr>
            <a:xfrm>
              <a:off x="5265775" y="2104500"/>
              <a:ext cx="62200" cy="53325"/>
            </a:xfrm>
            <a:custGeom>
              <a:avLst/>
              <a:gdLst/>
              <a:ahLst/>
              <a:cxnLst/>
              <a:rect l="l" t="t" r="r" b="b"/>
              <a:pathLst>
                <a:path w="2488" h="2133" extrusionOk="0">
                  <a:moveTo>
                    <a:pt x="1065" y="0"/>
                  </a:moveTo>
                  <a:cubicBezTo>
                    <a:pt x="480" y="0"/>
                    <a:pt x="0" y="480"/>
                    <a:pt x="0" y="1065"/>
                  </a:cubicBezTo>
                  <a:cubicBezTo>
                    <a:pt x="0" y="1709"/>
                    <a:pt x="522" y="2133"/>
                    <a:pt x="1068" y="2133"/>
                  </a:cubicBezTo>
                  <a:cubicBezTo>
                    <a:pt x="1329" y="2133"/>
                    <a:pt x="1595" y="2036"/>
                    <a:pt x="1813" y="1821"/>
                  </a:cubicBezTo>
                  <a:cubicBezTo>
                    <a:pt x="2488" y="1154"/>
                    <a:pt x="2016" y="8"/>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4" name="Google Shape;2670;p79">
              <a:extLst>
                <a:ext uri="{FF2B5EF4-FFF2-40B4-BE49-F238E27FC236}">
                  <a16:creationId xmlns:a16="http://schemas.microsoft.com/office/drawing/2014/main" id="{C969F768-3AD4-1ED9-A391-8222E3EE0385}"/>
                </a:ext>
              </a:extLst>
            </p:cNvPr>
            <p:cNvSpPr/>
            <p:nvPr/>
          </p:nvSpPr>
          <p:spPr>
            <a:xfrm>
              <a:off x="5265775" y="2180700"/>
              <a:ext cx="62200" cy="53350"/>
            </a:xfrm>
            <a:custGeom>
              <a:avLst/>
              <a:gdLst/>
              <a:ahLst/>
              <a:cxnLst/>
              <a:rect l="l" t="t" r="r" b="b"/>
              <a:pathLst>
                <a:path w="2488" h="2134" extrusionOk="0">
                  <a:moveTo>
                    <a:pt x="1065" y="1"/>
                  </a:moveTo>
                  <a:cubicBezTo>
                    <a:pt x="480" y="1"/>
                    <a:pt x="0" y="472"/>
                    <a:pt x="0" y="1066"/>
                  </a:cubicBezTo>
                  <a:cubicBezTo>
                    <a:pt x="0" y="1709"/>
                    <a:pt x="522" y="2133"/>
                    <a:pt x="1068" y="2133"/>
                  </a:cubicBezTo>
                  <a:cubicBezTo>
                    <a:pt x="1329" y="2133"/>
                    <a:pt x="1595" y="2037"/>
                    <a:pt x="1813"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5" name="Google Shape;2671;p79">
              <a:extLst>
                <a:ext uri="{FF2B5EF4-FFF2-40B4-BE49-F238E27FC236}">
                  <a16:creationId xmlns:a16="http://schemas.microsoft.com/office/drawing/2014/main" id="{84AE6670-3C60-5957-8A2C-B70E8D38A93F}"/>
                </a:ext>
              </a:extLst>
            </p:cNvPr>
            <p:cNvSpPr/>
            <p:nvPr/>
          </p:nvSpPr>
          <p:spPr>
            <a:xfrm>
              <a:off x="5265775" y="2256925"/>
              <a:ext cx="62400" cy="53425"/>
            </a:xfrm>
            <a:custGeom>
              <a:avLst/>
              <a:gdLst/>
              <a:ahLst/>
              <a:cxnLst/>
              <a:rect l="l" t="t" r="r" b="b"/>
              <a:pathLst>
                <a:path w="2496" h="2137" extrusionOk="0">
                  <a:moveTo>
                    <a:pt x="1065" y="0"/>
                  </a:moveTo>
                  <a:cubicBezTo>
                    <a:pt x="480" y="0"/>
                    <a:pt x="0" y="472"/>
                    <a:pt x="0" y="1065"/>
                  </a:cubicBezTo>
                  <a:cubicBezTo>
                    <a:pt x="0" y="1709"/>
                    <a:pt x="525" y="2137"/>
                    <a:pt x="1074" y="2137"/>
                  </a:cubicBezTo>
                  <a:cubicBezTo>
                    <a:pt x="1336" y="2137"/>
                    <a:pt x="1603" y="2039"/>
                    <a:pt x="1821" y="1821"/>
                  </a:cubicBezTo>
                  <a:cubicBezTo>
                    <a:pt x="2496" y="1154"/>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6" name="Google Shape;2672;p79">
              <a:extLst>
                <a:ext uri="{FF2B5EF4-FFF2-40B4-BE49-F238E27FC236}">
                  <a16:creationId xmlns:a16="http://schemas.microsoft.com/office/drawing/2014/main" id="{B48EFC6D-3656-B6EB-BD05-260D1CEAF6B0}"/>
                </a:ext>
              </a:extLst>
            </p:cNvPr>
            <p:cNvSpPr/>
            <p:nvPr/>
          </p:nvSpPr>
          <p:spPr>
            <a:xfrm>
              <a:off x="5265775" y="2333125"/>
              <a:ext cx="62200" cy="53350"/>
            </a:xfrm>
            <a:custGeom>
              <a:avLst/>
              <a:gdLst/>
              <a:ahLst/>
              <a:cxnLst/>
              <a:rect l="l" t="t" r="r" b="b"/>
              <a:pathLst>
                <a:path w="2488" h="2134" extrusionOk="0">
                  <a:moveTo>
                    <a:pt x="1065" y="1"/>
                  </a:moveTo>
                  <a:cubicBezTo>
                    <a:pt x="480" y="1"/>
                    <a:pt x="0" y="480"/>
                    <a:pt x="0" y="1066"/>
                  </a:cubicBezTo>
                  <a:cubicBezTo>
                    <a:pt x="0" y="1709"/>
                    <a:pt x="522" y="2134"/>
                    <a:pt x="1068" y="2134"/>
                  </a:cubicBezTo>
                  <a:cubicBezTo>
                    <a:pt x="1329" y="2134"/>
                    <a:pt x="1595" y="2037"/>
                    <a:pt x="1813" y="1822"/>
                  </a:cubicBezTo>
                  <a:cubicBezTo>
                    <a:pt x="2488" y="1155"/>
                    <a:pt x="2016" y="9"/>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7" name="Google Shape;2673;p79">
              <a:extLst>
                <a:ext uri="{FF2B5EF4-FFF2-40B4-BE49-F238E27FC236}">
                  <a16:creationId xmlns:a16="http://schemas.microsoft.com/office/drawing/2014/main" id="{6DEBC347-A084-A21E-E1DD-4FDC1AEC7789}"/>
                </a:ext>
              </a:extLst>
            </p:cNvPr>
            <p:cNvSpPr/>
            <p:nvPr/>
          </p:nvSpPr>
          <p:spPr>
            <a:xfrm>
              <a:off x="5265775" y="2409350"/>
              <a:ext cx="62200" cy="53350"/>
            </a:xfrm>
            <a:custGeom>
              <a:avLst/>
              <a:gdLst/>
              <a:ahLst/>
              <a:cxnLst/>
              <a:rect l="l" t="t" r="r" b="b"/>
              <a:pathLst>
                <a:path w="2488" h="2134" extrusionOk="0">
                  <a:moveTo>
                    <a:pt x="1065" y="0"/>
                  </a:moveTo>
                  <a:cubicBezTo>
                    <a:pt x="480" y="0"/>
                    <a:pt x="0" y="472"/>
                    <a:pt x="0" y="1065"/>
                  </a:cubicBezTo>
                  <a:cubicBezTo>
                    <a:pt x="0" y="1709"/>
                    <a:pt x="522" y="2133"/>
                    <a:pt x="1068" y="2133"/>
                  </a:cubicBezTo>
                  <a:cubicBezTo>
                    <a:pt x="1329" y="2133"/>
                    <a:pt x="1595" y="2036"/>
                    <a:pt x="1813" y="1821"/>
                  </a:cubicBezTo>
                  <a:cubicBezTo>
                    <a:pt x="2488" y="1155"/>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8" name="Google Shape;2674;p79">
              <a:extLst>
                <a:ext uri="{FF2B5EF4-FFF2-40B4-BE49-F238E27FC236}">
                  <a16:creationId xmlns:a16="http://schemas.microsoft.com/office/drawing/2014/main" id="{8CDE2050-A3CC-9342-E0AC-9F66F03D7B6A}"/>
                </a:ext>
              </a:extLst>
            </p:cNvPr>
            <p:cNvSpPr/>
            <p:nvPr/>
          </p:nvSpPr>
          <p:spPr>
            <a:xfrm>
              <a:off x="5265775" y="2485550"/>
              <a:ext cx="62200" cy="53350"/>
            </a:xfrm>
            <a:custGeom>
              <a:avLst/>
              <a:gdLst/>
              <a:ahLst/>
              <a:cxnLst/>
              <a:rect l="l" t="t" r="r" b="b"/>
              <a:pathLst>
                <a:path w="2488" h="2134" extrusionOk="0">
                  <a:moveTo>
                    <a:pt x="1065" y="1"/>
                  </a:moveTo>
                  <a:cubicBezTo>
                    <a:pt x="480" y="1"/>
                    <a:pt x="0" y="472"/>
                    <a:pt x="0" y="1066"/>
                  </a:cubicBezTo>
                  <a:cubicBezTo>
                    <a:pt x="0" y="1710"/>
                    <a:pt x="526" y="2134"/>
                    <a:pt x="1074" y="2134"/>
                  </a:cubicBezTo>
                  <a:cubicBezTo>
                    <a:pt x="1336" y="2134"/>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9" name="Google Shape;2675;p79">
              <a:extLst>
                <a:ext uri="{FF2B5EF4-FFF2-40B4-BE49-F238E27FC236}">
                  <a16:creationId xmlns:a16="http://schemas.microsoft.com/office/drawing/2014/main" id="{6DB76590-C1E4-87D8-6B61-FF51B560A0FB}"/>
                </a:ext>
              </a:extLst>
            </p:cNvPr>
            <p:cNvSpPr/>
            <p:nvPr/>
          </p:nvSpPr>
          <p:spPr>
            <a:xfrm>
              <a:off x="5265775" y="2561575"/>
              <a:ext cx="62200" cy="53425"/>
            </a:xfrm>
            <a:custGeom>
              <a:avLst/>
              <a:gdLst/>
              <a:ahLst/>
              <a:cxnLst/>
              <a:rect l="l" t="t" r="r" b="b"/>
              <a:pathLst>
                <a:path w="2488" h="2137" extrusionOk="0">
                  <a:moveTo>
                    <a:pt x="1065" y="0"/>
                  </a:moveTo>
                  <a:cubicBezTo>
                    <a:pt x="480" y="0"/>
                    <a:pt x="0" y="480"/>
                    <a:pt x="0" y="1073"/>
                  </a:cubicBezTo>
                  <a:cubicBezTo>
                    <a:pt x="0" y="1711"/>
                    <a:pt x="521" y="2137"/>
                    <a:pt x="1067" y="2137"/>
                  </a:cubicBezTo>
                  <a:cubicBezTo>
                    <a:pt x="1328" y="2137"/>
                    <a:pt x="1595" y="2039"/>
                    <a:pt x="1813" y="1821"/>
                  </a:cubicBezTo>
                  <a:cubicBezTo>
                    <a:pt x="2488" y="1154"/>
                    <a:pt x="2016" y="8"/>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0" name="Google Shape;2676;p79">
              <a:extLst>
                <a:ext uri="{FF2B5EF4-FFF2-40B4-BE49-F238E27FC236}">
                  <a16:creationId xmlns:a16="http://schemas.microsoft.com/office/drawing/2014/main" id="{502EBCC1-7BC4-3074-E21C-0378E84FE471}"/>
                </a:ext>
              </a:extLst>
            </p:cNvPr>
            <p:cNvSpPr/>
            <p:nvPr/>
          </p:nvSpPr>
          <p:spPr>
            <a:xfrm>
              <a:off x="5265775" y="2637775"/>
              <a:ext cx="62200" cy="53450"/>
            </a:xfrm>
            <a:custGeom>
              <a:avLst/>
              <a:gdLst/>
              <a:ahLst/>
              <a:cxnLst/>
              <a:rect l="l" t="t" r="r" b="b"/>
              <a:pathLst>
                <a:path w="2488" h="2138" extrusionOk="0">
                  <a:moveTo>
                    <a:pt x="1065" y="1"/>
                  </a:moveTo>
                  <a:cubicBezTo>
                    <a:pt x="480" y="1"/>
                    <a:pt x="0" y="480"/>
                    <a:pt x="0" y="1074"/>
                  </a:cubicBezTo>
                  <a:cubicBezTo>
                    <a:pt x="0" y="1712"/>
                    <a:pt x="525" y="2137"/>
                    <a:pt x="1073" y="2137"/>
                  </a:cubicBezTo>
                  <a:cubicBezTo>
                    <a:pt x="1335" y="2137"/>
                    <a:pt x="1603" y="2040"/>
                    <a:pt x="1821"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1" name="Google Shape;2677;p79">
              <a:extLst>
                <a:ext uri="{FF2B5EF4-FFF2-40B4-BE49-F238E27FC236}">
                  <a16:creationId xmlns:a16="http://schemas.microsoft.com/office/drawing/2014/main" id="{D6F02FF4-0041-8983-7FE2-89B3B8F98E12}"/>
                </a:ext>
              </a:extLst>
            </p:cNvPr>
            <p:cNvSpPr/>
            <p:nvPr/>
          </p:nvSpPr>
          <p:spPr>
            <a:xfrm>
              <a:off x="5341975" y="1342750"/>
              <a:ext cx="62425" cy="53450"/>
            </a:xfrm>
            <a:custGeom>
              <a:avLst/>
              <a:gdLst/>
              <a:ahLst/>
              <a:cxnLst/>
              <a:rect l="l" t="t" r="r" b="b"/>
              <a:pathLst>
                <a:path w="2497" h="2138" extrusionOk="0">
                  <a:moveTo>
                    <a:pt x="1074" y="1"/>
                  </a:moveTo>
                  <a:cubicBezTo>
                    <a:pt x="480" y="1"/>
                    <a:pt x="9" y="481"/>
                    <a:pt x="1" y="1066"/>
                  </a:cubicBezTo>
                  <a:cubicBezTo>
                    <a:pt x="1" y="1710"/>
                    <a:pt x="530" y="2138"/>
                    <a:pt x="1078" y="2138"/>
                  </a:cubicBezTo>
                  <a:cubicBezTo>
                    <a:pt x="1340" y="2138"/>
                    <a:pt x="1606" y="2040"/>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2" name="Google Shape;2678;p79">
              <a:extLst>
                <a:ext uri="{FF2B5EF4-FFF2-40B4-BE49-F238E27FC236}">
                  <a16:creationId xmlns:a16="http://schemas.microsoft.com/office/drawing/2014/main" id="{4DDBC87E-B62A-EDA0-333C-1DA264A526F9}"/>
                </a:ext>
              </a:extLst>
            </p:cNvPr>
            <p:cNvSpPr/>
            <p:nvPr/>
          </p:nvSpPr>
          <p:spPr>
            <a:xfrm>
              <a:off x="5341975" y="1418975"/>
              <a:ext cx="62425" cy="53350"/>
            </a:xfrm>
            <a:custGeom>
              <a:avLst/>
              <a:gdLst/>
              <a:ahLst/>
              <a:cxnLst/>
              <a:rect l="l" t="t" r="r" b="b"/>
              <a:pathLst>
                <a:path w="2497" h="2134" extrusionOk="0">
                  <a:moveTo>
                    <a:pt x="1074" y="1"/>
                  </a:moveTo>
                  <a:cubicBezTo>
                    <a:pt x="480" y="1"/>
                    <a:pt x="9" y="480"/>
                    <a:pt x="1" y="1065"/>
                  </a:cubicBezTo>
                  <a:cubicBezTo>
                    <a:pt x="1" y="1709"/>
                    <a:pt x="530" y="2133"/>
                    <a:pt x="1078" y="2133"/>
                  </a:cubicBezTo>
                  <a:cubicBezTo>
                    <a:pt x="1340" y="2133"/>
                    <a:pt x="1606" y="2037"/>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3" name="Google Shape;2679;p79">
              <a:extLst>
                <a:ext uri="{FF2B5EF4-FFF2-40B4-BE49-F238E27FC236}">
                  <a16:creationId xmlns:a16="http://schemas.microsoft.com/office/drawing/2014/main" id="{9B8138DB-64CC-C583-69FA-7D0AD35B3F9E}"/>
                </a:ext>
              </a:extLst>
            </p:cNvPr>
            <p:cNvSpPr/>
            <p:nvPr/>
          </p:nvSpPr>
          <p:spPr>
            <a:xfrm>
              <a:off x="5341975" y="1495200"/>
              <a:ext cx="62425" cy="53325"/>
            </a:xfrm>
            <a:custGeom>
              <a:avLst/>
              <a:gdLst/>
              <a:ahLst/>
              <a:cxnLst/>
              <a:rect l="l" t="t" r="r" b="b"/>
              <a:pathLst>
                <a:path w="2497" h="2133" extrusionOk="0">
                  <a:moveTo>
                    <a:pt x="1074" y="0"/>
                  </a:moveTo>
                  <a:cubicBezTo>
                    <a:pt x="480" y="0"/>
                    <a:pt x="9" y="480"/>
                    <a:pt x="1" y="1065"/>
                  </a:cubicBezTo>
                  <a:cubicBezTo>
                    <a:pt x="1" y="1709"/>
                    <a:pt x="530" y="2133"/>
                    <a:pt x="1078" y="2133"/>
                  </a:cubicBezTo>
                  <a:cubicBezTo>
                    <a:pt x="1340" y="2133"/>
                    <a:pt x="1606" y="2036"/>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4" name="Google Shape;2680;p79">
              <a:extLst>
                <a:ext uri="{FF2B5EF4-FFF2-40B4-BE49-F238E27FC236}">
                  <a16:creationId xmlns:a16="http://schemas.microsoft.com/office/drawing/2014/main" id="{F338B5E8-4F9F-FC91-2F7A-2B1E9046D944}"/>
                </a:ext>
              </a:extLst>
            </p:cNvPr>
            <p:cNvSpPr/>
            <p:nvPr/>
          </p:nvSpPr>
          <p:spPr>
            <a:xfrm>
              <a:off x="5341975" y="1571400"/>
              <a:ext cx="62375" cy="53250"/>
            </a:xfrm>
            <a:custGeom>
              <a:avLst/>
              <a:gdLst/>
              <a:ahLst/>
              <a:cxnLst/>
              <a:rect l="l" t="t" r="r" b="b"/>
              <a:pathLst>
                <a:path w="2495" h="2130" extrusionOk="0">
                  <a:moveTo>
                    <a:pt x="1084" y="1"/>
                  </a:moveTo>
                  <a:cubicBezTo>
                    <a:pt x="1080" y="1"/>
                    <a:pt x="1077" y="1"/>
                    <a:pt x="1074" y="1"/>
                  </a:cubicBezTo>
                  <a:cubicBezTo>
                    <a:pt x="480" y="1"/>
                    <a:pt x="9" y="472"/>
                    <a:pt x="1" y="1066"/>
                  </a:cubicBezTo>
                  <a:cubicBezTo>
                    <a:pt x="1" y="1703"/>
                    <a:pt x="529" y="2129"/>
                    <a:pt x="1077" y="2129"/>
                  </a:cubicBezTo>
                  <a:cubicBezTo>
                    <a:pt x="1339" y="2129"/>
                    <a:pt x="1606" y="2032"/>
                    <a:pt x="1822" y="1813"/>
                  </a:cubicBezTo>
                  <a:cubicBezTo>
                    <a:pt x="2494" y="1149"/>
                    <a:pt x="2020" y="1"/>
                    <a:pt x="108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5" name="Google Shape;2681;p79">
              <a:extLst>
                <a:ext uri="{FF2B5EF4-FFF2-40B4-BE49-F238E27FC236}">
                  <a16:creationId xmlns:a16="http://schemas.microsoft.com/office/drawing/2014/main" id="{39E66CAA-6627-B744-0BCC-CDEF6511C0E7}"/>
                </a:ext>
              </a:extLst>
            </p:cNvPr>
            <p:cNvSpPr/>
            <p:nvPr/>
          </p:nvSpPr>
          <p:spPr>
            <a:xfrm>
              <a:off x="5341975" y="1647400"/>
              <a:ext cx="62425" cy="53450"/>
            </a:xfrm>
            <a:custGeom>
              <a:avLst/>
              <a:gdLst/>
              <a:ahLst/>
              <a:cxnLst/>
              <a:rect l="l" t="t" r="r" b="b"/>
              <a:pathLst>
                <a:path w="2497" h="2138" extrusionOk="0">
                  <a:moveTo>
                    <a:pt x="1074" y="1"/>
                  </a:moveTo>
                  <a:cubicBezTo>
                    <a:pt x="480" y="9"/>
                    <a:pt x="9" y="481"/>
                    <a:pt x="1" y="1066"/>
                  </a:cubicBezTo>
                  <a:cubicBezTo>
                    <a:pt x="1" y="1710"/>
                    <a:pt x="530" y="2138"/>
                    <a:pt x="1078" y="2138"/>
                  </a:cubicBezTo>
                  <a:cubicBezTo>
                    <a:pt x="1340" y="2138"/>
                    <a:pt x="1606" y="2040"/>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6" name="Google Shape;2682;p79">
              <a:extLst>
                <a:ext uri="{FF2B5EF4-FFF2-40B4-BE49-F238E27FC236}">
                  <a16:creationId xmlns:a16="http://schemas.microsoft.com/office/drawing/2014/main" id="{6DB9479E-3A68-4094-E9C3-930F4E5597C2}"/>
                </a:ext>
              </a:extLst>
            </p:cNvPr>
            <p:cNvSpPr/>
            <p:nvPr/>
          </p:nvSpPr>
          <p:spPr>
            <a:xfrm>
              <a:off x="5341975" y="1723625"/>
              <a:ext cx="62425" cy="53350"/>
            </a:xfrm>
            <a:custGeom>
              <a:avLst/>
              <a:gdLst/>
              <a:ahLst/>
              <a:cxnLst/>
              <a:rect l="l" t="t" r="r" b="b"/>
              <a:pathLst>
                <a:path w="2497" h="2134" extrusionOk="0">
                  <a:moveTo>
                    <a:pt x="1074" y="1"/>
                  </a:moveTo>
                  <a:cubicBezTo>
                    <a:pt x="480" y="1"/>
                    <a:pt x="9" y="480"/>
                    <a:pt x="1" y="1065"/>
                  </a:cubicBezTo>
                  <a:cubicBezTo>
                    <a:pt x="1" y="1709"/>
                    <a:pt x="530" y="2133"/>
                    <a:pt x="1078" y="2133"/>
                  </a:cubicBezTo>
                  <a:cubicBezTo>
                    <a:pt x="1340" y="2133"/>
                    <a:pt x="1606" y="2037"/>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7" name="Google Shape;2683;p79">
              <a:extLst>
                <a:ext uri="{FF2B5EF4-FFF2-40B4-BE49-F238E27FC236}">
                  <a16:creationId xmlns:a16="http://schemas.microsoft.com/office/drawing/2014/main" id="{F2FB461B-3917-D735-79F9-A4AC5F366314}"/>
                </a:ext>
              </a:extLst>
            </p:cNvPr>
            <p:cNvSpPr/>
            <p:nvPr/>
          </p:nvSpPr>
          <p:spPr>
            <a:xfrm>
              <a:off x="5341975" y="1799850"/>
              <a:ext cx="62425" cy="53325"/>
            </a:xfrm>
            <a:custGeom>
              <a:avLst/>
              <a:gdLst/>
              <a:ahLst/>
              <a:cxnLst/>
              <a:rect l="l" t="t" r="r" b="b"/>
              <a:pathLst>
                <a:path w="2497" h="2133" extrusionOk="0">
                  <a:moveTo>
                    <a:pt x="1074" y="0"/>
                  </a:moveTo>
                  <a:cubicBezTo>
                    <a:pt x="480" y="0"/>
                    <a:pt x="9" y="480"/>
                    <a:pt x="1" y="1065"/>
                  </a:cubicBezTo>
                  <a:cubicBezTo>
                    <a:pt x="1" y="1709"/>
                    <a:pt x="530" y="2133"/>
                    <a:pt x="1078" y="2133"/>
                  </a:cubicBezTo>
                  <a:cubicBezTo>
                    <a:pt x="1340" y="2133"/>
                    <a:pt x="1606" y="2036"/>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8" name="Google Shape;2684;p79">
              <a:extLst>
                <a:ext uri="{FF2B5EF4-FFF2-40B4-BE49-F238E27FC236}">
                  <a16:creationId xmlns:a16="http://schemas.microsoft.com/office/drawing/2014/main" id="{7DDA57C1-3104-A91E-A7EF-4623C5B63835}"/>
                </a:ext>
              </a:extLst>
            </p:cNvPr>
            <p:cNvSpPr/>
            <p:nvPr/>
          </p:nvSpPr>
          <p:spPr>
            <a:xfrm>
              <a:off x="5341975" y="1876050"/>
              <a:ext cx="62425" cy="53275"/>
            </a:xfrm>
            <a:custGeom>
              <a:avLst/>
              <a:gdLst/>
              <a:ahLst/>
              <a:cxnLst/>
              <a:rect l="l" t="t" r="r" b="b"/>
              <a:pathLst>
                <a:path w="2497" h="2131" extrusionOk="0">
                  <a:moveTo>
                    <a:pt x="1074" y="1"/>
                  </a:moveTo>
                  <a:cubicBezTo>
                    <a:pt x="480" y="1"/>
                    <a:pt x="9" y="472"/>
                    <a:pt x="1" y="1066"/>
                  </a:cubicBezTo>
                  <a:cubicBezTo>
                    <a:pt x="1" y="1707"/>
                    <a:pt x="527" y="2131"/>
                    <a:pt x="1074" y="2131"/>
                  </a:cubicBezTo>
                  <a:cubicBezTo>
                    <a:pt x="1337" y="2131"/>
                    <a:pt x="1605" y="2033"/>
                    <a:pt x="1822" y="1813"/>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9" name="Google Shape;2685;p79">
              <a:extLst>
                <a:ext uri="{FF2B5EF4-FFF2-40B4-BE49-F238E27FC236}">
                  <a16:creationId xmlns:a16="http://schemas.microsoft.com/office/drawing/2014/main" id="{82E65763-C7F6-11C3-E88C-2572F7EDBF45}"/>
                </a:ext>
              </a:extLst>
            </p:cNvPr>
            <p:cNvSpPr/>
            <p:nvPr/>
          </p:nvSpPr>
          <p:spPr>
            <a:xfrm>
              <a:off x="5341975" y="1952050"/>
              <a:ext cx="62425" cy="53450"/>
            </a:xfrm>
            <a:custGeom>
              <a:avLst/>
              <a:gdLst/>
              <a:ahLst/>
              <a:cxnLst/>
              <a:rect l="l" t="t" r="r" b="b"/>
              <a:pathLst>
                <a:path w="2497" h="2138" extrusionOk="0">
                  <a:moveTo>
                    <a:pt x="1074" y="1"/>
                  </a:moveTo>
                  <a:cubicBezTo>
                    <a:pt x="480" y="9"/>
                    <a:pt x="9" y="481"/>
                    <a:pt x="1" y="1074"/>
                  </a:cubicBezTo>
                  <a:cubicBezTo>
                    <a:pt x="1" y="1712"/>
                    <a:pt x="529" y="2138"/>
                    <a:pt x="1077" y="2138"/>
                  </a:cubicBezTo>
                  <a:cubicBezTo>
                    <a:pt x="1339" y="2138"/>
                    <a:pt x="1606" y="2040"/>
                    <a:pt x="1822" y="1822"/>
                  </a:cubicBezTo>
                  <a:cubicBezTo>
                    <a:pt x="2497" y="1155"/>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0" name="Google Shape;2686;p79">
              <a:extLst>
                <a:ext uri="{FF2B5EF4-FFF2-40B4-BE49-F238E27FC236}">
                  <a16:creationId xmlns:a16="http://schemas.microsoft.com/office/drawing/2014/main" id="{FF207B07-05DE-40AF-951B-E8189D755F88}"/>
                </a:ext>
              </a:extLst>
            </p:cNvPr>
            <p:cNvSpPr/>
            <p:nvPr/>
          </p:nvSpPr>
          <p:spPr>
            <a:xfrm>
              <a:off x="5341975" y="2028275"/>
              <a:ext cx="62425" cy="53450"/>
            </a:xfrm>
            <a:custGeom>
              <a:avLst/>
              <a:gdLst/>
              <a:ahLst/>
              <a:cxnLst/>
              <a:rect l="l" t="t" r="r" b="b"/>
              <a:pathLst>
                <a:path w="2497" h="2138" extrusionOk="0">
                  <a:moveTo>
                    <a:pt x="1074" y="1"/>
                  </a:moveTo>
                  <a:cubicBezTo>
                    <a:pt x="480" y="1"/>
                    <a:pt x="9" y="480"/>
                    <a:pt x="1" y="1065"/>
                  </a:cubicBezTo>
                  <a:cubicBezTo>
                    <a:pt x="1" y="1709"/>
                    <a:pt x="530" y="2137"/>
                    <a:pt x="1078" y="2137"/>
                  </a:cubicBezTo>
                  <a:cubicBezTo>
                    <a:pt x="1340" y="2137"/>
                    <a:pt x="1606" y="2040"/>
                    <a:pt x="1822" y="1821"/>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1" name="Google Shape;2687;p79">
              <a:extLst>
                <a:ext uri="{FF2B5EF4-FFF2-40B4-BE49-F238E27FC236}">
                  <a16:creationId xmlns:a16="http://schemas.microsoft.com/office/drawing/2014/main" id="{2B298C3A-D599-C24F-5379-5C1BE1D99CFB}"/>
                </a:ext>
              </a:extLst>
            </p:cNvPr>
            <p:cNvSpPr/>
            <p:nvPr/>
          </p:nvSpPr>
          <p:spPr>
            <a:xfrm>
              <a:off x="5341975" y="2104500"/>
              <a:ext cx="62425" cy="53325"/>
            </a:xfrm>
            <a:custGeom>
              <a:avLst/>
              <a:gdLst/>
              <a:ahLst/>
              <a:cxnLst/>
              <a:rect l="l" t="t" r="r" b="b"/>
              <a:pathLst>
                <a:path w="2497" h="2133" extrusionOk="0">
                  <a:moveTo>
                    <a:pt x="1074" y="0"/>
                  </a:moveTo>
                  <a:cubicBezTo>
                    <a:pt x="480" y="0"/>
                    <a:pt x="9" y="480"/>
                    <a:pt x="1" y="1065"/>
                  </a:cubicBezTo>
                  <a:cubicBezTo>
                    <a:pt x="1" y="1709"/>
                    <a:pt x="530" y="2133"/>
                    <a:pt x="1078" y="2133"/>
                  </a:cubicBezTo>
                  <a:cubicBezTo>
                    <a:pt x="1340" y="2133"/>
                    <a:pt x="1606" y="2036"/>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2" name="Google Shape;2688;p79">
              <a:extLst>
                <a:ext uri="{FF2B5EF4-FFF2-40B4-BE49-F238E27FC236}">
                  <a16:creationId xmlns:a16="http://schemas.microsoft.com/office/drawing/2014/main" id="{9FCFB229-A888-D6D4-B126-BFBBD08AD766}"/>
                </a:ext>
              </a:extLst>
            </p:cNvPr>
            <p:cNvSpPr/>
            <p:nvPr/>
          </p:nvSpPr>
          <p:spPr>
            <a:xfrm>
              <a:off x="5341975" y="2180700"/>
              <a:ext cx="62425" cy="53350"/>
            </a:xfrm>
            <a:custGeom>
              <a:avLst/>
              <a:gdLst/>
              <a:ahLst/>
              <a:cxnLst/>
              <a:rect l="l" t="t" r="r" b="b"/>
              <a:pathLst>
                <a:path w="2497" h="2134" extrusionOk="0">
                  <a:moveTo>
                    <a:pt x="1074" y="1"/>
                  </a:moveTo>
                  <a:cubicBezTo>
                    <a:pt x="480" y="1"/>
                    <a:pt x="9" y="480"/>
                    <a:pt x="1" y="1066"/>
                  </a:cubicBezTo>
                  <a:cubicBezTo>
                    <a:pt x="1" y="1709"/>
                    <a:pt x="530" y="2133"/>
                    <a:pt x="1078" y="2133"/>
                  </a:cubicBezTo>
                  <a:cubicBezTo>
                    <a:pt x="1340" y="2133"/>
                    <a:pt x="1606" y="2037"/>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3" name="Google Shape;2689;p79">
              <a:extLst>
                <a:ext uri="{FF2B5EF4-FFF2-40B4-BE49-F238E27FC236}">
                  <a16:creationId xmlns:a16="http://schemas.microsoft.com/office/drawing/2014/main" id="{6D4219A2-5567-426E-6B42-5AAFEC4BC90B}"/>
                </a:ext>
              </a:extLst>
            </p:cNvPr>
            <p:cNvSpPr/>
            <p:nvPr/>
          </p:nvSpPr>
          <p:spPr>
            <a:xfrm>
              <a:off x="5341975" y="2256925"/>
              <a:ext cx="62575" cy="53425"/>
            </a:xfrm>
            <a:custGeom>
              <a:avLst/>
              <a:gdLst/>
              <a:ahLst/>
              <a:cxnLst/>
              <a:rect l="l" t="t" r="r" b="b"/>
              <a:pathLst>
                <a:path w="2503" h="2137" extrusionOk="0">
                  <a:moveTo>
                    <a:pt x="1084" y="0"/>
                  </a:moveTo>
                  <a:cubicBezTo>
                    <a:pt x="1081" y="0"/>
                    <a:pt x="1077" y="0"/>
                    <a:pt x="1074" y="0"/>
                  </a:cubicBezTo>
                  <a:cubicBezTo>
                    <a:pt x="480" y="0"/>
                    <a:pt x="9" y="480"/>
                    <a:pt x="1" y="1065"/>
                  </a:cubicBezTo>
                  <a:cubicBezTo>
                    <a:pt x="1" y="1709"/>
                    <a:pt x="530" y="2137"/>
                    <a:pt x="1081" y="2137"/>
                  </a:cubicBezTo>
                  <a:cubicBezTo>
                    <a:pt x="1344" y="2137"/>
                    <a:pt x="1612" y="2039"/>
                    <a:pt x="1830" y="1821"/>
                  </a:cubicBezTo>
                  <a:cubicBezTo>
                    <a:pt x="2502" y="1149"/>
                    <a:pt x="2028" y="0"/>
                    <a:pt x="108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4" name="Google Shape;2690;p79">
              <a:extLst>
                <a:ext uri="{FF2B5EF4-FFF2-40B4-BE49-F238E27FC236}">
                  <a16:creationId xmlns:a16="http://schemas.microsoft.com/office/drawing/2014/main" id="{15C23ABF-67D1-3DFD-3C72-C9E75825CB3B}"/>
                </a:ext>
              </a:extLst>
            </p:cNvPr>
            <p:cNvSpPr/>
            <p:nvPr/>
          </p:nvSpPr>
          <p:spPr>
            <a:xfrm>
              <a:off x="5341975" y="2333125"/>
              <a:ext cx="62425" cy="53450"/>
            </a:xfrm>
            <a:custGeom>
              <a:avLst/>
              <a:gdLst/>
              <a:ahLst/>
              <a:cxnLst/>
              <a:rect l="l" t="t" r="r" b="b"/>
              <a:pathLst>
                <a:path w="2497" h="2138" extrusionOk="0">
                  <a:moveTo>
                    <a:pt x="1074" y="1"/>
                  </a:moveTo>
                  <a:cubicBezTo>
                    <a:pt x="480" y="1"/>
                    <a:pt x="9" y="480"/>
                    <a:pt x="1" y="1066"/>
                  </a:cubicBezTo>
                  <a:cubicBezTo>
                    <a:pt x="1" y="1709"/>
                    <a:pt x="530" y="2137"/>
                    <a:pt x="1078" y="2137"/>
                  </a:cubicBezTo>
                  <a:cubicBezTo>
                    <a:pt x="1340" y="2137"/>
                    <a:pt x="1606" y="2040"/>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5" name="Google Shape;2691;p79">
              <a:extLst>
                <a:ext uri="{FF2B5EF4-FFF2-40B4-BE49-F238E27FC236}">
                  <a16:creationId xmlns:a16="http://schemas.microsoft.com/office/drawing/2014/main" id="{F84CA82B-A7C5-ADE0-1E09-29726A150177}"/>
                </a:ext>
              </a:extLst>
            </p:cNvPr>
            <p:cNvSpPr/>
            <p:nvPr/>
          </p:nvSpPr>
          <p:spPr>
            <a:xfrm>
              <a:off x="5341975" y="2485550"/>
              <a:ext cx="62425" cy="53300"/>
            </a:xfrm>
            <a:custGeom>
              <a:avLst/>
              <a:gdLst/>
              <a:ahLst/>
              <a:cxnLst/>
              <a:rect l="l" t="t" r="r" b="b"/>
              <a:pathLst>
                <a:path w="2497" h="2132" extrusionOk="0">
                  <a:moveTo>
                    <a:pt x="1074" y="1"/>
                  </a:moveTo>
                  <a:cubicBezTo>
                    <a:pt x="480" y="1"/>
                    <a:pt x="9" y="480"/>
                    <a:pt x="1" y="1066"/>
                  </a:cubicBezTo>
                  <a:cubicBezTo>
                    <a:pt x="1" y="1708"/>
                    <a:pt x="527" y="2131"/>
                    <a:pt x="1074" y="2131"/>
                  </a:cubicBezTo>
                  <a:cubicBezTo>
                    <a:pt x="1337" y="2131"/>
                    <a:pt x="1605" y="2033"/>
                    <a:pt x="1822" y="1814"/>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6" name="Google Shape;2692;p79">
              <a:extLst>
                <a:ext uri="{FF2B5EF4-FFF2-40B4-BE49-F238E27FC236}">
                  <a16:creationId xmlns:a16="http://schemas.microsoft.com/office/drawing/2014/main" id="{B161788B-AA8D-BAE0-2560-A3F2205CF825}"/>
                </a:ext>
              </a:extLst>
            </p:cNvPr>
            <p:cNvSpPr/>
            <p:nvPr/>
          </p:nvSpPr>
          <p:spPr>
            <a:xfrm>
              <a:off x="5341975" y="2561575"/>
              <a:ext cx="62425" cy="53425"/>
            </a:xfrm>
            <a:custGeom>
              <a:avLst/>
              <a:gdLst/>
              <a:ahLst/>
              <a:cxnLst/>
              <a:rect l="l" t="t" r="r" b="b"/>
              <a:pathLst>
                <a:path w="2497" h="2137" extrusionOk="0">
                  <a:moveTo>
                    <a:pt x="1074" y="0"/>
                  </a:moveTo>
                  <a:cubicBezTo>
                    <a:pt x="480" y="8"/>
                    <a:pt x="9" y="480"/>
                    <a:pt x="1" y="1073"/>
                  </a:cubicBezTo>
                  <a:cubicBezTo>
                    <a:pt x="1" y="1711"/>
                    <a:pt x="529" y="2137"/>
                    <a:pt x="1077" y="2137"/>
                  </a:cubicBezTo>
                  <a:cubicBezTo>
                    <a:pt x="1339" y="2137"/>
                    <a:pt x="1606" y="2039"/>
                    <a:pt x="1822" y="1821"/>
                  </a:cubicBezTo>
                  <a:cubicBezTo>
                    <a:pt x="2497" y="1154"/>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7" name="Google Shape;2693;p79">
              <a:extLst>
                <a:ext uri="{FF2B5EF4-FFF2-40B4-BE49-F238E27FC236}">
                  <a16:creationId xmlns:a16="http://schemas.microsoft.com/office/drawing/2014/main" id="{B0D04B38-D73F-118A-FD2B-21B5091B0D89}"/>
                </a:ext>
              </a:extLst>
            </p:cNvPr>
            <p:cNvSpPr/>
            <p:nvPr/>
          </p:nvSpPr>
          <p:spPr>
            <a:xfrm>
              <a:off x="5341975" y="2637775"/>
              <a:ext cx="62425" cy="53450"/>
            </a:xfrm>
            <a:custGeom>
              <a:avLst/>
              <a:gdLst/>
              <a:ahLst/>
              <a:cxnLst/>
              <a:rect l="l" t="t" r="r" b="b"/>
              <a:pathLst>
                <a:path w="2497" h="2138" extrusionOk="0">
                  <a:moveTo>
                    <a:pt x="1074" y="1"/>
                  </a:moveTo>
                  <a:cubicBezTo>
                    <a:pt x="480" y="9"/>
                    <a:pt x="9" y="480"/>
                    <a:pt x="1" y="1074"/>
                  </a:cubicBezTo>
                  <a:cubicBezTo>
                    <a:pt x="1" y="1712"/>
                    <a:pt x="529" y="2137"/>
                    <a:pt x="1077" y="2137"/>
                  </a:cubicBezTo>
                  <a:cubicBezTo>
                    <a:pt x="1339" y="2137"/>
                    <a:pt x="1606" y="2040"/>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8" name="Google Shape;2694;p79">
              <a:extLst>
                <a:ext uri="{FF2B5EF4-FFF2-40B4-BE49-F238E27FC236}">
                  <a16:creationId xmlns:a16="http://schemas.microsoft.com/office/drawing/2014/main" id="{62A0DD86-0BAD-68B8-B52B-D8AA3EA511F3}"/>
                </a:ext>
              </a:extLst>
            </p:cNvPr>
            <p:cNvSpPr/>
            <p:nvPr/>
          </p:nvSpPr>
          <p:spPr>
            <a:xfrm>
              <a:off x="5418200" y="1342750"/>
              <a:ext cx="62425" cy="53450"/>
            </a:xfrm>
            <a:custGeom>
              <a:avLst/>
              <a:gdLst/>
              <a:ahLst/>
              <a:cxnLst/>
              <a:rect l="l" t="t" r="r" b="b"/>
              <a:pathLst>
                <a:path w="2497" h="2138" extrusionOk="0">
                  <a:moveTo>
                    <a:pt x="1065" y="1"/>
                  </a:moveTo>
                  <a:cubicBezTo>
                    <a:pt x="480" y="1"/>
                    <a:pt x="0" y="481"/>
                    <a:pt x="0" y="1066"/>
                  </a:cubicBezTo>
                  <a:cubicBezTo>
                    <a:pt x="0" y="1710"/>
                    <a:pt x="525" y="2138"/>
                    <a:pt x="1074" y="2138"/>
                  </a:cubicBezTo>
                  <a:cubicBezTo>
                    <a:pt x="1336" y="2138"/>
                    <a:pt x="1603" y="2040"/>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9" name="Google Shape;2695;p79">
              <a:extLst>
                <a:ext uri="{FF2B5EF4-FFF2-40B4-BE49-F238E27FC236}">
                  <a16:creationId xmlns:a16="http://schemas.microsoft.com/office/drawing/2014/main" id="{29A2F59D-C3CD-E876-EB0F-AED2302005E4}"/>
                </a:ext>
              </a:extLst>
            </p:cNvPr>
            <p:cNvSpPr/>
            <p:nvPr/>
          </p:nvSpPr>
          <p:spPr>
            <a:xfrm>
              <a:off x="5418200" y="1418975"/>
              <a:ext cx="62425" cy="53350"/>
            </a:xfrm>
            <a:custGeom>
              <a:avLst/>
              <a:gdLst/>
              <a:ahLst/>
              <a:cxnLst/>
              <a:rect l="l" t="t" r="r" b="b"/>
              <a:pathLst>
                <a:path w="2497" h="2134" extrusionOk="0">
                  <a:moveTo>
                    <a:pt x="1065" y="1"/>
                  </a:moveTo>
                  <a:cubicBezTo>
                    <a:pt x="480" y="1"/>
                    <a:pt x="0" y="480"/>
                    <a:pt x="0" y="1065"/>
                  </a:cubicBezTo>
                  <a:cubicBezTo>
                    <a:pt x="0" y="1709"/>
                    <a:pt x="526" y="2133"/>
                    <a:pt x="1074" y="2133"/>
                  </a:cubicBezTo>
                  <a:cubicBezTo>
                    <a:pt x="1336" y="2133"/>
                    <a:pt x="1603" y="2037"/>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0" name="Google Shape;2696;p79">
              <a:extLst>
                <a:ext uri="{FF2B5EF4-FFF2-40B4-BE49-F238E27FC236}">
                  <a16:creationId xmlns:a16="http://schemas.microsoft.com/office/drawing/2014/main" id="{26C86FE3-F243-12F7-3B0E-1B949A8EBA4D}"/>
                </a:ext>
              </a:extLst>
            </p:cNvPr>
            <p:cNvSpPr/>
            <p:nvPr/>
          </p:nvSpPr>
          <p:spPr>
            <a:xfrm>
              <a:off x="5418200" y="1495200"/>
              <a:ext cx="62425" cy="53325"/>
            </a:xfrm>
            <a:custGeom>
              <a:avLst/>
              <a:gdLst/>
              <a:ahLst/>
              <a:cxnLst/>
              <a:rect l="l" t="t" r="r" b="b"/>
              <a:pathLst>
                <a:path w="2497" h="2133" extrusionOk="0">
                  <a:moveTo>
                    <a:pt x="1065" y="0"/>
                  </a:moveTo>
                  <a:cubicBezTo>
                    <a:pt x="480" y="0"/>
                    <a:pt x="0" y="480"/>
                    <a:pt x="0" y="1065"/>
                  </a:cubicBezTo>
                  <a:cubicBezTo>
                    <a:pt x="0" y="1709"/>
                    <a:pt x="526"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1" name="Google Shape;2697;p79">
              <a:extLst>
                <a:ext uri="{FF2B5EF4-FFF2-40B4-BE49-F238E27FC236}">
                  <a16:creationId xmlns:a16="http://schemas.microsoft.com/office/drawing/2014/main" id="{05562138-D133-C2F5-2315-5BB29DB14BC9}"/>
                </a:ext>
              </a:extLst>
            </p:cNvPr>
            <p:cNvSpPr/>
            <p:nvPr/>
          </p:nvSpPr>
          <p:spPr>
            <a:xfrm>
              <a:off x="5418200" y="1571400"/>
              <a:ext cx="62425" cy="53250"/>
            </a:xfrm>
            <a:custGeom>
              <a:avLst/>
              <a:gdLst/>
              <a:ahLst/>
              <a:cxnLst/>
              <a:rect l="l" t="t" r="r" b="b"/>
              <a:pathLst>
                <a:path w="2497" h="2130" extrusionOk="0">
                  <a:moveTo>
                    <a:pt x="1065" y="1"/>
                  </a:moveTo>
                  <a:cubicBezTo>
                    <a:pt x="480" y="1"/>
                    <a:pt x="0" y="472"/>
                    <a:pt x="0" y="1066"/>
                  </a:cubicBezTo>
                  <a:cubicBezTo>
                    <a:pt x="0" y="1703"/>
                    <a:pt x="525" y="2129"/>
                    <a:pt x="1073" y="2129"/>
                  </a:cubicBezTo>
                  <a:cubicBezTo>
                    <a:pt x="1335" y="2129"/>
                    <a:pt x="1603" y="2032"/>
                    <a:pt x="1821" y="1813"/>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2" name="Google Shape;2698;p79">
              <a:extLst>
                <a:ext uri="{FF2B5EF4-FFF2-40B4-BE49-F238E27FC236}">
                  <a16:creationId xmlns:a16="http://schemas.microsoft.com/office/drawing/2014/main" id="{50FAA885-809E-F588-EC18-79DD1482D1E8}"/>
                </a:ext>
              </a:extLst>
            </p:cNvPr>
            <p:cNvSpPr/>
            <p:nvPr/>
          </p:nvSpPr>
          <p:spPr>
            <a:xfrm>
              <a:off x="5418200" y="1647400"/>
              <a:ext cx="62425" cy="53450"/>
            </a:xfrm>
            <a:custGeom>
              <a:avLst/>
              <a:gdLst/>
              <a:ahLst/>
              <a:cxnLst/>
              <a:rect l="l" t="t" r="r" b="b"/>
              <a:pathLst>
                <a:path w="2497" h="2138" extrusionOk="0">
                  <a:moveTo>
                    <a:pt x="1065" y="1"/>
                  </a:moveTo>
                  <a:cubicBezTo>
                    <a:pt x="480" y="1"/>
                    <a:pt x="0" y="481"/>
                    <a:pt x="0" y="1066"/>
                  </a:cubicBezTo>
                  <a:cubicBezTo>
                    <a:pt x="0" y="1710"/>
                    <a:pt x="525" y="2138"/>
                    <a:pt x="1074" y="2138"/>
                  </a:cubicBezTo>
                  <a:cubicBezTo>
                    <a:pt x="1336" y="2138"/>
                    <a:pt x="1603" y="2040"/>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3" name="Google Shape;2699;p79">
              <a:extLst>
                <a:ext uri="{FF2B5EF4-FFF2-40B4-BE49-F238E27FC236}">
                  <a16:creationId xmlns:a16="http://schemas.microsoft.com/office/drawing/2014/main" id="{A72110DF-0967-4BA8-7184-7DF56FE30207}"/>
                </a:ext>
              </a:extLst>
            </p:cNvPr>
            <p:cNvSpPr/>
            <p:nvPr/>
          </p:nvSpPr>
          <p:spPr>
            <a:xfrm>
              <a:off x="5418200" y="1723625"/>
              <a:ext cx="62425" cy="53350"/>
            </a:xfrm>
            <a:custGeom>
              <a:avLst/>
              <a:gdLst/>
              <a:ahLst/>
              <a:cxnLst/>
              <a:rect l="l" t="t" r="r" b="b"/>
              <a:pathLst>
                <a:path w="2497" h="2134" extrusionOk="0">
                  <a:moveTo>
                    <a:pt x="1065" y="1"/>
                  </a:moveTo>
                  <a:cubicBezTo>
                    <a:pt x="480" y="1"/>
                    <a:pt x="0" y="480"/>
                    <a:pt x="0" y="1065"/>
                  </a:cubicBezTo>
                  <a:cubicBezTo>
                    <a:pt x="0" y="1709"/>
                    <a:pt x="526" y="2133"/>
                    <a:pt x="1074" y="2133"/>
                  </a:cubicBezTo>
                  <a:cubicBezTo>
                    <a:pt x="1336" y="2133"/>
                    <a:pt x="1603" y="2037"/>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4" name="Google Shape;2700;p79">
              <a:extLst>
                <a:ext uri="{FF2B5EF4-FFF2-40B4-BE49-F238E27FC236}">
                  <a16:creationId xmlns:a16="http://schemas.microsoft.com/office/drawing/2014/main" id="{C559E6DB-4AAF-3915-156A-BAC69B5FE566}"/>
                </a:ext>
              </a:extLst>
            </p:cNvPr>
            <p:cNvSpPr/>
            <p:nvPr/>
          </p:nvSpPr>
          <p:spPr>
            <a:xfrm>
              <a:off x="5418200" y="1799850"/>
              <a:ext cx="62425" cy="53325"/>
            </a:xfrm>
            <a:custGeom>
              <a:avLst/>
              <a:gdLst/>
              <a:ahLst/>
              <a:cxnLst/>
              <a:rect l="l" t="t" r="r" b="b"/>
              <a:pathLst>
                <a:path w="2497" h="2133" extrusionOk="0">
                  <a:moveTo>
                    <a:pt x="1065" y="0"/>
                  </a:moveTo>
                  <a:cubicBezTo>
                    <a:pt x="480" y="0"/>
                    <a:pt x="0" y="480"/>
                    <a:pt x="0" y="1065"/>
                  </a:cubicBezTo>
                  <a:cubicBezTo>
                    <a:pt x="0" y="1709"/>
                    <a:pt x="526"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5" name="Google Shape;2701;p79">
              <a:extLst>
                <a:ext uri="{FF2B5EF4-FFF2-40B4-BE49-F238E27FC236}">
                  <a16:creationId xmlns:a16="http://schemas.microsoft.com/office/drawing/2014/main" id="{4DCBCDF6-B960-744F-2AF6-E12EDAFCDB49}"/>
                </a:ext>
              </a:extLst>
            </p:cNvPr>
            <p:cNvSpPr/>
            <p:nvPr/>
          </p:nvSpPr>
          <p:spPr>
            <a:xfrm>
              <a:off x="5418200" y="1876050"/>
              <a:ext cx="62425" cy="53275"/>
            </a:xfrm>
            <a:custGeom>
              <a:avLst/>
              <a:gdLst/>
              <a:ahLst/>
              <a:cxnLst/>
              <a:rect l="l" t="t" r="r" b="b"/>
              <a:pathLst>
                <a:path w="2497" h="2131" extrusionOk="0">
                  <a:moveTo>
                    <a:pt x="1065" y="1"/>
                  </a:moveTo>
                  <a:cubicBezTo>
                    <a:pt x="480" y="1"/>
                    <a:pt x="0" y="472"/>
                    <a:pt x="0" y="1066"/>
                  </a:cubicBezTo>
                  <a:cubicBezTo>
                    <a:pt x="0" y="1707"/>
                    <a:pt x="522" y="2131"/>
                    <a:pt x="1069" y="2131"/>
                  </a:cubicBezTo>
                  <a:cubicBezTo>
                    <a:pt x="1333" y="2131"/>
                    <a:pt x="1602" y="2033"/>
                    <a:pt x="1821" y="1813"/>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6" name="Google Shape;2702;p79">
              <a:extLst>
                <a:ext uri="{FF2B5EF4-FFF2-40B4-BE49-F238E27FC236}">
                  <a16:creationId xmlns:a16="http://schemas.microsoft.com/office/drawing/2014/main" id="{066B553C-C17B-86E7-3465-484F932C4A86}"/>
                </a:ext>
              </a:extLst>
            </p:cNvPr>
            <p:cNvSpPr/>
            <p:nvPr/>
          </p:nvSpPr>
          <p:spPr>
            <a:xfrm>
              <a:off x="5418200" y="1952050"/>
              <a:ext cx="62425" cy="53450"/>
            </a:xfrm>
            <a:custGeom>
              <a:avLst/>
              <a:gdLst/>
              <a:ahLst/>
              <a:cxnLst/>
              <a:rect l="l" t="t" r="r" b="b"/>
              <a:pathLst>
                <a:path w="2497" h="2138" extrusionOk="0">
                  <a:moveTo>
                    <a:pt x="1065" y="1"/>
                  </a:moveTo>
                  <a:cubicBezTo>
                    <a:pt x="480" y="9"/>
                    <a:pt x="0" y="481"/>
                    <a:pt x="0" y="1074"/>
                  </a:cubicBezTo>
                  <a:cubicBezTo>
                    <a:pt x="0" y="1712"/>
                    <a:pt x="525" y="2138"/>
                    <a:pt x="1073" y="2138"/>
                  </a:cubicBezTo>
                  <a:cubicBezTo>
                    <a:pt x="1335" y="2138"/>
                    <a:pt x="1603" y="2040"/>
                    <a:pt x="1821" y="1822"/>
                  </a:cubicBezTo>
                  <a:cubicBezTo>
                    <a:pt x="2496"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7" name="Google Shape;2703;p79">
              <a:extLst>
                <a:ext uri="{FF2B5EF4-FFF2-40B4-BE49-F238E27FC236}">
                  <a16:creationId xmlns:a16="http://schemas.microsoft.com/office/drawing/2014/main" id="{48448B90-D28B-A5CD-79BD-FAD96A0BC219}"/>
                </a:ext>
              </a:extLst>
            </p:cNvPr>
            <p:cNvSpPr/>
            <p:nvPr/>
          </p:nvSpPr>
          <p:spPr>
            <a:xfrm>
              <a:off x="5418200" y="2028275"/>
              <a:ext cx="62425" cy="53450"/>
            </a:xfrm>
            <a:custGeom>
              <a:avLst/>
              <a:gdLst/>
              <a:ahLst/>
              <a:cxnLst/>
              <a:rect l="l" t="t" r="r" b="b"/>
              <a:pathLst>
                <a:path w="2497" h="2138" extrusionOk="0">
                  <a:moveTo>
                    <a:pt x="1065" y="1"/>
                  </a:moveTo>
                  <a:cubicBezTo>
                    <a:pt x="480" y="1"/>
                    <a:pt x="0" y="480"/>
                    <a:pt x="0" y="1065"/>
                  </a:cubicBezTo>
                  <a:cubicBezTo>
                    <a:pt x="0" y="1709"/>
                    <a:pt x="525" y="2137"/>
                    <a:pt x="1074" y="2137"/>
                  </a:cubicBezTo>
                  <a:cubicBezTo>
                    <a:pt x="1336" y="2137"/>
                    <a:pt x="1603" y="2040"/>
                    <a:pt x="1821" y="1821"/>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8" name="Google Shape;2704;p79">
              <a:extLst>
                <a:ext uri="{FF2B5EF4-FFF2-40B4-BE49-F238E27FC236}">
                  <a16:creationId xmlns:a16="http://schemas.microsoft.com/office/drawing/2014/main" id="{2E9846B5-8BAC-AE73-16B8-EBBEBBC4A862}"/>
                </a:ext>
              </a:extLst>
            </p:cNvPr>
            <p:cNvSpPr/>
            <p:nvPr/>
          </p:nvSpPr>
          <p:spPr>
            <a:xfrm>
              <a:off x="5418200" y="2104500"/>
              <a:ext cx="62425" cy="53325"/>
            </a:xfrm>
            <a:custGeom>
              <a:avLst/>
              <a:gdLst/>
              <a:ahLst/>
              <a:cxnLst/>
              <a:rect l="l" t="t" r="r" b="b"/>
              <a:pathLst>
                <a:path w="2497" h="2133" extrusionOk="0">
                  <a:moveTo>
                    <a:pt x="1065" y="0"/>
                  </a:moveTo>
                  <a:cubicBezTo>
                    <a:pt x="480" y="0"/>
                    <a:pt x="0" y="480"/>
                    <a:pt x="0" y="1065"/>
                  </a:cubicBezTo>
                  <a:cubicBezTo>
                    <a:pt x="0" y="1709"/>
                    <a:pt x="526"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9" name="Google Shape;2705;p79">
              <a:extLst>
                <a:ext uri="{FF2B5EF4-FFF2-40B4-BE49-F238E27FC236}">
                  <a16:creationId xmlns:a16="http://schemas.microsoft.com/office/drawing/2014/main" id="{02271792-BCC2-ADFC-5F20-0A325D45AE00}"/>
                </a:ext>
              </a:extLst>
            </p:cNvPr>
            <p:cNvSpPr/>
            <p:nvPr/>
          </p:nvSpPr>
          <p:spPr>
            <a:xfrm>
              <a:off x="5418200" y="2180700"/>
              <a:ext cx="62425" cy="53350"/>
            </a:xfrm>
            <a:custGeom>
              <a:avLst/>
              <a:gdLst/>
              <a:ahLst/>
              <a:cxnLst/>
              <a:rect l="l" t="t" r="r" b="b"/>
              <a:pathLst>
                <a:path w="2497" h="2134" extrusionOk="0">
                  <a:moveTo>
                    <a:pt x="1065" y="1"/>
                  </a:moveTo>
                  <a:cubicBezTo>
                    <a:pt x="480" y="1"/>
                    <a:pt x="0" y="480"/>
                    <a:pt x="0" y="1066"/>
                  </a:cubicBezTo>
                  <a:cubicBezTo>
                    <a:pt x="0" y="1709"/>
                    <a:pt x="526" y="2133"/>
                    <a:pt x="1074" y="2133"/>
                  </a:cubicBezTo>
                  <a:cubicBezTo>
                    <a:pt x="1336" y="2133"/>
                    <a:pt x="1603" y="2037"/>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0" name="Google Shape;2706;p79">
              <a:extLst>
                <a:ext uri="{FF2B5EF4-FFF2-40B4-BE49-F238E27FC236}">
                  <a16:creationId xmlns:a16="http://schemas.microsoft.com/office/drawing/2014/main" id="{3A077502-2ADB-0D7A-BCD2-9D0D73479045}"/>
                </a:ext>
              </a:extLst>
            </p:cNvPr>
            <p:cNvSpPr/>
            <p:nvPr/>
          </p:nvSpPr>
          <p:spPr>
            <a:xfrm>
              <a:off x="5418200" y="2256925"/>
              <a:ext cx="62550" cy="53425"/>
            </a:xfrm>
            <a:custGeom>
              <a:avLst/>
              <a:gdLst/>
              <a:ahLst/>
              <a:cxnLst/>
              <a:rect l="l" t="t" r="r" b="b"/>
              <a:pathLst>
                <a:path w="2502" h="2137" extrusionOk="0">
                  <a:moveTo>
                    <a:pt x="1075" y="0"/>
                  </a:moveTo>
                  <a:cubicBezTo>
                    <a:pt x="1072" y="0"/>
                    <a:pt x="1069" y="0"/>
                    <a:pt x="1065" y="0"/>
                  </a:cubicBezTo>
                  <a:cubicBezTo>
                    <a:pt x="480" y="0"/>
                    <a:pt x="0" y="480"/>
                    <a:pt x="0" y="1065"/>
                  </a:cubicBezTo>
                  <a:cubicBezTo>
                    <a:pt x="0" y="1709"/>
                    <a:pt x="529" y="2137"/>
                    <a:pt x="1080" y="2137"/>
                  </a:cubicBezTo>
                  <a:cubicBezTo>
                    <a:pt x="1343" y="2137"/>
                    <a:pt x="1611" y="2039"/>
                    <a:pt x="1829" y="1821"/>
                  </a:cubicBezTo>
                  <a:cubicBezTo>
                    <a:pt x="2502" y="1149"/>
                    <a:pt x="2028" y="0"/>
                    <a:pt x="107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1" name="Google Shape;2707;p79">
              <a:extLst>
                <a:ext uri="{FF2B5EF4-FFF2-40B4-BE49-F238E27FC236}">
                  <a16:creationId xmlns:a16="http://schemas.microsoft.com/office/drawing/2014/main" id="{83A0986A-9767-0CE9-1288-CB5274540979}"/>
                </a:ext>
              </a:extLst>
            </p:cNvPr>
            <p:cNvSpPr/>
            <p:nvPr/>
          </p:nvSpPr>
          <p:spPr>
            <a:xfrm>
              <a:off x="5418200" y="2333125"/>
              <a:ext cx="62425" cy="53450"/>
            </a:xfrm>
            <a:custGeom>
              <a:avLst/>
              <a:gdLst/>
              <a:ahLst/>
              <a:cxnLst/>
              <a:rect l="l" t="t" r="r" b="b"/>
              <a:pathLst>
                <a:path w="2497" h="2138" extrusionOk="0">
                  <a:moveTo>
                    <a:pt x="1065" y="1"/>
                  </a:moveTo>
                  <a:cubicBezTo>
                    <a:pt x="480" y="1"/>
                    <a:pt x="0" y="480"/>
                    <a:pt x="0" y="1066"/>
                  </a:cubicBezTo>
                  <a:cubicBezTo>
                    <a:pt x="0" y="1709"/>
                    <a:pt x="525" y="2137"/>
                    <a:pt x="1074" y="2137"/>
                  </a:cubicBezTo>
                  <a:cubicBezTo>
                    <a:pt x="1336" y="2137"/>
                    <a:pt x="1603" y="2040"/>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2" name="Google Shape;2708;p79">
              <a:extLst>
                <a:ext uri="{FF2B5EF4-FFF2-40B4-BE49-F238E27FC236}">
                  <a16:creationId xmlns:a16="http://schemas.microsoft.com/office/drawing/2014/main" id="{5F4C7034-34B6-6DA6-E877-05815F68FD48}"/>
                </a:ext>
              </a:extLst>
            </p:cNvPr>
            <p:cNvSpPr/>
            <p:nvPr/>
          </p:nvSpPr>
          <p:spPr>
            <a:xfrm>
              <a:off x="5418200" y="2485550"/>
              <a:ext cx="62425" cy="53300"/>
            </a:xfrm>
            <a:custGeom>
              <a:avLst/>
              <a:gdLst/>
              <a:ahLst/>
              <a:cxnLst/>
              <a:rect l="l" t="t" r="r" b="b"/>
              <a:pathLst>
                <a:path w="2497" h="2132" extrusionOk="0">
                  <a:moveTo>
                    <a:pt x="1065" y="1"/>
                  </a:moveTo>
                  <a:cubicBezTo>
                    <a:pt x="480" y="1"/>
                    <a:pt x="0" y="472"/>
                    <a:pt x="0" y="1066"/>
                  </a:cubicBezTo>
                  <a:cubicBezTo>
                    <a:pt x="0" y="1708"/>
                    <a:pt x="526" y="2131"/>
                    <a:pt x="1073" y="2131"/>
                  </a:cubicBezTo>
                  <a:cubicBezTo>
                    <a:pt x="1336" y="2131"/>
                    <a:pt x="1605" y="2033"/>
                    <a:pt x="1821" y="1814"/>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3" name="Google Shape;2709;p79">
              <a:extLst>
                <a:ext uri="{FF2B5EF4-FFF2-40B4-BE49-F238E27FC236}">
                  <a16:creationId xmlns:a16="http://schemas.microsoft.com/office/drawing/2014/main" id="{CA6BEEBA-BC97-E1AB-023F-727CE8A410BA}"/>
                </a:ext>
              </a:extLst>
            </p:cNvPr>
            <p:cNvSpPr/>
            <p:nvPr/>
          </p:nvSpPr>
          <p:spPr>
            <a:xfrm>
              <a:off x="5418200" y="2561575"/>
              <a:ext cx="62425" cy="53425"/>
            </a:xfrm>
            <a:custGeom>
              <a:avLst/>
              <a:gdLst/>
              <a:ahLst/>
              <a:cxnLst/>
              <a:rect l="l" t="t" r="r" b="b"/>
              <a:pathLst>
                <a:path w="2497" h="2137" extrusionOk="0">
                  <a:moveTo>
                    <a:pt x="1065" y="0"/>
                  </a:moveTo>
                  <a:cubicBezTo>
                    <a:pt x="480" y="8"/>
                    <a:pt x="0" y="480"/>
                    <a:pt x="0" y="1073"/>
                  </a:cubicBezTo>
                  <a:cubicBezTo>
                    <a:pt x="0" y="1711"/>
                    <a:pt x="525" y="2137"/>
                    <a:pt x="1073" y="2137"/>
                  </a:cubicBezTo>
                  <a:cubicBezTo>
                    <a:pt x="1335" y="2137"/>
                    <a:pt x="1603" y="2039"/>
                    <a:pt x="1821" y="1821"/>
                  </a:cubicBezTo>
                  <a:cubicBezTo>
                    <a:pt x="2496" y="1154"/>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4" name="Google Shape;2710;p79">
              <a:extLst>
                <a:ext uri="{FF2B5EF4-FFF2-40B4-BE49-F238E27FC236}">
                  <a16:creationId xmlns:a16="http://schemas.microsoft.com/office/drawing/2014/main" id="{ACDE1EA6-D119-0281-C90D-98F301379C35}"/>
                </a:ext>
              </a:extLst>
            </p:cNvPr>
            <p:cNvSpPr/>
            <p:nvPr/>
          </p:nvSpPr>
          <p:spPr>
            <a:xfrm>
              <a:off x="5418200" y="2637775"/>
              <a:ext cx="62425" cy="53450"/>
            </a:xfrm>
            <a:custGeom>
              <a:avLst/>
              <a:gdLst/>
              <a:ahLst/>
              <a:cxnLst/>
              <a:rect l="l" t="t" r="r" b="b"/>
              <a:pathLst>
                <a:path w="2497" h="2138" extrusionOk="0">
                  <a:moveTo>
                    <a:pt x="1065" y="1"/>
                  </a:moveTo>
                  <a:cubicBezTo>
                    <a:pt x="480" y="9"/>
                    <a:pt x="0" y="480"/>
                    <a:pt x="0" y="1074"/>
                  </a:cubicBezTo>
                  <a:cubicBezTo>
                    <a:pt x="0" y="1712"/>
                    <a:pt x="528" y="2137"/>
                    <a:pt x="1077" y="2137"/>
                  </a:cubicBezTo>
                  <a:cubicBezTo>
                    <a:pt x="1339" y="2137"/>
                    <a:pt x="1606" y="2040"/>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5" name="Google Shape;2711;p79">
              <a:extLst>
                <a:ext uri="{FF2B5EF4-FFF2-40B4-BE49-F238E27FC236}">
                  <a16:creationId xmlns:a16="http://schemas.microsoft.com/office/drawing/2014/main" id="{746DB911-3F26-40E8-9664-A75DC89F3907}"/>
                </a:ext>
              </a:extLst>
            </p:cNvPr>
            <p:cNvSpPr/>
            <p:nvPr/>
          </p:nvSpPr>
          <p:spPr>
            <a:xfrm>
              <a:off x="5418200" y="2714000"/>
              <a:ext cx="62425" cy="53350"/>
            </a:xfrm>
            <a:custGeom>
              <a:avLst/>
              <a:gdLst/>
              <a:ahLst/>
              <a:cxnLst/>
              <a:rect l="l" t="t" r="r" b="b"/>
              <a:pathLst>
                <a:path w="2497" h="2134" extrusionOk="0">
                  <a:moveTo>
                    <a:pt x="1065" y="0"/>
                  </a:moveTo>
                  <a:cubicBezTo>
                    <a:pt x="480" y="0"/>
                    <a:pt x="0" y="480"/>
                    <a:pt x="0" y="1065"/>
                  </a:cubicBezTo>
                  <a:cubicBezTo>
                    <a:pt x="0" y="1709"/>
                    <a:pt x="526"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6" name="Google Shape;2712;p79">
              <a:extLst>
                <a:ext uri="{FF2B5EF4-FFF2-40B4-BE49-F238E27FC236}">
                  <a16:creationId xmlns:a16="http://schemas.microsoft.com/office/drawing/2014/main" id="{8EBFB43A-340E-C23C-A43A-9C211F72B69F}"/>
                </a:ext>
              </a:extLst>
            </p:cNvPr>
            <p:cNvSpPr/>
            <p:nvPr/>
          </p:nvSpPr>
          <p:spPr>
            <a:xfrm>
              <a:off x="5494400" y="1266550"/>
              <a:ext cx="62225" cy="53450"/>
            </a:xfrm>
            <a:custGeom>
              <a:avLst/>
              <a:gdLst/>
              <a:ahLst/>
              <a:cxnLst/>
              <a:rect l="l" t="t" r="r" b="b"/>
              <a:pathLst>
                <a:path w="2489" h="2138" extrusionOk="0">
                  <a:moveTo>
                    <a:pt x="1066" y="0"/>
                  </a:moveTo>
                  <a:cubicBezTo>
                    <a:pt x="480" y="9"/>
                    <a:pt x="1" y="480"/>
                    <a:pt x="1" y="1074"/>
                  </a:cubicBezTo>
                  <a:cubicBezTo>
                    <a:pt x="1" y="1711"/>
                    <a:pt x="525" y="2137"/>
                    <a:pt x="1074" y="2137"/>
                  </a:cubicBezTo>
                  <a:cubicBezTo>
                    <a:pt x="1336" y="2137"/>
                    <a:pt x="1604" y="2040"/>
                    <a:pt x="1822" y="1821"/>
                  </a:cubicBezTo>
                  <a:cubicBezTo>
                    <a:pt x="2488" y="1155"/>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7" name="Google Shape;2713;p79">
              <a:extLst>
                <a:ext uri="{FF2B5EF4-FFF2-40B4-BE49-F238E27FC236}">
                  <a16:creationId xmlns:a16="http://schemas.microsoft.com/office/drawing/2014/main" id="{B8E437E2-D277-9CD4-D562-5FE92A30A5D4}"/>
                </a:ext>
              </a:extLst>
            </p:cNvPr>
            <p:cNvSpPr/>
            <p:nvPr/>
          </p:nvSpPr>
          <p:spPr>
            <a:xfrm>
              <a:off x="5494400" y="1342750"/>
              <a:ext cx="62225" cy="53450"/>
            </a:xfrm>
            <a:custGeom>
              <a:avLst/>
              <a:gdLst/>
              <a:ahLst/>
              <a:cxnLst/>
              <a:rect l="l" t="t" r="r" b="b"/>
              <a:pathLst>
                <a:path w="2489" h="2138" extrusionOk="0">
                  <a:moveTo>
                    <a:pt x="1066" y="1"/>
                  </a:moveTo>
                  <a:cubicBezTo>
                    <a:pt x="480" y="1"/>
                    <a:pt x="1" y="481"/>
                    <a:pt x="1" y="1066"/>
                  </a:cubicBezTo>
                  <a:cubicBezTo>
                    <a:pt x="1" y="1710"/>
                    <a:pt x="526" y="2138"/>
                    <a:pt x="1075" y="2138"/>
                  </a:cubicBezTo>
                  <a:cubicBezTo>
                    <a:pt x="1337" y="2138"/>
                    <a:pt x="1604"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8" name="Google Shape;2714;p79">
              <a:extLst>
                <a:ext uri="{FF2B5EF4-FFF2-40B4-BE49-F238E27FC236}">
                  <a16:creationId xmlns:a16="http://schemas.microsoft.com/office/drawing/2014/main" id="{9CBDCE29-EF8D-EE45-D4E8-66E47F31F561}"/>
                </a:ext>
              </a:extLst>
            </p:cNvPr>
            <p:cNvSpPr/>
            <p:nvPr/>
          </p:nvSpPr>
          <p:spPr>
            <a:xfrm>
              <a:off x="5494400" y="1418975"/>
              <a:ext cx="62225" cy="53350"/>
            </a:xfrm>
            <a:custGeom>
              <a:avLst/>
              <a:gdLst/>
              <a:ahLst/>
              <a:cxnLst/>
              <a:rect l="l" t="t" r="r" b="b"/>
              <a:pathLst>
                <a:path w="2489" h="2134" extrusionOk="0">
                  <a:moveTo>
                    <a:pt x="1066" y="1"/>
                  </a:moveTo>
                  <a:cubicBezTo>
                    <a:pt x="480" y="1"/>
                    <a:pt x="1" y="480"/>
                    <a:pt x="1" y="1065"/>
                  </a:cubicBezTo>
                  <a:cubicBezTo>
                    <a:pt x="1" y="1709"/>
                    <a:pt x="526" y="2133"/>
                    <a:pt x="1075" y="2133"/>
                  </a:cubicBezTo>
                  <a:cubicBezTo>
                    <a:pt x="1337" y="2133"/>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9" name="Google Shape;2715;p79">
              <a:extLst>
                <a:ext uri="{FF2B5EF4-FFF2-40B4-BE49-F238E27FC236}">
                  <a16:creationId xmlns:a16="http://schemas.microsoft.com/office/drawing/2014/main" id="{027391FE-B647-78EB-1E18-41CEC46DB1DE}"/>
                </a:ext>
              </a:extLst>
            </p:cNvPr>
            <p:cNvSpPr/>
            <p:nvPr/>
          </p:nvSpPr>
          <p:spPr>
            <a:xfrm>
              <a:off x="5494400" y="1495200"/>
              <a:ext cx="62225" cy="53325"/>
            </a:xfrm>
            <a:custGeom>
              <a:avLst/>
              <a:gdLst/>
              <a:ahLst/>
              <a:cxnLst/>
              <a:rect l="l" t="t" r="r" b="b"/>
              <a:pathLst>
                <a:path w="2489" h="2133" extrusionOk="0">
                  <a:moveTo>
                    <a:pt x="1066" y="0"/>
                  </a:moveTo>
                  <a:cubicBezTo>
                    <a:pt x="480" y="0"/>
                    <a:pt x="1" y="480"/>
                    <a:pt x="1" y="1065"/>
                  </a:cubicBezTo>
                  <a:cubicBezTo>
                    <a:pt x="1" y="1709"/>
                    <a:pt x="526" y="2133"/>
                    <a:pt x="1075" y="2133"/>
                  </a:cubicBezTo>
                  <a:cubicBezTo>
                    <a:pt x="1337"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0" name="Google Shape;2716;p79">
              <a:extLst>
                <a:ext uri="{FF2B5EF4-FFF2-40B4-BE49-F238E27FC236}">
                  <a16:creationId xmlns:a16="http://schemas.microsoft.com/office/drawing/2014/main" id="{19546A09-C35F-14A8-E161-BD61EFBF666D}"/>
                </a:ext>
              </a:extLst>
            </p:cNvPr>
            <p:cNvSpPr/>
            <p:nvPr/>
          </p:nvSpPr>
          <p:spPr>
            <a:xfrm>
              <a:off x="5494400" y="1571400"/>
              <a:ext cx="62225" cy="53250"/>
            </a:xfrm>
            <a:custGeom>
              <a:avLst/>
              <a:gdLst/>
              <a:ahLst/>
              <a:cxnLst/>
              <a:rect l="l" t="t" r="r" b="b"/>
              <a:pathLst>
                <a:path w="2489" h="2130" extrusionOk="0">
                  <a:moveTo>
                    <a:pt x="1066" y="1"/>
                  </a:moveTo>
                  <a:cubicBezTo>
                    <a:pt x="480" y="1"/>
                    <a:pt x="1" y="472"/>
                    <a:pt x="1" y="1066"/>
                  </a:cubicBezTo>
                  <a:cubicBezTo>
                    <a:pt x="1" y="1703"/>
                    <a:pt x="525" y="2129"/>
                    <a:pt x="1074" y="2129"/>
                  </a:cubicBezTo>
                  <a:cubicBezTo>
                    <a:pt x="1336" y="2129"/>
                    <a:pt x="1604" y="2032"/>
                    <a:pt x="1822" y="1813"/>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1" name="Google Shape;2717;p79">
              <a:extLst>
                <a:ext uri="{FF2B5EF4-FFF2-40B4-BE49-F238E27FC236}">
                  <a16:creationId xmlns:a16="http://schemas.microsoft.com/office/drawing/2014/main" id="{6E049982-0D1F-E53B-CC63-A38AFF90F0E1}"/>
                </a:ext>
              </a:extLst>
            </p:cNvPr>
            <p:cNvSpPr/>
            <p:nvPr/>
          </p:nvSpPr>
          <p:spPr>
            <a:xfrm>
              <a:off x="6332350" y="1418975"/>
              <a:ext cx="62225" cy="53350"/>
            </a:xfrm>
            <a:custGeom>
              <a:avLst/>
              <a:gdLst/>
              <a:ahLst/>
              <a:cxnLst/>
              <a:rect l="l" t="t" r="r" b="b"/>
              <a:pathLst>
                <a:path w="2489" h="2134" extrusionOk="0">
                  <a:moveTo>
                    <a:pt x="1066" y="1"/>
                  </a:moveTo>
                  <a:cubicBezTo>
                    <a:pt x="472" y="1"/>
                    <a:pt x="1" y="480"/>
                    <a:pt x="1" y="1065"/>
                  </a:cubicBezTo>
                  <a:cubicBezTo>
                    <a:pt x="1" y="1709"/>
                    <a:pt x="526" y="2133"/>
                    <a:pt x="1072" y="2133"/>
                  </a:cubicBezTo>
                  <a:cubicBezTo>
                    <a:pt x="1333" y="2133"/>
                    <a:pt x="1598" y="2037"/>
                    <a:pt x="1813"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2" name="Google Shape;2718;p79">
              <a:extLst>
                <a:ext uri="{FF2B5EF4-FFF2-40B4-BE49-F238E27FC236}">
                  <a16:creationId xmlns:a16="http://schemas.microsoft.com/office/drawing/2014/main" id="{D1BC60A8-7F82-C9D1-E07A-B406B98B2B39}"/>
                </a:ext>
              </a:extLst>
            </p:cNvPr>
            <p:cNvSpPr/>
            <p:nvPr/>
          </p:nvSpPr>
          <p:spPr>
            <a:xfrm>
              <a:off x="6332350" y="1495200"/>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3" y="1821"/>
                  </a:cubicBezTo>
                  <a:cubicBezTo>
                    <a:pt x="2488" y="1146"/>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3" name="Google Shape;2719;p79">
              <a:extLst>
                <a:ext uri="{FF2B5EF4-FFF2-40B4-BE49-F238E27FC236}">
                  <a16:creationId xmlns:a16="http://schemas.microsoft.com/office/drawing/2014/main" id="{2E7F870E-9021-B563-D64A-0A2BA963506A}"/>
                </a:ext>
              </a:extLst>
            </p:cNvPr>
            <p:cNvSpPr/>
            <p:nvPr/>
          </p:nvSpPr>
          <p:spPr>
            <a:xfrm>
              <a:off x="6408350" y="1418975"/>
              <a:ext cx="62425" cy="53350"/>
            </a:xfrm>
            <a:custGeom>
              <a:avLst/>
              <a:gdLst/>
              <a:ahLst/>
              <a:cxnLst/>
              <a:rect l="l" t="t" r="r" b="b"/>
              <a:pathLst>
                <a:path w="2497" h="2134" extrusionOk="0">
                  <a:moveTo>
                    <a:pt x="1074" y="1"/>
                  </a:moveTo>
                  <a:cubicBezTo>
                    <a:pt x="481" y="1"/>
                    <a:pt x="9" y="480"/>
                    <a:pt x="1" y="1065"/>
                  </a:cubicBezTo>
                  <a:cubicBezTo>
                    <a:pt x="1" y="1709"/>
                    <a:pt x="526" y="2133"/>
                    <a:pt x="1075" y="2133"/>
                  </a:cubicBezTo>
                  <a:cubicBezTo>
                    <a:pt x="1337" y="2133"/>
                    <a:pt x="1604" y="2037"/>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4" name="Google Shape;2720;p79">
              <a:extLst>
                <a:ext uri="{FF2B5EF4-FFF2-40B4-BE49-F238E27FC236}">
                  <a16:creationId xmlns:a16="http://schemas.microsoft.com/office/drawing/2014/main" id="{68770B87-9CE3-6B25-46E0-5700E3FF636E}"/>
                </a:ext>
              </a:extLst>
            </p:cNvPr>
            <p:cNvSpPr/>
            <p:nvPr/>
          </p:nvSpPr>
          <p:spPr>
            <a:xfrm>
              <a:off x="6408350" y="1495200"/>
              <a:ext cx="62425" cy="53325"/>
            </a:xfrm>
            <a:custGeom>
              <a:avLst/>
              <a:gdLst/>
              <a:ahLst/>
              <a:cxnLst/>
              <a:rect l="l" t="t" r="r" b="b"/>
              <a:pathLst>
                <a:path w="2497" h="2133" extrusionOk="0">
                  <a:moveTo>
                    <a:pt x="1074" y="0"/>
                  </a:moveTo>
                  <a:cubicBezTo>
                    <a:pt x="481" y="0"/>
                    <a:pt x="9" y="480"/>
                    <a:pt x="1" y="1065"/>
                  </a:cubicBezTo>
                  <a:cubicBezTo>
                    <a:pt x="1" y="1709"/>
                    <a:pt x="526" y="2133"/>
                    <a:pt x="1075" y="2133"/>
                  </a:cubicBezTo>
                  <a:cubicBezTo>
                    <a:pt x="1337" y="2133"/>
                    <a:pt x="1604" y="2036"/>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5" name="Google Shape;2721;p79">
              <a:extLst>
                <a:ext uri="{FF2B5EF4-FFF2-40B4-BE49-F238E27FC236}">
                  <a16:creationId xmlns:a16="http://schemas.microsoft.com/office/drawing/2014/main" id="{A0F1B61F-B0EF-750A-9847-0AC01D3BD392}"/>
                </a:ext>
              </a:extLst>
            </p:cNvPr>
            <p:cNvSpPr/>
            <p:nvPr/>
          </p:nvSpPr>
          <p:spPr>
            <a:xfrm>
              <a:off x="6484575" y="1342750"/>
              <a:ext cx="62425" cy="53450"/>
            </a:xfrm>
            <a:custGeom>
              <a:avLst/>
              <a:gdLst/>
              <a:ahLst/>
              <a:cxnLst/>
              <a:rect l="l" t="t" r="r" b="b"/>
              <a:pathLst>
                <a:path w="2497" h="2138" extrusionOk="0">
                  <a:moveTo>
                    <a:pt x="1065" y="1"/>
                  </a:moveTo>
                  <a:cubicBezTo>
                    <a:pt x="480" y="1"/>
                    <a:pt x="1" y="481"/>
                    <a:pt x="1" y="1066"/>
                  </a:cubicBezTo>
                  <a:cubicBezTo>
                    <a:pt x="1" y="1710"/>
                    <a:pt x="526" y="2138"/>
                    <a:pt x="1074" y="2138"/>
                  </a:cubicBezTo>
                  <a:cubicBezTo>
                    <a:pt x="1336" y="2138"/>
                    <a:pt x="1603" y="2040"/>
                    <a:pt x="1822"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6" name="Google Shape;2722;p79">
              <a:extLst>
                <a:ext uri="{FF2B5EF4-FFF2-40B4-BE49-F238E27FC236}">
                  <a16:creationId xmlns:a16="http://schemas.microsoft.com/office/drawing/2014/main" id="{7BC9E1B7-8391-207A-F325-E15790FA52A6}"/>
                </a:ext>
              </a:extLst>
            </p:cNvPr>
            <p:cNvSpPr/>
            <p:nvPr/>
          </p:nvSpPr>
          <p:spPr>
            <a:xfrm>
              <a:off x="6484575" y="1418975"/>
              <a:ext cx="62425" cy="53350"/>
            </a:xfrm>
            <a:custGeom>
              <a:avLst/>
              <a:gdLst/>
              <a:ahLst/>
              <a:cxnLst/>
              <a:rect l="l" t="t" r="r" b="b"/>
              <a:pathLst>
                <a:path w="2497" h="2134" extrusionOk="0">
                  <a:moveTo>
                    <a:pt x="1065" y="1"/>
                  </a:moveTo>
                  <a:cubicBezTo>
                    <a:pt x="480" y="1"/>
                    <a:pt x="1" y="480"/>
                    <a:pt x="1" y="1065"/>
                  </a:cubicBezTo>
                  <a:cubicBezTo>
                    <a:pt x="1" y="1709"/>
                    <a:pt x="526" y="2133"/>
                    <a:pt x="1075" y="2133"/>
                  </a:cubicBezTo>
                  <a:cubicBezTo>
                    <a:pt x="1336" y="2133"/>
                    <a:pt x="1604" y="2037"/>
                    <a:pt x="1822"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7" name="Google Shape;2723;p79">
              <a:extLst>
                <a:ext uri="{FF2B5EF4-FFF2-40B4-BE49-F238E27FC236}">
                  <a16:creationId xmlns:a16="http://schemas.microsoft.com/office/drawing/2014/main" id="{C835922F-3CA1-A812-8D98-9A1677B1C5DF}"/>
                </a:ext>
              </a:extLst>
            </p:cNvPr>
            <p:cNvSpPr/>
            <p:nvPr/>
          </p:nvSpPr>
          <p:spPr>
            <a:xfrm>
              <a:off x="6484575" y="1495200"/>
              <a:ext cx="62425" cy="53325"/>
            </a:xfrm>
            <a:custGeom>
              <a:avLst/>
              <a:gdLst/>
              <a:ahLst/>
              <a:cxnLst/>
              <a:rect l="l" t="t" r="r" b="b"/>
              <a:pathLst>
                <a:path w="2497" h="2133" extrusionOk="0">
                  <a:moveTo>
                    <a:pt x="1065" y="0"/>
                  </a:moveTo>
                  <a:cubicBezTo>
                    <a:pt x="480" y="0"/>
                    <a:pt x="1" y="480"/>
                    <a:pt x="1" y="1065"/>
                  </a:cubicBezTo>
                  <a:cubicBezTo>
                    <a:pt x="1" y="1709"/>
                    <a:pt x="526" y="2133"/>
                    <a:pt x="1075" y="2133"/>
                  </a:cubicBezTo>
                  <a:cubicBezTo>
                    <a:pt x="1336" y="2133"/>
                    <a:pt x="1604" y="2036"/>
                    <a:pt x="1822"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8" name="Google Shape;2724;p79">
              <a:extLst>
                <a:ext uri="{FF2B5EF4-FFF2-40B4-BE49-F238E27FC236}">
                  <a16:creationId xmlns:a16="http://schemas.microsoft.com/office/drawing/2014/main" id="{FB7F00C7-F123-C787-26F1-766FF480F125}"/>
                </a:ext>
              </a:extLst>
            </p:cNvPr>
            <p:cNvSpPr/>
            <p:nvPr/>
          </p:nvSpPr>
          <p:spPr>
            <a:xfrm>
              <a:off x="6560800" y="1418975"/>
              <a:ext cx="62200" cy="53350"/>
            </a:xfrm>
            <a:custGeom>
              <a:avLst/>
              <a:gdLst/>
              <a:ahLst/>
              <a:cxnLst/>
              <a:rect l="l" t="t" r="r" b="b"/>
              <a:pathLst>
                <a:path w="2488" h="2134" extrusionOk="0">
                  <a:moveTo>
                    <a:pt x="1065" y="1"/>
                  </a:moveTo>
                  <a:cubicBezTo>
                    <a:pt x="480" y="1"/>
                    <a:pt x="0" y="480"/>
                    <a:pt x="0" y="1065"/>
                  </a:cubicBezTo>
                  <a:cubicBezTo>
                    <a:pt x="0" y="1709"/>
                    <a:pt x="525"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9" name="Google Shape;2725;p79">
              <a:extLst>
                <a:ext uri="{FF2B5EF4-FFF2-40B4-BE49-F238E27FC236}">
                  <a16:creationId xmlns:a16="http://schemas.microsoft.com/office/drawing/2014/main" id="{23E610F7-53D2-26D2-8404-A7D0225638CD}"/>
                </a:ext>
              </a:extLst>
            </p:cNvPr>
            <p:cNvSpPr/>
            <p:nvPr/>
          </p:nvSpPr>
          <p:spPr>
            <a:xfrm>
              <a:off x="6560800" y="1495200"/>
              <a:ext cx="62200" cy="53325"/>
            </a:xfrm>
            <a:custGeom>
              <a:avLst/>
              <a:gdLst/>
              <a:ahLst/>
              <a:cxnLst/>
              <a:rect l="l" t="t" r="r" b="b"/>
              <a:pathLst>
                <a:path w="2488" h="2133"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0" name="Google Shape;2726;p79">
              <a:extLst>
                <a:ext uri="{FF2B5EF4-FFF2-40B4-BE49-F238E27FC236}">
                  <a16:creationId xmlns:a16="http://schemas.microsoft.com/office/drawing/2014/main" id="{F743DFEA-F219-795F-1229-C88C7AC39A30}"/>
                </a:ext>
              </a:extLst>
            </p:cNvPr>
            <p:cNvSpPr/>
            <p:nvPr/>
          </p:nvSpPr>
          <p:spPr>
            <a:xfrm>
              <a:off x="6637000" y="1418975"/>
              <a:ext cx="62225" cy="53350"/>
            </a:xfrm>
            <a:custGeom>
              <a:avLst/>
              <a:gdLst/>
              <a:ahLst/>
              <a:cxnLst/>
              <a:rect l="l" t="t" r="r" b="b"/>
              <a:pathLst>
                <a:path w="2489" h="2134" extrusionOk="0">
                  <a:moveTo>
                    <a:pt x="1066" y="1"/>
                  </a:moveTo>
                  <a:cubicBezTo>
                    <a:pt x="480" y="1"/>
                    <a:pt x="1" y="480"/>
                    <a:pt x="1" y="1065"/>
                  </a:cubicBezTo>
                  <a:cubicBezTo>
                    <a:pt x="1" y="1709"/>
                    <a:pt x="526" y="2133"/>
                    <a:pt x="1072" y="2133"/>
                  </a:cubicBezTo>
                  <a:cubicBezTo>
                    <a:pt x="1333" y="2133"/>
                    <a:pt x="1598" y="2037"/>
                    <a:pt x="1813"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1" name="Google Shape;2727;p79">
              <a:extLst>
                <a:ext uri="{FF2B5EF4-FFF2-40B4-BE49-F238E27FC236}">
                  <a16:creationId xmlns:a16="http://schemas.microsoft.com/office/drawing/2014/main" id="{2E5F7949-C5A5-141F-4E73-00B537E46D9E}"/>
                </a:ext>
              </a:extLst>
            </p:cNvPr>
            <p:cNvSpPr/>
            <p:nvPr/>
          </p:nvSpPr>
          <p:spPr>
            <a:xfrm>
              <a:off x="7094075" y="1495200"/>
              <a:ext cx="62425" cy="53325"/>
            </a:xfrm>
            <a:custGeom>
              <a:avLst/>
              <a:gdLst/>
              <a:ahLst/>
              <a:cxnLst/>
              <a:rect l="l" t="t" r="r" b="b"/>
              <a:pathLst>
                <a:path w="2497" h="2133" extrusionOk="0">
                  <a:moveTo>
                    <a:pt x="1066" y="0"/>
                  </a:moveTo>
                  <a:cubicBezTo>
                    <a:pt x="480" y="0"/>
                    <a:pt x="1" y="480"/>
                    <a:pt x="1" y="1065"/>
                  </a:cubicBezTo>
                  <a:cubicBezTo>
                    <a:pt x="1" y="1709"/>
                    <a:pt x="526" y="2133"/>
                    <a:pt x="1075" y="2133"/>
                  </a:cubicBezTo>
                  <a:cubicBezTo>
                    <a:pt x="1337" y="2133"/>
                    <a:pt x="1604" y="2036"/>
                    <a:pt x="1822" y="1821"/>
                  </a:cubicBezTo>
                  <a:cubicBezTo>
                    <a:pt x="2496"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2" name="Google Shape;2728;p79">
              <a:extLst>
                <a:ext uri="{FF2B5EF4-FFF2-40B4-BE49-F238E27FC236}">
                  <a16:creationId xmlns:a16="http://schemas.microsoft.com/office/drawing/2014/main" id="{1F7F1344-82C9-8F41-29FD-BE3585F3D2F7}"/>
                </a:ext>
              </a:extLst>
            </p:cNvPr>
            <p:cNvSpPr/>
            <p:nvPr/>
          </p:nvSpPr>
          <p:spPr>
            <a:xfrm>
              <a:off x="6713225" y="1418975"/>
              <a:ext cx="62200" cy="53350"/>
            </a:xfrm>
            <a:custGeom>
              <a:avLst/>
              <a:gdLst/>
              <a:ahLst/>
              <a:cxnLst/>
              <a:rect l="l" t="t" r="r" b="b"/>
              <a:pathLst>
                <a:path w="2488" h="2134" extrusionOk="0">
                  <a:moveTo>
                    <a:pt x="1065" y="1"/>
                  </a:moveTo>
                  <a:cubicBezTo>
                    <a:pt x="472" y="1"/>
                    <a:pt x="0" y="480"/>
                    <a:pt x="0" y="1065"/>
                  </a:cubicBezTo>
                  <a:cubicBezTo>
                    <a:pt x="0" y="1709"/>
                    <a:pt x="525" y="2133"/>
                    <a:pt x="1072" y="2133"/>
                  </a:cubicBezTo>
                  <a:cubicBezTo>
                    <a:pt x="1332" y="2133"/>
                    <a:pt x="1598" y="2037"/>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3" name="Google Shape;2729;p79">
              <a:extLst>
                <a:ext uri="{FF2B5EF4-FFF2-40B4-BE49-F238E27FC236}">
                  <a16:creationId xmlns:a16="http://schemas.microsoft.com/office/drawing/2014/main" id="{A5B75D85-04DB-8C47-B637-24E31D539442}"/>
                </a:ext>
              </a:extLst>
            </p:cNvPr>
            <p:cNvSpPr/>
            <p:nvPr/>
          </p:nvSpPr>
          <p:spPr>
            <a:xfrm>
              <a:off x="6789225" y="1418975"/>
              <a:ext cx="62425" cy="53350"/>
            </a:xfrm>
            <a:custGeom>
              <a:avLst/>
              <a:gdLst/>
              <a:ahLst/>
              <a:cxnLst/>
              <a:rect l="l" t="t" r="r" b="b"/>
              <a:pathLst>
                <a:path w="2497" h="2134" extrusionOk="0">
                  <a:moveTo>
                    <a:pt x="1074" y="1"/>
                  </a:moveTo>
                  <a:cubicBezTo>
                    <a:pt x="480" y="1"/>
                    <a:pt x="9" y="480"/>
                    <a:pt x="1" y="1065"/>
                  </a:cubicBezTo>
                  <a:cubicBezTo>
                    <a:pt x="1" y="1709"/>
                    <a:pt x="526" y="2133"/>
                    <a:pt x="1075" y="2133"/>
                  </a:cubicBezTo>
                  <a:cubicBezTo>
                    <a:pt x="1336" y="2133"/>
                    <a:pt x="1604" y="2037"/>
                    <a:pt x="1822" y="1822"/>
                  </a:cubicBezTo>
                  <a:cubicBezTo>
                    <a:pt x="2496" y="1147"/>
                    <a:pt x="2025"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4" name="Google Shape;2730;p79">
              <a:extLst>
                <a:ext uri="{FF2B5EF4-FFF2-40B4-BE49-F238E27FC236}">
                  <a16:creationId xmlns:a16="http://schemas.microsoft.com/office/drawing/2014/main" id="{CDEE51A8-DFFD-F38E-A600-884761D79366}"/>
                </a:ext>
              </a:extLst>
            </p:cNvPr>
            <p:cNvSpPr/>
            <p:nvPr/>
          </p:nvSpPr>
          <p:spPr>
            <a:xfrm>
              <a:off x="6865650" y="1418975"/>
              <a:ext cx="62200" cy="53350"/>
            </a:xfrm>
            <a:custGeom>
              <a:avLst/>
              <a:gdLst/>
              <a:ahLst/>
              <a:cxnLst/>
              <a:rect l="l" t="t" r="r" b="b"/>
              <a:pathLst>
                <a:path w="2488" h="2134" extrusionOk="0">
                  <a:moveTo>
                    <a:pt x="1065" y="1"/>
                  </a:moveTo>
                  <a:cubicBezTo>
                    <a:pt x="480" y="1"/>
                    <a:pt x="0" y="480"/>
                    <a:pt x="0" y="1065"/>
                  </a:cubicBezTo>
                  <a:cubicBezTo>
                    <a:pt x="0" y="1709"/>
                    <a:pt x="526"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5" name="Google Shape;2731;p79">
              <a:extLst>
                <a:ext uri="{FF2B5EF4-FFF2-40B4-BE49-F238E27FC236}">
                  <a16:creationId xmlns:a16="http://schemas.microsoft.com/office/drawing/2014/main" id="{2B8188DD-2574-B092-EACA-4DEA6F8921CC}"/>
                </a:ext>
              </a:extLst>
            </p:cNvPr>
            <p:cNvSpPr/>
            <p:nvPr/>
          </p:nvSpPr>
          <p:spPr>
            <a:xfrm>
              <a:off x="7017875" y="1495200"/>
              <a:ext cx="62400" cy="53325"/>
            </a:xfrm>
            <a:custGeom>
              <a:avLst/>
              <a:gdLst/>
              <a:ahLst/>
              <a:cxnLst/>
              <a:rect l="l" t="t" r="r" b="b"/>
              <a:pathLst>
                <a:path w="2496" h="2133" extrusionOk="0">
                  <a:moveTo>
                    <a:pt x="1073" y="0"/>
                  </a:moveTo>
                  <a:cubicBezTo>
                    <a:pt x="480" y="0"/>
                    <a:pt x="8" y="480"/>
                    <a:pt x="0" y="1065"/>
                  </a:cubicBezTo>
                  <a:cubicBezTo>
                    <a:pt x="0" y="1709"/>
                    <a:pt x="529" y="2133"/>
                    <a:pt x="1078" y="2133"/>
                  </a:cubicBezTo>
                  <a:cubicBezTo>
                    <a:pt x="1340" y="2133"/>
                    <a:pt x="1606" y="2036"/>
                    <a:pt x="1821" y="1821"/>
                  </a:cubicBezTo>
                  <a:cubicBezTo>
                    <a:pt x="2496" y="1146"/>
                    <a:pt x="2016" y="0"/>
                    <a:pt x="1073"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6" name="Google Shape;2732;p79">
              <a:extLst>
                <a:ext uri="{FF2B5EF4-FFF2-40B4-BE49-F238E27FC236}">
                  <a16:creationId xmlns:a16="http://schemas.microsoft.com/office/drawing/2014/main" id="{3D0A6168-F1D2-D3B9-E1B1-967EF20DE3A6}"/>
                </a:ext>
              </a:extLst>
            </p:cNvPr>
            <p:cNvSpPr/>
            <p:nvPr/>
          </p:nvSpPr>
          <p:spPr>
            <a:xfrm>
              <a:off x="6941850" y="1495200"/>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4"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7" name="Google Shape;2733;p79">
              <a:extLst>
                <a:ext uri="{FF2B5EF4-FFF2-40B4-BE49-F238E27FC236}">
                  <a16:creationId xmlns:a16="http://schemas.microsoft.com/office/drawing/2014/main" id="{74276A01-DF31-513E-16FC-339284B30C53}"/>
                </a:ext>
              </a:extLst>
            </p:cNvPr>
            <p:cNvSpPr/>
            <p:nvPr/>
          </p:nvSpPr>
          <p:spPr>
            <a:xfrm>
              <a:off x="6865650" y="1495200"/>
              <a:ext cx="62200" cy="53325"/>
            </a:xfrm>
            <a:custGeom>
              <a:avLst/>
              <a:gdLst/>
              <a:ahLst/>
              <a:cxnLst/>
              <a:rect l="l" t="t" r="r" b="b"/>
              <a:pathLst>
                <a:path w="2488" h="2133"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8" name="Google Shape;2734;p79">
              <a:extLst>
                <a:ext uri="{FF2B5EF4-FFF2-40B4-BE49-F238E27FC236}">
                  <a16:creationId xmlns:a16="http://schemas.microsoft.com/office/drawing/2014/main" id="{84546C1E-F076-94E6-C433-589BAFB45824}"/>
                </a:ext>
              </a:extLst>
            </p:cNvPr>
            <p:cNvSpPr/>
            <p:nvPr/>
          </p:nvSpPr>
          <p:spPr>
            <a:xfrm>
              <a:off x="6789225" y="1495200"/>
              <a:ext cx="62425" cy="53325"/>
            </a:xfrm>
            <a:custGeom>
              <a:avLst/>
              <a:gdLst/>
              <a:ahLst/>
              <a:cxnLst/>
              <a:rect l="l" t="t" r="r" b="b"/>
              <a:pathLst>
                <a:path w="2497" h="2133" extrusionOk="0">
                  <a:moveTo>
                    <a:pt x="1074" y="0"/>
                  </a:moveTo>
                  <a:cubicBezTo>
                    <a:pt x="480" y="0"/>
                    <a:pt x="9" y="480"/>
                    <a:pt x="1" y="1065"/>
                  </a:cubicBezTo>
                  <a:cubicBezTo>
                    <a:pt x="1" y="1709"/>
                    <a:pt x="526" y="2133"/>
                    <a:pt x="1075" y="2133"/>
                  </a:cubicBezTo>
                  <a:cubicBezTo>
                    <a:pt x="1336" y="2133"/>
                    <a:pt x="1604" y="2036"/>
                    <a:pt x="1822" y="1821"/>
                  </a:cubicBezTo>
                  <a:cubicBezTo>
                    <a:pt x="2496" y="1146"/>
                    <a:pt x="2025"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9" name="Google Shape;2735;p79">
              <a:extLst>
                <a:ext uri="{FF2B5EF4-FFF2-40B4-BE49-F238E27FC236}">
                  <a16:creationId xmlns:a16="http://schemas.microsoft.com/office/drawing/2014/main" id="{8EF35154-C9B5-86F5-D240-AD4BAC2D7A76}"/>
                </a:ext>
              </a:extLst>
            </p:cNvPr>
            <p:cNvSpPr/>
            <p:nvPr/>
          </p:nvSpPr>
          <p:spPr>
            <a:xfrm>
              <a:off x="6713225" y="1495200"/>
              <a:ext cx="62200" cy="53325"/>
            </a:xfrm>
            <a:custGeom>
              <a:avLst/>
              <a:gdLst/>
              <a:ahLst/>
              <a:cxnLst/>
              <a:rect l="l" t="t" r="r" b="b"/>
              <a:pathLst>
                <a:path w="2488" h="2133" extrusionOk="0">
                  <a:moveTo>
                    <a:pt x="1065" y="0"/>
                  </a:moveTo>
                  <a:cubicBezTo>
                    <a:pt x="472" y="0"/>
                    <a:pt x="0" y="480"/>
                    <a:pt x="0" y="1065"/>
                  </a:cubicBezTo>
                  <a:cubicBezTo>
                    <a:pt x="0" y="1709"/>
                    <a:pt x="525" y="2133"/>
                    <a:pt x="1072" y="2133"/>
                  </a:cubicBezTo>
                  <a:cubicBezTo>
                    <a:pt x="1332" y="2133"/>
                    <a:pt x="1598" y="2036"/>
                    <a:pt x="1813" y="1821"/>
                  </a:cubicBezTo>
                  <a:cubicBezTo>
                    <a:pt x="2488" y="1146"/>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0" name="Google Shape;2736;p79">
              <a:extLst>
                <a:ext uri="{FF2B5EF4-FFF2-40B4-BE49-F238E27FC236}">
                  <a16:creationId xmlns:a16="http://schemas.microsoft.com/office/drawing/2014/main" id="{EBAF0034-005D-D340-49AC-DBD5E126D469}"/>
                </a:ext>
              </a:extLst>
            </p:cNvPr>
            <p:cNvSpPr/>
            <p:nvPr/>
          </p:nvSpPr>
          <p:spPr>
            <a:xfrm>
              <a:off x="6637000" y="1495200"/>
              <a:ext cx="62225" cy="53325"/>
            </a:xfrm>
            <a:custGeom>
              <a:avLst/>
              <a:gdLst/>
              <a:ahLst/>
              <a:cxnLst/>
              <a:rect l="l" t="t" r="r" b="b"/>
              <a:pathLst>
                <a:path w="2489" h="2133" extrusionOk="0">
                  <a:moveTo>
                    <a:pt x="1066" y="0"/>
                  </a:moveTo>
                  <a:cubicBezTo>
                    <a:pt x="480" y="0"/>
                    <a:pt x="1" y="480"/>
                    <a:pt x="1" y="1065"/>
                  </a:cubicBezTo>
                  <a:cubicBezTo>
                    <a:pt x="1" y="1709"/>
                    <a:pt x="526" y="2133"/>
                    <a:pt x="1072" y="2133"/>
                  </a:cubicBezTo>
                  <a:cubicBezTo>
                    <a:pt x="1333" y="2133"/>
                    <a:pt x="1598" y="2036"/>
                    <a:pt x="1813"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1" name="Google Shape;2737;p79">
              <a:extLst>
                <a:ext uri="{FF2B5EF4-FFF2-40B4-BE49-F238E27FC236}">
                  <a16:creationId xmlns:a16="http://schemas.microsoft.com/office/drawing/2014/main" id="{BF0456BD-0CBF-62DB-62F7-F461DB7BC6C7}"/>
                </a:ext>
              </a:extLst>
            </p:cNvPr>
            <p:cNvSpPr/>
            <p:nvPr/>
          </p:nvSpPr>
          <p:spPr>
            <a:xfrm>
              <a:off x="6637000" y="1571400"/>
              <a:ext cx="62225" cy="53250"/>
            </a:xfrm>
            <a:custGeom>
              <a:avLst/>
              <a:gdLst/>
              <a:ahLst/>
              <a:cxnLst/>
              <a:rect l="l" t="t" r="r" b="b"/>
              <a:pathLst>
                <a:path w="2489" h="2130" extrusionOk="0">
                  <a:moveTo>
                    <a:pt x="1066" y="1"/>
                  </a:moveTo>
                  <a:cubicBezTo>
                    <a:pt x="480" y="1"/>
                    <a:pt x="1" y="472"/>
                    <a:pt x="1" y="1066"/>
                  </a:cubicBezTo>
                  <a:cubicBezTo>
                    <a:pt x="1" y="1703"/>
                    <a:pt x="525" y="2129"/>
                    <a:pt x="1071" y="2129"/>
                  </a:cubicBezTo>
                  <a:cubicBezTo>
                    <a:pt x="1332" y="2129"/>
                    <a:pt x="1598" y="2032"/>
                    <a:pt x="1813" y="1813"/>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2" name="Google Shape;2738;p79">
              <a:extLst>
                <a:ext uri="{FF2B5EF4-FFF2-40B4-BE49-F238E27FC236}">
                  <a16:creationId xmlns:a16="http://schemas.microsoft.com/office/drawing/2014/main" id="{7949EF2A-3C46-8BFA-D8AB-8F157D35EA28}"/>
                </a:ext>
              </a:extLst>
            </p:cNvPr>
            <p:cNvSpPr/>
            <p:nvPr/>
          </p:nvSpPr>
          <p:spPr>
            <a:xfrm>
              <a:off x="6560800" y="1571400"/>
              <a:ext cx="62200" cy="53250"/>
            </a:xfrm>
            <a:custGeom>
              <a:avLst/>
              <a:gdLst/>
              <a:ahLst/>
              <a:cxnLst/>
              <a:rect l="l" t="t" r="r" b="b"/>
              <a:pathLst>
                <a:path w="2488" h="2130" extrusionOk="0">
                  <a:moveTo>
                    <a:pt x="1065" y="1"/>
                  </a:moveTo>
                  <a:cubicBezTo>
                    <a:pt x="480" y="1"/>
                    <a:pt x="0" y="472"/>
                    <a:pt x="0" y="1066"/>
                  </a:cubicBezTo>
                  <a:cubicBezTo>
                    <a:pt x="0" y="1703"/>
                    <a:pt x="524" y="2129"/>
                    <a:pt x="1073" y="2129"/>
                  </a:cubicBezTo>
                  <a:cubicBezTo>
                    <a:pt x="1335" y="2129"/>
                    <a:pt x="1603" y="2032"/>
                    <a:pt x="1821"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3" name="Google Shape;2739;p79">
              <a:extLst>
                <a:ext uri="{FF2B5EF4-FFF2-40B4-BE49-F238E27FC236}">
                  <a16:creationId xmlns:a16="http://schemas.microsoft.com/office/drawing/2014/main" id="{E827237C-8E2E-E346-29AB-74D748963B87}"/>
                </a:ext>
              </a:extLst>
            </p:cNvPr>
            <p:cNvSpPr/>
            <p:nvPr/>
          </p:nvSpPr>
          <p:spPr>
            <a:xfrm>
              <a:off x="6484575" y="1571400"/>
              <a:ext cx="62425" cy="53250"/>
            </a:xfrm>
            <a:custGeom>
              <a:avLst/>
              <a:gdLst/>
              <a:ahLst/>
              <a:cxnLst/>
              <a:rect l="l" t="t" r="r" b="b"/>
              <a:pathLst>
                <a:path w="2497" h="2130" extrusionOk="0">
                  <a:moveTo>
                    <a:pt x="1065" y="1"/>
                  </a:moveTo>
                  <a:cubicBezTo>
                    <a:pt x="480" y="1"/>
                    <a:pt x="1" y="472"/>
                    <a:pt x="1" y="1066"/>
                  </a:cubicBezTo>
                  <a:cubicBezTo>
                    <a:pt x="1" y="1703"/>
                    <a:pt x="525" y="2129"/>
                    <a:pt x="1073" y="2129"/>
                  </a:cubicBezTo>
                  <a:cubicBezTo>
                    <a:pt x="1335" y="2129"/>
                    <a:pt x="1603" y="2032"/>
                    <a:pt x="1822" y="1813"/>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4" name="Google Shape;2740;p79">
              <a:extLst>
                <a:ext uri="{FF2B5EF4-FFF2-40B4-BE49-F238E27FC236}">
                  <a16:creationId xmlns:a16="http://schemas.microsoft.com/office/drawing/2014/main" id="{E221271A-4675-293B-AC33-3D46342C81D8}"/>
                </a:ext>
              </a:extLst>
            </p:cNvPr>
            <p:cNvSpPr/>
            <p:nvPr/>
          </p:nvSpPr>
          <p:spPr>
            <a:xfrm>
              <a:off x="6408350" y="1571400"/>
              <a:ext cx="62425" cy="53250"/>
            </a:xfrm>
            <a:custGeom>
              <a:avLst/>
              <a:gdLst/>
              <a:ahLst/>
              <a:cxnLst/>
              <a:rect l="l" t="t" r="r" b="b"/>
              <a:pathLst>
                <a:path w="2497" h="2130" extrusionOk="0">
                  <a:moveTo>
                    <a:pt x="1074" y="1"/>
                  </a:moveTo>
                  <a:cubicBezTo>
                    <a:pt x="481" y="1"/>
                    <a:pt x="9" y="472"/>
                    <a:pt x="1" y="1066"/>
                  </a:cubicBezTo>
                  <a:cubicBezTo>
                    <a:pt x="1" y="1703"/>
                    <a:pt x="525" y="2129"/>
                    <a:pt x="1074" y="2129"/>
                  </a:cubicBezTo>
                  <a:cubicBezTo>
                    <a:pt x="1336" y="2129"/>
                    <a:pt x="1604" y="2032"/>
                    <a:pt x="1822" y="1813"/>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5" name="Google Shape;2741;p79">
              <a:extLst>
                <a:ext uri="{FF2B5EF4-FFF2-40B4-BE49-F238E27FC236}">
                  <a16:creationId xmlns:a16="http://schemas.microsoft.com/office/drawing/2014/main" id="{425A5D2C-31E6-78BF-24F4-A203FD6FE402}"/>
                </a:ext>
              </a:extLst>
            </p:cNvPr>
            <p:cNvSpPr/>
            <p:nvPr/>
          </p:nvSpPr>
          <p:spPr>
            <a:xfrm>
              <a:off x="6332350" y="1571400"/>
              <a:ext cx="62225" cy="53250"/>
            </a:xfrm>
            <a:custGeom>
              <a:avLst/>
              <a:gdLst/>
              <a:ahLst/>
              <a:cxnLst/>
              <a:rect l="l" t="t" r="r" b="b"/>
              <a:pathLst>
                <a:path w="2489" h="2130" extrusionOk="0">
                  <a:moveTo>
                    <a:pt x="1066" y="1"/>
                  </a:moveTo>
                  <a:cubicBezTo>
                    <a:pt x="472" y="1"/>
                    <a:pt x="1" y="472"/>
                    <a:pt x="1" y="1066"/>
                  </a:cubicBezTo>
                  <a:cubicBezTo>
                    <a:pt x="1" y="1703"/>
                    <a:pt x="525" y="2129"/>
                    <a:pt x="1071" y="2129"/>
                  </a:cubicBezTo>
                  <a:cubicBezTo>
                    <a:pt x="1332" y="2129"/>
                    <a:pt x="1598" y="2032"/>
                    <a:pt x="1813" y="1813"/>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6" name="Google Shape;2742;p79">
              <a:extLst>
                <a:ext uri="{FF2B5EF4-FFF2-40B4-BE49-F238E27FC236}">
                  <a16:creationId xmlns:a16="http://schemas.microsoft.com/office/drawing/2014/main" id="{A28A50E0-CB08-4355-3055-6837FCFD423A}"/>
                </a:ext>
              </a:extLst>
            </p:cNvPr>
            <p:cNvSpPr/>
            <p:nvPr/>
          </p:nvSpPr>
          <p:spPr>
            <a:xfrm>
              <a:off x="5875275" y="2180700"/>
              <a:ext cx="62225" cy="53350"/>
            </a:xfrm>
            <a:custGeom>
              <a:avLst/>
              <a:gdLst/>
              <a:ahLst/>
              <a:cxnLst/>
              <a:rect l="l" t="t" r="r" b="b"/>
              <a:pathLst>
                <a:path w="2489" h="2134" extrusionOk="0">
                  <a:moveTo>
                    <a:pt x="1065" y="1"/>
                  </a:moveTo>
                  <a:cubicBezTo>
                    <a:pt x="480" y="1"/>
                    <a:pt x="0" y="480"/>
                    <a:pt x="0" y="1066"/>
                  </a:cubicBezTo>
                  <a:cubicBezTo>
                    <a:pt x="0" y="1709"/>
                    <a:pt x="526" y="2133"/>
                    <a:pt x="1074" y="2133"/>
                  </a:cubicBezTo>
                  <a:cubicBezTo>
                    <a:pt x="1336" y="2133"/>
                    <a:pt x="1603" y="2037"/>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7" name="Google Shape;2743;p79">
              <a:extLst>
                <a:ext uri="{FF2B5EF4-FFF2-40B4-BE49-F238E27FC236}">
                  <a16:creationId xmlns:a16="http://schemas.microsoft.com/office/drawing/2014/main" id="{F2D87FA2-1E2B-3D8B-FB5E-0506ED891E6F}"/>
                </a:ext>
              </a:extLst>
            </p:cNvPr>
            <p:cNvSpPr/>
            <p:nvPr/>
          </p:nvSpPr>
          <p:spPr>
            <a:xfrm>
              <a:off x="5875275" y="2409350"/>
              <a:ext cx="62225" cy="53350"/>
            </a:xfrm>
            <a:custGeom>
              <a:avLst/>
              <a:gdLst/>
              <a:ahLst/>
              <a:cxnLst/>
              <a:rect l="l" t="t" r="r" b="b"/>
              <a:pathLst>
                <a:path w="2489" h="2134"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8" name="Google Shape;2744;p79">
              <a:extLst>
                <a:ext uri="{FF2B5EF4-FFF2-40B4-BE49-F238E27FC236}">
                  <a16:creationId xmlns:a16="http://schemas.microsoft.com/office/drawing/2014/main" id="{EF325396-5DF6-E094-6024-D56E8368188F}"/>
                </a:ext>
              </a:extLst>
            </p:cNvPr>
            <p:cNvSpPr/>
            <p:nvPr/>
          </p:nvSpPr>
          <p:spPr>
            <a:xfrm>
              <a:off x="5951475" y="1418975"/>
              <a:ext cx="62225" cy="53350"/>
            </a:xfrm>
            <a:custGeom>
              <a:avLst/>
              <a:gdLst/>
              <a:ahLst/>
              <a:cxnLst/>
              <a:rect l="l" t="t" r="r" b="b"/>
              <a:pathLst>
                <a:path w="2489" h="2134" extrusionOk="0">
                  <a:moveTo>
                    <a:pt x="1066" y="1"/>
                  </a:moveTo>
                  <a:cubicBezTo>
                    <a:pt x="472" y="1"/>
                    <a:pt x="1" y="480"/>
                    <a:pt x="1" y="1065"/>
                  </a:cubicBezTo>
                  <a:cubicBezTo>
                    <a:pt x="1" y="1709"/>
                    <a:pt x="526" y="2133"/>
                    <a:pt x="1072" y="2133"/>
                  </a:cubicBezTo>
                  <a:cubicBezTo>
                    <a:pt x="1333" y="2133"/>
                    <a:pt x="1598" y="2037"/>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9" name="Google Shape;2745;p79">
              <a:extLst>
                <a:ext uri="{FF2B5EF4-FFF2-40B4-BE49-F238E27FC236}">
                  <a16:creationId xmlns:a16="http://schemas.microsoft.com/office/drawing/2014/main" id="{3883F235-A493-E3BE-08D9-924603681144}"/>
                </a:ext>
              </a:extLst>
            </p:cNvPr>
            <p:cNvSpPr/>
            <p:nvPr/>
          </p:nvSpPr>
          <p:spPr>
            <a:xfrm>
              <a:off x="5951475" y="1495200"/>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4"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0" name="Google Shape;2746;p79">
              <a:extLst>
                <a:ext uri="{FF2B5EF4-FFF2-40B4-BE49-F238E27FC236}">
                  <a16:creationId xmlns:a16="http://schemas.microsoft.com/office/drawing/2014/main" id="{34279E4D-87B9-5482-8D38-DC7FCAB552FD}"/>
                </a:ext>
              </a:extLst>
            </p:cNvPr>
            <p:cNvSpPr/>
            <p:nvPr/>
          </p:nvSpPr>
          <p:spPr>
            <a:xfrm>
              <a:off x="5951475" y="1571400"/>
              <a:ext cx="62225" cy="53250"/>
            </a:xfrm>
            <a:custGeom>
              <a:avLst/>
              <a:gdLst/>
              <a:ahLst/>
              <a:cxnLst/>
              <a:rect l="l" t="t" r="r" b="b"/>
              <a:pathLst>
                <a:path w="2489" h="2130" extrusionOk="0">
                  <a:moveTo>
                    <a:pt x="1066" y="1"/>
                  </a:moveTo>
                  <a:cubicBezTo>
                    <a:pt x="472" y="1"/>
                    <a:pt x="1" y="472"/>
                    <a:pt x="1" y="1066"/>
                  </a:cubicBezTo>
                  <a:cubicBezTo>
                    <a:pt x="1" y="1703"/>
                    <a:pt x="525" y="2129"/>
                    <a:pt x="1071" y="2129"/>
                  </a:cubicBezTo>
                  <a:cubicBezTo>
                    <a:pt x="1332" y="2129"/>
                    <a:pt x="1598" y="2032"/>
                    <a:pt x="1814" y="1813"/>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1" name="Google Shape;2747;p79">
              <a:extLst>
                <a:ext uri="{FF2B5EF4-FFF2-40B4-BE49-F238E27FC236}">
                  <a16:creationId xmlns:a16="http://schemas.microsoft.com/office/drawing/2014/main" id="{C698242D-6F10-45A1-0BFB-39D6995EA53D}"/>
                </a:ext>
              </a:extLst>
            </p:cNvPr>
            <p:cNvSpPr/>
            <p:nvPr/>
          </p:nvSpPr>
          <p:spPr>
            <a:xfrm>
              <a:off x="5951475" y="1647400"/>
              <a:ext cx="62225" cy="53450"/>
            </a:xfrm>
            <a:custGeom>
              <a:avLst/>
              <a:gdLst/>
              <a:ahLst/>
              <a:cxnLst/>
              <a:rect l="l" t="t" r="r" b="b"/>
              <a:pathLst>
                <a:path w="2489" h="2138" extrusionOk="0">
                  <a:moveTo>
                    <a:pt x="1066" y="1"/>
                  </a:moveTo>
                  <a:cubicBezTo>
                    <a:pt x="472" y="9"/>
                    <a:pt x="1" y="481"/>
                    <a:pt x="1" y="1066"/>
                  </a:cubicBezTo>
                  <a:cubicBezTo>
                    <a:pt x="1" y="1710"/>
                    <a:pt x="526" y="2138"/>
                    <a:pt x="1072" y="2138"/>
                  </a:cubicBezTo>
                  <a:cubicBezTo>
                    <a:pt x="1333" y="2138"/>
                    <a:pt x="1598" y="2040"/>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2" name="Google Shape;2748;p79">
              <a:extLst>
                <a:ext uri="{FF2B5EF4-FFF2-40B4-BE49-F238E27FC236}">
                  <a16:creationId xmlns:a16="http://schemas.microsoft.com/office/drawing/2014/main" id="{487A858C-2621-A7E0-6B0D-036C550A2E41}"/>
                </a:ext>
              </a:extLst>
            </p:cNvPr>
            <p:cNvSpPr/>
            <p:nvPr/>
          </p:nvSpPr>
          <p:spPr>
            <a:xfrm>
              <a:off x="5951475" y="1723625"/>
              <a:ext cx="62225" cy="53350"/>
            </a:xfrm>
            <a:custGeom>
              <a:avLst/>
              <a:gdLst/>
              <a:ahLst/>
              <a:cxnLst/>
              <a:rect l="l" t="t" r="r" b="b"/>
              <a:pathLst>
                <a:path w="2489" h="2134" extrusionOk="0">
                  <a:moveTo>
                    <a:pt x="1066" y="1"/>
                  </a:moveTo>
                  <a:cubicBezTo>
                    <a:pt x="472" y="1"/>
                    <a:pt x="1" y="480"/>
                    <a:pt x="1" y="1065"/>
                  </a:cubicBezTo>
                  <a:cubicBezTo>
                    <a:pt x="1" y="1709"/>
                    <a:pt x="526" y="2133"/>
                    <a:pt x="1072" y="2133"/>
                  </a:cubicBezTo>
                  <a:cubicBezTo>
                    <a:pt x="1333" y="2133"/>
                    <a:pt x="1598" y="2037"/>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3" name="Google Shape;2749;p79">
              <a:extLst>
                <a:ext uri="{FF2B5EF4-FFF2-40B4-BE49-F238E27FC236}">
                  <a16:creationId xmlns:a16="http://schemas.microsoft.com/office/drawing/2014/main" id="{E994563B-FE30-D383-7231-F4B66EACA580}"/>
                </a:ext>
              </a:extLst>
            </p:cNvPr>
            <p:cNvSpPr/>
            <p:nvPr/>
          </p:nvSpPr>
          <p:spPr>
            <a:xfrm>
              <a:off x="5951475" y="1799850"/>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4"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4" name="Google Shape;2750;p79">
              <a:extLst>
                <a:ext uri="{FF2B5EF4-FFF2-40B4-BE49-F238E27FC236}">
                  <a16:creationId xmlns:a16="http://schemas.microsoft.com/office/drawing/2014/main" id="{ABBC2BC7-EA35-4772-4B94-EB08D439A899}"/>
                </a:ext>
              </a:extLst>
            </p:cNvPr>
            <p:cNvSpPr/>
            <p:nvPr/>
          </p:nvSpPr>
          <p:spPr>
            <a:xfrm>
              <a:off x="5951475" y="1876050"/>
              <a:ext cx="62225" cy="53275"/>
            </a:xfrm>
            <a:custGeom>
              <a:avLst/>
              <a:gdLst/>
              <a:ahLst/>
              <a:cxnLst/>
              <a:rect l="l" t="t" r="r" b="b"/>
              <a:pathLst>
                <a:path w="2489" h="2131" extrusionOk="0">
                  <a:moveTo>
                    <a:pt x="1066" y="1"/>
                  </a:moveTo>
                  <a:cubicBezTo>
                    <a:pt x="472" y="1"/>
                    <a:pt x="1" y="472"/>
                    <a:pt x="1" y="1066"/>
                  </a:cubicBezTo>
                  <a:cubicBezTo>
                    <a:pt x="1" y="1707"/>
                    <a:pt x="523" y="2131"/>
                    <a:pt x="1068" y="2131"/>
                  </a:cubicBezTo>
                  <a:cubicBezTo>
                    <a:pt x="1330" y="2131"/>
                    <a:pt x="1597" y="2033"/>
                    <a:pt x="1814" y="1813"/>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5" name="Google Shape;2751;p79">
              <a:extLst>
                <a:ext uri="{FF2B5EF4-FFF2-40B4-BE49-F238E27FC236}">
                  <a16:creationId xmlns:a16="http://schemas.microsoft.com/office/drawing/2014/main" id="{DC8E3D86-89A8-F197-EB6C-DF21E0B9AA77}"/>
                </a:ext>
              </a:extLst>
            </p:cNvPr>
            <p:cNvSpPr/>
            <p:nvPr/>
          </p:nvSpPr>
          <p:spPr>
            <a:xfrm>
              <a:off x="5951475" y="1952050"/>
              <a:ext cx="62225" cy="53450"/>
            </a:xfrm>
            <a:custGeom>
              <a:avLst/>
              <a:gdLst/>
              <a:ahLst/>
              <a:cxnLst/>
              <a:rect l="l" t="t" r="r" b="b"/>
              <a:pathLst>
                <a:path w="2489" h="2138" extrusionOk="0">
                  <a:moveTo>
                    <a:pt x="1066" y="1"/>
                  </a:moveTo>
                  <a:cubicBezTo>
                    <a:pt x="472" y="9"/>
                    <a:pt x="1" y="481"/>
                    <a:pt x="1" y="1074"/>
                  </a:cubicBezTo>
                  <a:cubicBezTo>
                    <a:pt x="1" y="1712"/>
                    <a:pt x="525" y="2138"/>
                    <a:pt x="1071" y="2138"/>
                  </a:cubicBezTo>
                  <a:cubicBezTo>
                    <a:pt x="1332" y="2138"/>
                    <a:pt x="1598" y="2040"/>
                    <a:pt x="1814" y="1822"/>
                  </a:cubicBezTo>
                  <a:cubicBezTo>
                    <a:pt x="2489"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6" name="Google Shape;2752;p79">
              <a:extLst>
                <a:ext uri="{FF2B5EF4-FFF2-40B4-BE49-F238E27FC236}">
                  <a16:creationId xmlns:a16="http://schemas.microsoft.com/office/drawing/2014/main" id="{98BE2ECE-5E13-BA4D-90D6-E283A5733224}"/>
                </a:ext>
              </a:extLst>
            </p:cNvPr>
            <p:cNvSpPr/>
            <p:nvPr/>
          </p:nvSpPr>
          <p:spPr>
            <a:xfrm>
              <a:off x="5951475" y="2028275"/>
              <a:ext cx="62225" cy="53450"/>
            </a:xfrm>
            <a:custGeom>
              <a:avLst/>
              <a:gdLst/>
              <a:ahLst/>
              <a:cxnLst/>
              <a:rect l="l" t="t" r="r" b="b"/>
              <a:pathLst>
                <a:path w="2489" h="2138" extrusionOk="0">
                  <a:moveTo>
                    <a:pt x="1066" y="1"/>
                  </a:moveTo>
                  <a:cubicBezTo>
                    <a:pt x="472" y="1"/>
                    <a:pt x="1" y="480"/>
                    <a:pt x="1" y="1065"/>
                  </a:cubicBezTo>
                  <a:cubicBezTo>
                    <a:pt x="1" y="1709"/>
                    <a:pt x="526" y="2137"/>
                    <a:pt x="1072" y="2137"/>
                  </a:cubicBezTo>
                  <a:cubicBezTo>
                    <a:pt x="1333" y="2137"/>
                    <a:pt x="1598" y="2040"/>
                    <a:pt x="1814" y="1821"/>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7" name="Google Shape;2753;p79">
              <a:extLst>
                <a:ext uri="{FF2B5EF4-FFF2-40B4-BE49-F238E27FC236}">
                  <a16:creationId xmlns:a16="http://schemas.microsoft.com/office/drawing/2014/main" id="{5ECE3EBF-484E-CC15-F8D9-B67072A4BF3D}"/>
                </a:ext>
              </a:extLst>
            </p:cNvPr>
            <p:cNvSpPr/>
            <p:nvPr/>
          </p:nvSpPr>
          <p:spPr>
            <a:xfrm>
              <a:off x="6027500" y="1418975"/>
              <a:ext cx="62425" cy="53350"/>
            </a:xfrm>
            <a:custGeom>
              <a:avLst/>
              <a:gdLst/>
              <a:ahLst/>
              <a:cxnLst/>
              <a:rect l="l" t="t" r="r" b="b"/>
              <a:pathLst>
                <a:path w="2497" h="2134" extrusionOk="0">
                  <a:moveTo>
                    <a:pt x="1073" y="1"/>
                  </a:moveTo>
                  <a:cubicBezTo>
                    <a:pt x="480" y="1"/>
                    <a:pt x="9" y="480"/>
                    <a:pt x="0" y="1065"/>
                  </a:cubicBezTo>
                  <a:cubicBezTo>
                    <a:pt x="0" y="1709"/>
                    <a:pt x="529" y="2133"/>
                    <a:pt x="1078" y="2133"/>
                  </a:cubicBezTo>
                  <a:cubicBezTo>
                    <a:pt x="1340" y="2133"/>
                    <a:pt x="1606" y="2037"/>
                    <a:pt x="1821" y="1822"/>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8" name="Google Shape;2754;p79">
              <a:extLst>
                <a:ext uri="{FF2B5EF4-FFF2-40B4-BE49-F238E27FC236}">
                  <a16:creationId xmlns:a16="http://schemas.microsoft.com/office/drawing/2014/main" id="{5D00A1AC-0B8E-37E8-F89F-385FDC25424D}"/>
                </a:ext>
              </a:extLst>
            </p:cNvPr>
            <p:cNvSpPr/>
            <p:nvPr/>
          </p:nvSpPr>
          <p:spPr>
            <a:xfrm>
              <a:off x="6027500" y="1495200"/>
              <a:ext cx="62425" cy="53325"/>
            </a:xfrm>
            <a:custGeom>
              <a:avLst/>
              <a:gdLst/>
              <a:ahLst/>
              <a:cxnLst/>
              <a:rect l="l" t="t" r="r" b="b"/>
              <a:pathLst>
                <a:path w="2497" h="2133" extrusionOk="0">
                  <a:moveTo>
                    <a:pt x="1073" y="0"/>
                  </a:moveTo>
                  <a:cubicBezTo>
                    <a:pt x="480" y="0"/>
                    <a:pt x="9" y="480"/>
                    <a:pt x="0" y="1065"/>
                  </a:cubicBezTo>
                  <a:cubicBezTo>
                    <a:pt x="0" y="1709"/>
                    <a:pt x="529" y="2133"/>
                    <a:pt x="1078" y="2133"/>
                  </a:cubicBezTo>
                  <a:cubicBezTo>
                    <a:pt x="1340" y="2133"/>
                    <a:pt x="1606" y="2036"/>
                    <a:pt x="1821" y="1821"/>
                  </a:cubicBezTo>
                  <a:cubicBezTo>
                    <a:pt x="2496" y="1146"/>
                    <a:pt x="2016" y="0"/>
                    <a:pt x="1073"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9" name="Google Shape;2755;p79">
              <a:extLst>
                <a:ext uri="{FF2B5EF4-FFF2-40B4-BE49-F238E27FC236}">
                  <a16:creationId xmlns:a16="http://schemas.microsoft.com/office/drawing/2014/main" id="{5B93A868-FD81-124A-121E-53DB62975E4A}"/>
                </a:ext>
              </a:extLst>
            </p:cNvPr>
            <p:cNvSpPr/>
            <p:nvPr/>
          </p:nvSpPr>
          <p:spPr>
            <a:xfrm>
              <a:off x="6027500" y="1571400"/>
              <a:ext cx="62425" cy="53250"/>
            </a:xfrm>
            <a:custGeom>
              <a:avLst/>
              <a:gdLst/>
              <a:ahLst/>
              <a:cxnLst/>
              <a:rect l="l" t="t" r="r" b="b"/>
              <a:pathLst>
                <a:path w="2497" h="2130" extrusionOk="0">
                  <a:moveTo>
                    <a:pt x="1073" y="1"/>
                  </a:moveTo>
                  <a:cubicBezTo>
                    <a:pt x="480" y="1"/>
                    <a:pt x="9" y="472"/>
                    <a:pt x="0" y="1066"/>
                  </a:cubicBezTo>
                  <a:cubicBezTo>
                    <a:pt x="0" y="1703"/>
                    <a:pt x="529" y="2129"/>
                    <a:pt x="1077" y="2129"/>
                  </a:cubicBezTo>
                  <a:cubicBezTo>
                    <a:pt x="1339" y="2129"/>
                    <a:pt x="1606" y="2032"/>
                    <a:pt x="1821" y="1813"/>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0" name="Google Shape;2756;p79">
              <a:extLst>
                <a:ext uri="{FF2B5EF4-FFF2-40B4-BE49-F238E27FC236}">
                  <a16:creationId xmlns:a16="http://schemas.microsoft.com/office/drawing/2014/main" id="{F986F2E5-DDD5-9D5C-85DF-2A3D1ECFAB4D}"/>
                </a:ext>
              </a:extLst>
            </p:cNvPr>
            <p:cNvSpPr/>
            <p:nvPr/>
          </p:nvSpPr>
          <p:spPr>
            <a:xfrm>
              <a:off x="6027500" y="1647400"/>
              <a:ext cx="62425" cy="53450"/>
            </a:xfrm>
            <a:custGeom>
              <a:avLst/>
              <a:gdLst/>
              <a:ahLst/>
              <a:cxnLst/>
              <a:rect l="l" t="t" r="r" b="b"/>
              <a:pathLst>
                <a:path w="2497" h="2138" extrusionOk="0">
                  <a:moveTo>
                    <a:pt x="1073" y="1"/>
                  </a:moveTo>
                  <a:cubicBezTo>
                    <a:pt x="480" y="1"/>
                    <a:pt x="9" y="481"/>
                    <a:pt x="0" y="1066"/>
                  </a:cubicBezTo>
                  <a:cubicBezTo>
                    <a:pt x="0" y="1710"/>
                    <a:pt x="529" y="2138"/>
                    <a:pt x="1078" y="2138"/>
                  </a:cubicBezTo>
                  <a:cubicBezTo>
                    <a:pt x="1340" y="2138"/>
                    <a:pt x="1606" y="2040"/>
                    <a:pt x="1821" y="1822"/>
                  </a:cubicBezTo>
                  <a:cubicBezTo>
                    <a:pt x="2496" y="1155"/>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1" name="Google Shape;2757;p79">
              <a:extLst>
                <a:ext uri="{FF2B5EF4-FFF2-40B4-BE49-F238E27FC236}">
                  <a16:creationId xmlns:a16="http://schemas.microsoft.com/office/drawing/2014/main" id="{E2D212E8-828E-DF95-7170-D0ADF3680CF4}"/>
                </a:ext>
              </a:extLst>
            </p:cNvPr>
            <p:cNvSpPr/>
            <p:nvPr/>
          </p:nvSpPr>
          <p:spPr>
            <a:xfrm>
              <a:off x="6027500" y="1723625"/>
              <a:ext cx="62425" cy="53350"/>
            </a:xfrm>
            <a:custGeom>
              <a:avLst/>
              <a:gdLst/>
              <a:ahLst/>
              <a:cxnLst/>
              <a:rect l="l" t="t" r="r" b="b"/>
              <a:pathLst>
                <a:path w="2497" h="2134" extrusionOk="0">
                  <a:moveTo>
                    <a:pt x="1073" y="1"/>
                  </a:moveTo>
                  <a:cubicBezTo>
                    <a:pt x="480" y="1"/>
                    <a:pt x="9" y="480"/>
                    <a:pt x="0" y="1065"/>
                  </a:cubicBezTo>
                  <a:cubicBezTo>
                    <a:pt x="0" y="1709"/>
                    <a:pt x="529" y="2133"/>
                    <a:pt x="1078" y="2133"/>
                  </a:cubicBezTo>
                  <a:cubicBezTo>
                    <a:pt x="1340" y="2133"/>
                    <a:pt x="1606" y="2037"/>
                    <a:pt x="1821" y="1822"/>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2" name="Google Shape;2758;p79">
              <a:extLst>
                <a:ext uri="{FF2B5EF4-FFF2-40B4-BE49-F238E27FC236}">
                  <a16:creationId xmlns:a16="http://schemas.microsoft.com/office/drawing/2014/main" id="{7BD47A8C-2C6A-0292-DC9E-1614305827E8}"/>
                </a:ext>
              </a:extLst>
            </p:cNvPr>
            <p:cNvSpPr/>
            <p:nvPr/>
          </p:nvSpPr>
          <p:spPr>
            <a:xfrm>
              <a:off x="6027500" y="1799850"/>
              <a:ext cx="62425" cy="53325"/>
            </a:xfrm>
            <a:custGeom>
              <a:avLst/>
              <a:gdLst/>
              <a:ahLst/>
              <a:cxnLst/>
              <a:rect l="l" t="t" r="r" b="b"/>
              <a:pathLst>
                <a:path w="2497" h="2133" extrusionOk="0">
                  <a:moveTo>
                    <a:pt x="1073" y="0"/>
                  </a:moveTo>
                  <a:cubicBezTo>
                    <a:pt x="480" y="0"/>
                    <a:pt x="9" y="480"/>
                    <a:pt x="0" y="1065"/>
                  </a:cubicBezTo>
                  <a:cubicBezTo>
                    <a:pt x="0" y="1709"/>
                    <a:pt x="529" y="2133"/>
                    <a:pt x="1078" y="2133"/>
                  </a:cubicBezTo>
                  <a:cubicBezTo>
                    <a:pt x="1340" y="2133"/>
                    <a:pt x="1606" y="2036"/>
                    <a:pt x="1821" y="1821"/>
                  </a:cubicBezTo>
                  <a:cubicBezTo>
                    <a:pt x="2496" y="1146"/>
                    <a:pt x="2016" y="0"/>
                    <a:pt x="1073"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3" name="Google Shape;2759;p79">
              <a:extLst>
                <a:ext uri="{FF2B5EF4-FFF2-40B4-BE49-F238E27FC236}">
                  <a16:creationId xmlns:a16="http://schemas.microsoft.com/office/drawing/2014/main" id="{D11ACFC3-5938-F55B-AAFB-93F433FEC685}"/>
                </a:ext>
              </a:extLst>
            </p:cNvPr>
            <p:cNvSpPr/>
            <p:nvPr/>
          </p:nvSpPr>
          <p:spPr>
            <a:xfrm>
              <a:off x="6027500" y="1876050"/>
              <a:ext cx="62425" cy="53350"/>
            </a:xfrm>
            <a:custGeom>
              <a:avLst/>
              <a:gdLst/>
              <a:ahLst/>
              <a:cxnLst/>
              <a:rect l="l" t="t" r="r" b="b"/>
              <a:pathLst>
                <a:path w="2497" h="2134" extrusionOk="0">
                  <a:moveTo>
                    <a:pt x="1073" y="1"/>
                  </a:moveTo>
                  <a:cubicBezTo>
                    <a:pt x="480" y="1"/>
                    <a:pt x="9" y="472"/>
                    <a:pt x="0" y="1066"/>
                  </a:cubicBezTo>
                  <a:cubicBezTo>
                    <a:pt x="0" y="1709"/>
                    <a:pt x="529" y="2133"/>
                    <a:pt x="1078" y="2133"/>
                  </a:cubicBezTo>
                  <a:cubicBezTo>
                    <a:pt x="1340" y="2133"/>
                    <a:pt x="1606" y="2037"/>
                    <a:pt x="1821" y="1822"/>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4" name="Google Shape;2760;p79">
              <a:extLst>
                <a:ext uri="{FF2B5EF4-FFF2-40B4-BE49-F238E27FC236}">
                  <a16:creationId xmlns:a16="http://schemas.microsoft.com/office/drawing/2014/main" id="{B0BC84A4-1F81-9F62-9E9E-76EECEF1BC55}"/>
                </a:ext>
              </a:extLst>
            </p:cNvPr>
            <p:cNvSpPr/>
            <p:nvPr/>
          </p:nvSpPr>
          <p:spPr>
            <a:xfrm>
              <a:off x="6027500" y="1952050"/>
              <a:ext cx="62425" cy="53450"/>
            </a:xfrm>
            <a:custGeom>
              <a:avLst/>
              <a:gdLst/>
              <a:ahLst/>
              <a:cxnLst/>
              <a:rect l="l" t="t" r="r" b="b"/>
              <a:pathLst>
                <a:path w="2497" h="2138" extrusionOk="0">
                  <a:moveTo>
                    <a:pt x="1073" y="1"/>
                  </a:moveTo>
                  <a:cubicBezTo>
                    <a:pt x="480" y="9"/>
                    <a:pt x="9" y="481"/>
                    <a:pt x="0" y="1074"/>
                  </a:cubicBezTo>
                  <a:cubicBezTo>
                    <a:pt x="0" y="1712"/>
                    <a:pt x="529" y="2138"/>
                    <a:pt x="1077" y="2138"/>
                  </a:cubicBezTo>
                  <a:cubicBezTo>
                    <a:pt x="1339" y="2138"/>
                    <a:pt x="1606" y="2040"/>
                    <a:pt x="1821" y="1822"/>
                  </a:cubicBezTo>
                  <a:cubicBezTo>
                    <a:pt x="2496" y="1155"/>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5" name="Google Shape;2761;p79">
              <a:extLst>
                <a:ext uri="{FF2B5EF4-FFF2-40B4-BE49-F238E27FC236}">
                  <a16:creationId xmlns:a16="http://schemas.microsoft.com/office/drawing/2014/main" id="{8AAC94A6-D409-5EB4-AB34-3E4A8B97F44A}"/>
                </a:ext>
              </a:extLst>
            </p:cNvPr>
            <p:cNvSpPr/>
            <p:nvPr/>
          </p:nvSpPr>
          <p:spPr>
            <a:xfrm>
              <a:off x="6103700" y="1418975"/>
              <a:ext cx="62425" cy="53350"/>
            </a:xfrm>
            <a:custGeom>
              <a:avLst/>
              <a:gdLst/>
              <a:ahLst/>
              <a:cxnLst/>
              <a:rect l="l" t="t" r="r" b="b"/>
              <a:pathLst>
                <a:path w="2497" h="2134" extrusionOk="0">
                  <a:moveTo>
                    <a:pt x="1066" y="1"/>
                  </a:moveTo>
                  <a:cubicBezTo>
                    <a:pt x="481" y="1"/>
                    <a:pt x="9" y="480"/>
                    <a:pt x="1" y="1065"/>
                  </a:cubicBezTo>
                  <a:cubicBezTo>
                    <a:pt x="1" y="1709"/>
                    <a:pt x="526" y="2133"/>
                    <a:pt x="1075" y="2133"/>
                  </a:cubicBezTo>
                  <a:cubicBezTo>
                    <a:pt x="1337" y="2133"/>
                    <a:pt x="1604" y="2037"/>
                    <a:pt x="1822" y="1822"/>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6" name="Google Shape;2762;p79">
              <a:extLst>
                <a:ext uri="{FF2B5EF4-FFF2-40B4-BE49-F238E27FC236}">
                  <a16:creationId xmlns:a16="http://schemas.microsoft.com/office/drawing/2014/main" id="{7E543ABB-0B47-F27A-C06E-E8043872E13D}"/>
                </a:ext>
              </a:extLst>
            </p:cNvPr>
            <p:cNvSpPr/>
            <p:nvPr/>
          </p:nvSpPr>
          <p:spPr>
            <a:xfrm>
              <a:off x="6103700" y="1495200"/>
              <a:ext cx="62425" cy="53325"/>
            </a:xfrm>
            <a:custGeom>
              <a:avLst/>
              <a:gdLst/>
              <a:ahLst/>
              <a:cxnLst/>
              <a:rect l="l" t="t" r="r" b="b"/>
              <a:pathLst>
                <a:path w="2497" h="2133" extrusionOk="0">
                  <a:moveTo>
                    <a:pt x="1066" y="0"/>
                  </a:moveTo>
                  <a:cubicBezTo>
                    <a:pt x="481" y="0"/>
                    <a:pt x="9" y="480"/>
                    <a:pt x="1" y="1065"/>
                  </a:cubicBezTo>
                  <a:cubicBezTo>
                    <a:pt x="1" y="1709"/>
                    <a:pt x="526" y="2133"/>
                    <a:pt x="1075" y="2133"/>
                  </a:cubicBezTo>
                  <a:cubicBezTo>
                    <a:pt x="1337" y="2133"/>
                    <a:pt x="1604" y="2036"/>
                    <a:pt x="1822" y="1821"/>
                  </a:cubicBezTo>
                  <a:cubicBezTo>
                    <a:pt x="2497"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7" name="Google Shape;2763;p79">
              <a:extLst>
                <a:ext uri="{FF2B5EF4-FFF2-40B4-BE49-F238E27FC236}">
                  <a16:creationId xmlns:a16="http://schemas.microsoft.com/office/drawing/2014/main" id="{6CB6F400-02EC-3FA6-1533-F6A8F86D9513}"/>
                </a:ext>
              </a:extLst>
            </p:cNvPr>
            <p:cNvSpPr/>
            <p:nvPr/>
          </p:nvSpPr>
          <p:spPr>
            <a:xfrm>
              <a:off x="6103700" y="1571400"/>
              <a:ext cx="62425" cy="53250"/>
            </a:xfrm>
            <a:custGeom>
              <a:avLst/>
              <a:gdLst/>
              <a:ahLst/>
              <a:cxnLst/>
              <a:rect l="l" t="t" r="r" b="b"/>
              <a:pathLst>
                <a:path w="2497" h="2130" extrusionOk="0">
                  <a:moveTo>
                    <a:pt x="1066" y="1"/>
                  </a:moveTo>
                  <a:cubicBezTo>
                    <a:pt x="481" y="1"/>
                    <a:pt x="9" y="472"/>
                    <a:pt x="1" y="1066"/>
                  </a:cubicBezTo>
                  <a:cubicBezTo>
                    <a:pt x="1" y="1703"/>
                    <a:pt x="525" y="2129"/>
                    <a:pt x="1074" y="2129"/>
                  </a:cubicBezTo>
                  <a:cubicBezTo>
                    <a:pt x="1336" y="2129"/>
                    <a:pt x="1604" y="2032"/>
                    <a:pt x="1822" y="1813"/>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8" name="Google Shape;2764;p79">
              <a:extLst>
                <a:ext uri="{FF2B5EF4-FFF2-40B4-BE49-F238E27FC236}">
                  <a16:creationId xmlns:a16="http://schemas.microsoft.com/office/drawing/2014/main" id="{9CB5BBB2-E717-9A0D-8DFE-52B177DC273D}"/>
                </a:ext>
              </a:extLst>
            </p:cNvPr>
            <p:cNvSpPr/>
            <p:nvPr/>
          </p:nvSpPr>
          <p:spPr>
            <a:xfrm>
              <a:off x="6103700" y="1647400"/>
              <a:ext cx="62425" cy="53450"/>
            </a:xfrm>
            <a:custGeom>
              <a:avLst/>
              <a:gdLst/>
              <a:ahLst/>
              <a:cxnLst/>
              <a:rect l="l" t="t" r="r" b="b"/>
              <a:pathLst>
                <a:path w="2497" h="2138" extrusionOk="0">
                  <a:moveTo>
                    <a:pt x="1066" y="1"/>
                  </a:moveTo>
                  <a:cubicBezTo>
                    <a:pt x="481" y="9"/>
                    <a:pt x="9" y="481"/>
                    <a:pt x="1" y="1066"/>
                  </a:cubicBezTo>
                  <a:cubicBezTo>
                    <a:pt x="1" y="1710"/>
                    <a:pt x="526" y="2138"/>
                    <a:pt x="1075" y="2138"/>
                  </a:cubicBezTo>
                  <a:cubicBezTo>
                    <a:pt x="1337" y="2138"/>
                    <a:pt x="1604" y="2040"/>
                    <a:pt x="1822" y="1822"/>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9" name="Google Shape;2765;p79">
              <a:extLst>
                <a:ext uri="{FF2B5EF4-FFF2-40B4-BE49-F238E27FC236}">
                  <a16:creationId xmlns:a16="http://schemas.microsoft.com/office/drawing/2014/main" id="{349EBE57-A888-4D21-653B-1EE33A1BBA81}"/>
                </a:ext>
              </a:extLst>
            </p:cNvPr>
            <p:cNvSpPr/>
            <p:nvPr/>
          </p:nvSpPr>
          <p:spPr>
            <a:xfrm>
              <a:off x="6103700" y="1723625"/>
              <a:ext cx="62425" cy="53350"/>
            </a:xfrm>
            <a:custGeom>
              <a:avLst/>
              <a:gdLst/>
              <a:ahLst/>
              <a:cxnLst/>
              <a:rect l="l" t="t" r="r" b="b"/>
              <a:pathLst>
                <a:path w="2497" h="2134" extrusionOk="0">
                  <a:moveTo>
                    <a:pt x="1066" y="1"/>
                  </a:moveTo>
                  <a:cubicBezTo>
                    <a:pt x="481" y="1"/>
                    <a:pt x="9" y="480"/>
                    <a:pt x="1" y="1065"/>
                  </a:cubicBezTo>
                  <a:cubicBezTo>
                    <a:pt x="1" y="1709"/>
                    <a:pt x="526" y="2133"/>
                    <a:pt x="1075" y="2133"/>
                  </a:cubicBezTo>
                  <a:cubicBezTo>
                    <a:pt x="1337" y="2133"/>
                    <a:pt x="1604" y="2037"/>
                    <a:pt x="1822" y="1822"/>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0" name="Google Shape;2766;p79">
              <a:extLst>
                <a:ext uri="{FF2B5EF4-FFF2-40B4-BE49-F238E27FC236}">
                  <a16:creationId xmlns:a16="http://schemas.microsoft.com/office/drawing/2014/main" id="{F4055BCD-023B-3BB6-DA84-F6E29E00CFCB}"/>
                </a:ext>
              </a:extLst>
            </p:cNvPr>
            <p:cNvSpPr/>
            <p:nvPr/>
          </p:nvSpPr>
          <p:spPr>
            <a:xfrm>
              <a:off x="6103700" y="1799850"/>
              <a:ext cx="62425" cy="53325"/>
            </a:xfrm>
            <a:custGeom>
              <a:avLst/>
              <a:gdLst/>
              <a:ahLst/>
              <a:cxnLst/>
              <a:rect l="l" t="t" r="r" b="b"/>
              <a:pathLst>
                <a:path w="2497" h="2133" extrusionOk="0">
                  <a:moveTo>
                    <a:pt x="1066" y="0"/>
                  </a:moveTo>
                  <a:cubicBezTo>
                    <a:pt x="481" y="0"/>
                    <a:pt x="9" y="480"/>
                    <a:pt x="1" y="1065"/>
                  </a:cubicBezTo>
                  <a:cubicBezTo>
                    <a:pt x="1" y="1709"/>
                    <a:pt x="526" y="2133"/>
                    <a:pt x="1075" y="2133"/>
                  </a:cubicBezTo>
                  <a:cubicBezTo>
                    <a:pt x="1337" y="2133"/>
                    <a:pt x="1604" y="2036"/>
                    <a:pt x="1822" y="1821"/>
                  </a:cubicBezTo>
                  <a:cubicBezTo>
                    <a:pt x="2497"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1" name="Google Shape;2767;p79">
              <a:extLst>
                <a:ext uri="{FF2B5EF4-FFF2-40B4-BE49-F238E27FC236}">
                  <a16:creationId xmlns:a16="http://schemas.microsoft.com/office/drawing/2014/main" id="{0F02739E-6802-9F20-FC3A-E79F40A1B606}"/>
                </a:ext>
              </a:extLst>
            </p:cNvPr>
            <p:cNvSpPr/>
            <p:nvPr/>
          </p:nvSpPr>
          <p:spPr>
            <a:xfrm>
              <a:off x="6103700" y="1876050"/>
              <a:ext cx="62425" cy="53275"/>
            </a:xfrm>
            <a:custGeom>
              <a:avLst/>
              <a:gdLst/>
              <a:ahLst/>
              <a:cxnLst/>
              <a:rect l="l" t="t" r="r" b="b"/>
              <a:pathLst>
                <a:path w="2497" h="2131" extrusionOk="0">
                  <a:moveTo>
                    <a:pt x="1066" y="1"/>
                  </a:moveTo>
                  <a:cubicBezTo>
                    <a:pt x="481" y="1"/>
                    <a:pt x="9" y="472"/>
                    <a:pt x="1" y="1066"/>
                  </a:cubicBezTo>
                  <a:cubicBezTo>
                    <a:pt x="1" y="1707"/>
                    <a:pt x="523" y="2131"/>
                    <a:pt x="1070" y="2131"/>
                  </a:cubicBezTo>
                  <a:cubicBezTo>
                    <a:pt x="1333" y="2131"/>
                    <a:pt x="1603" y="2033"/>
                    <a:pt x="1822" y="1813"/>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2" name="Google Shape;2768;p79">
              <a:extLst>
                <a:ext uri="{FF2B5EF4-FFF2-40B4-BE49-F238E27FC236}">
                  <a16:creationId xmlns:a16="http://schemas.microsoft.com/office/drawing/2014/main" id="{628D9641-D5FE-DDEA-C97B-E2C4EFDF241D}"/>
                </a:ext>
              </a:extLst>
            </p:cNvPr>
            <p:cNvSpPr/>
            <p:nvPr/>
          </p:nvSpPr>
          <p:spPr>
            <a:xfrm>
              <a:off x="6103700" y="1952050"/>
              <a:ext cx="62425" cy="53450"/>
            </a:xfrm>
            <a:custGeom>
              <a:avLst/>
              <a:gdLst/>
              <a:ahLst/>
              <a:cxnLst/>
              <a:rect l="l" t="t" r="r" b="b"/>
              <a:pathLst>
                <a:path w="2497" h="2138" extrusionOk="0">
                  <a:moveTo>
                    <a:pt x="1066" y="1"/>
                  </a:moveTo>
                  <a:cubicBezTo>
                    <a:pt x="481" y="9"/>
                    <a:pt x="9" y="481"/>
                    <a:pt x="1" y="1074"/>
                  </a:cubicBezTo>
                  <a:cubicBezTo>
                    <a:pt x="1" y="1712"/>
                    <a:pt x="525" y="2138"/>
                    <a:pt x="1074" y="2138"/>
                  </a:cubicBezTo>
                  <a:cubicBezTo>
                    <a:pt x="1336" y="2138"/>
                    <a:pt x="1604" y="2040"/>
                    <a:pt x="1822" y="1822"/>
                  </a:cubicBezTo>
                  <a:cubicBezTo>
                    <a:pt x="2497"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 name="Google Shape;2769;p79">
              <a:extLst>
                <a:ext uri="{FF2B5EF4-FFF2-40B4-BE49-F238E27FC236}">
                  <a16:creationId xmlns:a16="http://schemas.microsoft.com/office/drawing/2014/main" id="{F9CD58CC-C67B-5E1D-20CF-2C34AA4A56E7}"/>
                </a:ext>
              </a:extLst>
            </p:cNvPr>
            <p:cNvSpPr/>
            <p:nvPr/>
          </p:nvSpPr>
          <p:spPr>
            <a:xfrm>
              <a:off x="6179925" y="1418975"/>
              <a:ext cx="62225" cy="53350"/>
            </a:xfrm>
            <a:custGeom>
              <a:avLst/>
              <a:gdLst/>
              <a:ahLst/>
              <a:cxnLst/>
              <a:rect l="l" t="t" r="r" b="b"/>
              <a:pathLst>
                <a:path w="2489" h="2134" extrusionOk="0">
                  <a:moveTo>
                    <a:pt x="1065" y="1"/>
                  </a:moveTo>
                  <a:cubicBezTo>
                    <a:pt x="480" y="1"/>
                    <a:pt x="0" y="480"/>
                    <a:pt x="0" y="1065"/>
                  </a:cubicBezTo>
                  <a:cubicBezTo>
                    <a:pt x="0" y="1709"/>
                    <a:pt x="526" y="2133"/>
                    <a:pt x="1074" y="2133"/>
                  </a:cubicBezTo>
                  <a:cubicBezTo>
                    <a:pt x="1336" y="2133"/>
                    <a:pt x="1603" y="2037"/>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4" name="Google Shape;2770;p79">
              <a:extLst>
                <a:ext uri="{FF2B5EF4-FFF2-40B4-BE49-F238E27FC236}">
                  <a16:creationId xmlns:a16="http://schemas.microsoft.com/office/drawing/2014/main" id="{FB342BF8-CDE6-632C-44D4-2ABCF97016F1}"/>
                </a:ext>
              </a:extLst>
            </p:cNvPr>
            <p:cNvSpPr/>
            <p:nvPr/>
          </p:nvSpPr>
          <p:spPr>
            <a:xfrm>
              <a:off x="6179925" y="1495200"/>
              <a:ext cx="62225" cy="53325"/>
            </a:xfrm>
            <a:custGeom>
              <a:avLst/>
              <a:gdLst/>
              <a:ahLst/>
              <a:cxnLst/>
              <a:rect l="l" t="t" r="r" b="b"/>
              <a:pathLst>
                <a:path w="2489" h="2133"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5" name="Google Shape;2771;p79">
              <a:extLst>
                <a:ext uri="{FF2B5EF4-FFF2-40B4-BE49-F238E27FC236}">
                  <a16:creationId xmlns:a16="http://schemas.microsoft.com/office/drawing/2014/main" id="{36680390-89A2-2197-BB22-3AB08431490E}"/>
                </a:ext>
              </a:extLst>
            </p:cNvPr>
            <p:cNvSpPr/>
            <p:nvPr/>
          </p:nvSpPr>
          <p:spPr>
            <a:xfrm>
              <a:off x="6179925" y="1571400"/>
              <a:ext cx="62225" cy="53250"/>
            </a:xfrm>
            <a:custGeom>
              <a:avLst/>
              <a:gdLst/>
              <a:ahLst/>
              <a:cxnLst/>
              <a:rect l="l" t="t" r="r" b="b"/>
              <a:pathLst>
                <a:path w="2489" h="2130" extrusionOk="0">
                  <a:moveTo>
                    <a:pt x="1065" y="1"/>
                  </a:moveTo>
                  <a:cubicBezTo>
                    <a:pt x="480" y="1"/>
                    <a:pt x="0" y="472"/>
                    <a:pt x="0" y="1066"/>
                  </a:cubicBezTo>
                  <a:cubicBezTo>
                    <a:pt x="0" y="1703"/>
                    <a:pt x="525" y="2129"/>
                    <a:pt x="1073" y="2129"/>
                  </a:cubicBezTo>
                  <a:cubicBezTo>
                    <a:pt x="1335" y="2129"/>
                    <a:pt x="1603" y="2032"/>
                    <a:pt x="1821" y="1813"/>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6" name="Google Shape;2772;p79">
              <a:extLst>
                <a:ext uri="{FF2B5EF4-FFF2-40B4-BE49-F238E27FC236}">
                  <a16:creationId xmlns:a16="http://schemas.microsoft.com/office/drawing/2014/main" id="{1AD43B38-70AC-49F2-8F6C-FCA19B97D254}"/>
                </a:ext>
              </a:extLst>
            </p:cNvPr>
            <p:cNvSpPr/>
            <p:nvPr/>
          </p:nvSpPr>
          <p:spPr>
            <a:xfrm>
              <a:off x="6256150" y="1418975"/>
              <a:ext cx="62200" cy="53350"/>
            </a:xfrm>
            <a:custGeom>
              <a:avLst/>
              <a:gdLst/>
              <a:ahLst/>
              <a:cxnLst/>
              <a:rect l="l" t="t" r="r" b="b"/>
              <a:pathLst>
                <a:path w="2488" h="2134" extrusionOk="0">
                  <a:moveTo>
                    <a:pt x="1065" y="1"/>
                  </a:moveTo>
                  <a:cubicBezTo>
                    <a:pt x="480" y="1"/>
                    <a:pt x="0" y="480"/>
                    <a:pt x="0" y="1065"/>
                  </a:cubicBezTo>
                  <a:cubicBezTo>
                    <a:pt x="0" y="1709"/>
                    <a:pt x="525" y="2133"/>
                    <a:pt x="1071" y="2133"/>
                  </a:cubicBezTo>
                  <a:cubicBezTo>
                    <a:pt x="1332" y="2133"/>
                    <a:pt x="1598" y="2037"/>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7" name="Google Shape;2773;p79">
              <a:extLst>
                <a:ext uri="{FF2B5EF4-FFF2-40B4-BE49-F238E27FC236}">
                  <a16:creationId xmlns:a16="http://schemas.microsoft.com/office/drawing/2014/main" id="{F31EE412-1720-2932-02A3-E471ED5CBE3A}"/>
                </a:ext>
              </a:extLst>
            </p:cNvPr>
            <p:cNvSpPr/>
            <p:nvPr/>
          </p:nvSpPr>
          <p:spPr>
            <a:xfrm>
              <a:off x="6256150" y="1495200"/>
              <a:ext cx="62200" cy="53325"/>
            </a:xfrm>
            <a:custGeom>
              <a:avLst/>
              <a:gdLst/>
              <a:ahLst/>
              <a:cxnLst/>
              <a:rect l="l" t="t" r="r" b="b"/>
              <a:pathLst>
                <a:path w="2488" h="2133" extrusionOk="0">
                  <a:moveTo>
                    <a:pt x="1065" y="0"/>
                  </a:moveTo>
                  <a:cubicBezTo>
                    <a:pt x="480" y="0"/>
                    <a:pt x="0" y="480"/>
                    <a:pt x="0" y="1065"/>
                  </a:cubicBezTo>
                  <a:cubicBezTo>
                    <a:pt x="0" y="1709"/>
                    <a:pt x="525" y="2133"/>
                    <a:pt x="1071" y="2133"/>
                  </a:cubicBezTo>
                  <a:cubicBezTo>
                    <a:pt x="1332" y="2133"/>
                    <a:pt x="1598" y="2036"/>
                    <a:pt x="1813"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8" name="Google Shape;2774;p79">
              <a:extLst>
                <a:ext uri="{FF2B5EF4-FFF2-40B4-BE49-F238E27FC236}">
                  <a16:creationId xmlns:a16="http://schemas.microsoft.com/office/drawing/2014/main" id="{35A717BE-E002-18C5-0FF2-53D6B8D2BB2E}"/>
                </a:ext>
              </a:extLst>
            </p:cNvPr>
            <p:cNvSpPr/>
            <p:nvPr/>
          </p:nvSpPr>
          <p:spPr>
            <a:xfrm>
              <a:off x="6256150" y="1571400"/>
              <a:ext cx="62200" cy="53250"/>
            </a:xfrm>
            <a:custGeom>
              <a:avLst/>
              <a:gdLst/>
              <a:ahLst/>
              <a:cxnLst/>
              <a:rect l="l" t="t" r="r" b="b"/>
              <a:pathLst>
                <a:path w="2488" h="2130" extrusionOk="0">
                  <a:moveTo>
                    <a:pt x="1065" y="1"/>
                  </a:moveTo>
                  <a:cubicBezTo>
                    <a:pt x="480" y="1"/>
                    <a:pt x="0" y="472"/>
                    <a:pt x="0" y="1066"/>
                  </a:cubicBezTo>
                  <a:cubicBezTo>
                    <a:pt x="0" y="1703"/>
                    <a:pt x="524" y="2129"/>
                    <a:pt x="1070" y="2129"/>
                  </a:cubicBezTo>
                  <a:cubicBezTo>
                    <a:pt x="1331" y="2129"/>
                    <a:pt x="1597" y="2032"/>
                    <a:pt x="1813"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9" name="Google Shape;2775;p79">
              <a:extLst>
                <a:ext uri="{FF2B5EF4-FFF2-40B4-BE49-F238E27FC236}">
                  <a16:creationId xmlns:a16="http://schemas.microsoft.com/office/drawing/2014/main" id="{1A7644B1-B2E2-768E-8D48-C1A3F5802F1C}"/>
                </a:ext>
              </a:extLst>
            </p:cNvPr>
            <p:cNvSpPr/>
            <p:nvPr/>
          </p:nvSpPr>
          <p:spPr>
            <a:xfrm>
              <a:off x="6256150" y="1647400"/>
              <a:ext cx="62200" cy="53450"/>
            </a:xfrm>
            <a:custGeom>
              <a:avLst/>
              <a:gdLst/>
              <a:ahLst/>
              <a:cxnLst/>
              <a:rect l="l" t="t" r="r" b="b"/>
              <a:pathLst>
                <a:path w="2488" h="2138" extrusionOk="0">
                  <a:moveTo>
                    <a:pt x="1065" y="1"/>
                  </a:moveTo>
                  <a:cubicBezTo>
                    <a:pt x="480" y="1"/>
                    <a:pt x="0" y="481"/>
                    <a:pt x="0" y="1066"/>
                  </a:cubicBezTo>
                  <a:cubicBezTo>
                    <a:pt x="0" y="1710"/>
                    <a:pt x="525" y="2138"/>
                    <a:pt x="1071" y="2138"/>
                  </a:cubicBezTo>
                  <a:cubicBezTo>
                    <a:pt x="1332" y="2138"/>
                    <a:pt x="1597" y="2040"/>
                    <a:pt x="1813"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0" name="Google Shape;2776;p79">
              <a:extLst>
                <a:ext uri="{FF2B5EF4-FFF2-40B4-BE49-F238E27FC236}">
                  <a16:creationId xmlns:a16="http://schemas.microsoft.com/office/drawing/2014/main" id="{540BC341-1BF8-5391-6678-51F2EE884B91}"/>
                </a:ext>
              </a:extLst>
            </p:cNvPr>
            <p:cNvSpPr/>
            <p:nvPr/>
          </p:nvSpPr>
          <p:spPr>
            <a:xfrm>
              <a:off x="6179925" y="1647400"/>
              <a:ext cx="62225" cy="53450"/>
            </a:xfrm>
            <a:custGeom>
              <a:avLst/>
              <a:gdLst/>
              <a:ahLst/>
              <a:cxnLst/>
              <a:rect l="l" t="t" r="r" b="b"/>
              <a:pathLst>
                <a:path w="2489" h="2138" extrusionOk="0">
                  <a:moveTo>
                    <a:pt x="1065" y="1"/>
                  </a:moveTo>
                  <a:cubicBezTo>
                    <a:pt x="480" y="1"/>
                    <a:pt x="0" y="481"/>
                    <a:pt x="0" y="1066"/>
                  </a:cubicBezTo>
                  <a:cubicBezTo>
                    <a:pt x="0" y="1710"/>
                    <a:pt x="526" y="2138"/>
                    <a:pt x="1074" y="2138"/>
                  </a:cubicBezTo>
                  <a:cubicBezTo>
                    <a:pt x="1336" y="2138"/>
                    <a:pt x="1603" y="2040"/>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1" name="Google Shape;2777;p79">
              <a:extLst>
                <a:ext uri="{FF2B5EF4-FFF2-40B4-BE49-F238E27FC236}">
                  <a16:creationId xmlns:a16="http://schemas.microsoft.com/office/drawing/2014/main" id="{325704C2-93F7-E933-3B6C-DC6C56CABFD5}"/>
                </a:ext>
              </a:extLst>
            </p:cNvPr>
            <p:cNvSpPr/>
            <p:nvPr/>
          </p:nvSpPr>
          <p:spPr>
            <a:xfrm>
              <a:off x="6179925" y="1723625"/>
              <a:ext cx="62225" cy="53350"/>
            </a:xfrm>
            <a:custGeom>
              <a:avLst/>
              <a:gdLst/>
              <a:ahLst/>
              <a:cxnLst/>
              <a:rect l="l" t="t" r="r" b="b"/>
              <a:pathLst>
                <a:path w="2489" h="2134" extrusionOk="0">
                  <a:moveTo>
                    <a:pt x="1065" y="1"/>
                  </a:moveTo>
                  <a:cubicBezTo>
                    <a:pt x="480" y="1"/>
                    <a:pt x="0" y="480"/>
                    <a:pt x="0" y="1065"/>
                  </a:cubicBezTo>
                  <a:cubicBezTo>
                    <a:pt x="0" y="1709"/>
                    <a:pt x="526" y="2133"/>
                    <a:pt x="1074" y="2133"/>
                  </a:cubicBezTo>
                  <a:cubicBezTo>
                    <a:pt x="1336" y="2133"/>
                    <a:pt x="1603" y="2037"/>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2" name="Google Shape;2778;p79">
              <a:extLst>
                <a:ext uri="{FF2B5EF4-FFF2-40B4-BE49-F238E27FC236}">
                  <a16:creationId xmlns:a16="http://schemas.microsoft.com/office/drawing/2014/main" id="{3A8EF4DE-8661-753C-4541-878E85A43543}"/>
                </a:ext>
              </a:extLst>
            </p:cNvPr>
            <p:cNvSpPr/>
            <p:nvPr/>
          </p:nvSpPr>
          <p:spPr>
            <a:xfrm>
              <a:off x="6179925" y="1799850"/>
              <a:ext cx="62225" cy="53325"/>
            </a:xfrm>
            <a:custGeom>
              <a:avLst/>
              <a:gdLst/>
              <a:ahLst/>
              <a:cxnLst/>
              <a:rect l="l" t="t" r="r" b="b"/>
              <a:pathLst>
                <a:path w="2489" h="2133"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 name="Google Shape;2779;p79">
              <a:extLst>
                <a:ext uri="{FF2B5EF4-FFF2-40B4-BE49-F238E27FC236}">
                  <a16:creationId xmlns:a16="http://schemas.microsoft.com/office/drawing/2014/main" id="{8FD2BEFA-6092-2A18-1AF9-40363BE7A923}"/>
                </a:ext>
              </a:extLst>
            </p:cNvPr>
            <p:cNvSpPr/>
            <p:nvPr/>
          </p:nvSpPr>
          <p:spPr>
            <a:xfrm>
              <a:off x="6179925" y="1876050"/>
              <a:ext cx="62225" cy="53275"/>
            </a:xfrm>
            <a:custGeom>
              <a:avLst/>
              <a:gdLst/>
              <a:ahLst/>
              <a:cxnLst/>
              <a:rect l="l" t="t" r="r" b="b"/>
              <a:pathLst>
                <a:path w="2489" h="2131" extrusionOk="0">
                  <a:moveTo>
                    <a:pt x="1065" y="1"/>
                  </a:moveTo>
                  <a:cubicBezTo>
                    <a:pt x="480" y="1"/>
                    <a:pt x="0" y="472"/>
                    <a:pt x="0" y="1066"/>
                  </a:cubicBezTo>
                  <a:cubicBezTo>
                    <a:pt x="0" y="1707"/>
                    <a:pt x="523" y="2131"/>
                    <a:pt x="1070" y="2131"/>
                  </a:cubicBezTo>
                  <a:cubicBezTo>
                    <a:pt x="1333" y="2131"/>
                    <a:pt x="1602" y="2033"/>
                    <a:pt x="1821" y="1813"/>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4" name="Google Shape;2780;p79">
              <a:extLst>
                <a:ext uri="{FF2B5EF4-FFF2-40B4-BE49-F238E27FC236}">
                  <a16:creationId xmlns:a16="http://schemas.microsoft.com/office/drawing/2014/main" id="{2ED96B0E-1413-0983-2129-CF81FB9BD9A7}"/>
                </a:ext>
              </a:extLst>
            </p:cNvPr>
            <p:cNvSpPr/>
            <p:nvPr/>
          </p:nvSpPr>
          <p:spPr>
            <a:xfrm>
              <a:off x="6179925" y="1952050"/>
              <a:ext cx="62225" cy="53450"/>
            </a:xfrm>
            <a:custGeom>
              <a:avLst/>
              <a:gdLst/>
              <a:ahLst/>
              <a:cxnLst/>
              <a:rect l="l" t="t" r="r" b="b"/>
              <a:pathLst>
                <a:path w="2489" h="2138" extrusionOk="0">
                  <a:moveTo>
                    <a:pt x="1065" y="1"/>
                  </a:moveTo>
                  <a:cubicBezTo>
                    <a:pt x="480" y="9"/>
                    <a:pt x="0" y="481"/>
                    <a:pt x="0" y="1074"/>
                  </a:cubicBezTo>
                  <a:cubicBezTo>
                    <a:pt x="0" y="1712"/>
                    <a:pt x="525" y="2138"/>
                    <a:pt x="1073" y="2138"/>
                  </a:cubicBezTo>
                  <a:cubicBezTo>
                    <a:pt x="1335" y="2138"/>
                    <a:pt x="1603" y="2040"/>
                    <a:pt x="1821" y="1822"/>
                  </a:cubicBezTo>
                  <a:cubicBezTo>
                    <a:pt x="2488" y="1155"/>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5" name="Google Shape;2781;p79">
              <a:extLst>
                <a:ext uri="{FF2B5EF4-FFF2-40B4-BE49-F238E27FC236}">
                  <a16:creationId xmlns:a16="http://schemas.microsoft.com/office/drawing/2014/main" id="{BCAF21BE-72FC-F2B8-5F21-BEA7A99664D2}"/>
                </a:ext>
              </a:extLst>
            </p:cNvPr>
            <p:cNvSpPr/>
            <p:nvPr/>
          </p:nvSpPr>
          <p:spPr>
            <a:xfrm>
              <a:off x="6179925" y="2028275"/>
              <a:ext cx="62225" cy="53450"/>
            </a:xfrm>
            <a:custGeom>
              <a:avLst/>
              <a:gdLst/>
              <a:ahLst/>
              <a:cxnLst/>
              <a:rect l="l" t="t" r="r" b="b"/>
              <a:pathLst>
                <a:path w="2489" h="2138" extrusionOk="0">
                  <a:moveTo>
                    <a:pt x="1065" y="1"/>
                  </a:moveTo>
                  <a:cubicBezTo>
                    <a:pt x="480" y="1"/>
                    <a:pt x="0" y="480"/>
                    <a:pt x="0" y="1065"/>
                  </a:cubicBezTo>
                  <a:cubicBezTo>
                    <a:pt x="0" y="1709"/>
                    <a:pt x="526" y="2137"/>
                    <a:pt x="1074" y="2137"/>
                  </a:cubicBezTo>
                  <a:cubicBezTo>
                    <a:pt x="1336" y="2137"/>
                    <a:pt x="1603" y="2040"/>
                    <a:pt x="1821" y="1821"/>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6" name="Google Shape;2782;p79">
              <a:extLst>
                <a:ext uri="{FF2B5EF4-FFF2-40B4-BE49-F238E27FC236}">
                  <a16:creationId xmlns:a16="http://schemas.microsoft.com/office/drawing/2014/main" id="{7F3969ED-C1EC-049E-2411-0F4DBF937930}"/>
                </a:ext>
              </a:extLst>
            </p:cNvPr>
            <p:cNvSpPr/>
            <p:nvPr/>
          </p:nvSpPr>
          <p:spPr>
            <a:xfrm>
              <a:off x="6103700" y="2028275"/>
              <a:ext cx="62425" cy="53450"/>
            </a:xfrm>
            <a:custGeom>
              <a:avLst/>
              <a:gdLst/>
              <a:ahLst/>
              <a:cxnLst/>
              <a:rect l="l" t="t" r="r" b="b"/>
              <a:pathLst>
                <a:path w="2497" h="2138" extrusionOk="0">
                  <a:moveTo>
                    <a:pt x="1066" y="1"/>
                  </a:moveTo>
                  <a:cubicBezTo>
                    <a:pt x="481" y="1"/>
                    <a:pt x="9" y="480"/>
                    <a:pt x="1" y="1065"/>
                  </a:cubicBezTo>
                  <a:cubicBezTo>
                    <a:pt x="1" y="1709"/>
                    <a:pt x="526" y="2137"/>
                    <a:pt x="1075" y="2137"/>
                  </a:cubicBezTo>
                  <a:cubicBezTo>
                    <a:pt x="1337" y="2137"/>
                    <a:pt x="1604" y="2040"/>
                    <a:pt x="1822" y="1821"/>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7" name="Google Shape;2783;p79">
              <a:extLst>
                <a:ext uri="{FF2B5EF4-FFF2-40B4-BE49-F238E27FC236}">
                  <a16:creationId xmlns:a16="http://schemas.microsoft.com/office/drawing/2014/main" id="{2768F555-FC45-D3C1-E9FE-672CD3C16626}"/>
                </a:ext>
              </a:extLst>
            </p:cNvPr>
            <p:cNvSpPr/>
            <p:nvPr/>
          </p:nvSpPr>
          <p:spPr>
            <a:xfrm>
              <a:off x="6027500" y="2028275"/>
              <a:ext cx="62425" cy="53450"/>
            </a:xfrm>
            <a:custGeom>
              <a:avLst/>
              <a:gdLst/>
              <a:ahLst/>
              <a:cxnLst/>
              <a:rect l="l" t="t" r="r" b="b"/>
              <a:pathLst>
                <a:path w="2497" h="2138" extrusionOk="0">
                  <a:moveTo>
                    <a:pt x="1073" y="1"/>
                  </a:moveTo>
                  <a:cubicBezTo>
                    <a:pt x="480" y="1"/>
                    <a:pt x="9" y="480"/>
                    <a:pt x="0" y="1065"/>
                  </a:cubicBezTo>
                  <a:cubicBezTo>
                    <a:pt x="0" y="1709"/>
                    <a:pt x="529" y="2137"/>
                    <a:pt x="1078" y="2137"/>
                  </a:cubicBezTo>
                  <a:cubicBezTo>
                    <a:pt x="1340" y="2137"/>
                    <a:pt x="1606" y="2040"/>
                    <a:pt x="1821" y="1821"/>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8" name="Google Shape;2784;p79">
              <a:extLst>
                <a:ext uri="{FF2B5EF4-FFF2-40B4-BE49-F238E27FC236}">
                  <a16:creationId xmlns:a16="http://schemas.microsoft.com/office/drawing/2014/main" id="{0FE52214-6359-298C-02B2-270978A971B3}"/>
                </a:ext>
              </a:extLst>
            </p:cNvPr>
            <p:cNvSpPr/>
            <p:nvPr/>
          </p:nvSpPr>
          <p:spPr>
            <a:xfrm>
              <a:off x="6027500" y="2104500"/>
              <a:ext cx="62425" cy="53325"/>
            </a:xfrm>
            <a:custGeom>
              <a:avLst/>
              <a:gdLst/>
              <a:ahLst/>
              <a:cxnLst/>
              <a:rect l="l" t="t" r="r" b="b"/>
              <a:pathLst>
                <a:path w="2497" h="2133" extrusionOk="0">
                  <a:moveTo>
                    <a:pt x="1073" y="0"/>
                  </a:moveTo>
                  <a:cubicBezTo>
                    <a:pt x="480" y="0"/>
                    <a:pt x="9" y="480"/>
                    <a:pt x="0" y="1065"/>
                  </a:cubicBezTo>
                  <a:cubicBezTo>
                    <a:pt x="0" y="1709"/>
                    <a:pt x="529" y="2133"/>
                    <a:pt x="1078" y="2133"/>
                  </a:cubicBezTo>
                  <a:cubicBezTo>
                    <a:pt x="1340" y="2133"/>
                    <a:pt x="1606" y="2036"/>
                    <a:pt x="1821" y="1821"/>
                  </a:cubicBezTo>
                  <a:cubicBezTo>
                    <a:pt x="2496" y="1146"/>
                    <a:pt x="2016" y="0"/>
                    <a:pt x="1073"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9" name="Google Shape;2785;p79">
              <a:extLst>
                <a:ext uri="{FF2B5EF4-FFF2-40B4-BE49-F238E27FC236}">
                  <a16:creationId xmlns:a16="http://schemas.microsoft.com/office/drawing/2014/main" id="{3BBF7FC4-B523-F543-7881-500CFF8FFF0F}"/>
                </a:ext>
              </a:extLst>
            </p:cNvPr>
            <p:cNvSpPr/>
            <p:nvPr/>
          </p:nvSpPr>
          <p:spPr>
            <a:xfrm>
              <a:off x="5951475" y="2104500"/>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4"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0" name="Google Shape;2786;p79">
              <a:extLst>
                <a:ext uri="{FF2B5EF4-FFF2-40B4-BE49-F238E27FC236}">
                  <a16:creationId xmlns:a16="http://schemas.microsoft.com/office/drawing/2014/main" id="{F67B2226-7AAD-6D78-F420-29F66F389190}"/>
                </a:ext>
              </a:extLst>
            </p:cNvPr>
            <p:cNvSpPr/>
            <p:nvPr/>
          </p:nvSpPr>
          <p:spPr>
            <a:xfrm>
              <a:off x="5494400" y="1647400"/>
              <a:ext cx="62225" cy="53450"/>
            </a:xfrm>
            <a:custGeom>
              <a:avLst/>
              <a:gdLst/>
              <a:ahLst/>
              <a:cxnLst/>
              <a:rect l="l" t="t" r="r" b="b"/>
              <a:pathLst>
                <a:path w="2489" h="2138" extrusionOk="0">
                  <a:moveTo>
                    <a:pt x="1066" y="1"/>
                  </a:moveTo>
                  <a:cubicBezTo>
                    <a:pt x="480" y="1"/>
                    <a:pt x="1" y="481"/>
                    <a:pt x="1" y="1066"/>
                  </a:cubicBezTo>
                  <a:cubicBezTo>
                    <a:pt x="1" y="1710"/>
                    <a:pt x="526" y="2138"/>
                    <a:pt x="1075" y="2138"/>
                  </a:cubicBezTo>
                  <a:cubicBezTo>
                    <a:pt x="1337" y="2138"/>
                    <a:pt x="1604" y="2040"/>
                    <a:pt x="1822" y="1822"/>
                  </a:cubicBezTo>
                  <a:cubicBezTo>
                    <a:pt x="2488"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1" name="Google Shape;2787;p79">
              <a:extLst>
                <a:ext uri="{FF2B5EF4-FFF2-40B4-BE49-F238E27FC236}">
                  <a16:creationId xmlns:a16="http://schemas.microsoft.com/office/drawing/2014/main" id="{FE413D02-FB88-F02C-891D-F6D490FBFBD0}"/>
                </a:ext>
              </a:extLst>
            </p:cNvPr>
            <p:cNvSpPr/>
            <p:nvPr/>
          </p:nvSpPr>
          <p:spPr>
            <a:xfrm>
              <a:off x="5494400" y="1723625"/>
              <a:ext cx="62225" cy="53350"/>
            </a:xfrm>
            <a:custGeom>
              <a:avLst/>
              <a:gdLst/>
              <a:ahLst/>
              <a:cxnLst/>
              <a:rect l="l" t="t" r="r" b="b"/>
              <a:pathLst>
                <a:path w="2489" h="2134" extrusionOk="0">
                  <a:moveTo>
                    <a:pt x="1066" y="1"/>
                  </a:moveTo>
                  <a:cubicBezTo>
                    <a:pt x="480" y="1"/>
                    <a:pt x="1" y="480"/>
                    <a:pt x="1" y="1065"/>
                  </a:cubicBezTo>
                  <a:cubicBezTo>
                    <a:pt x="1" y="1709"/>
                    <a:pt x="526" y="2133"/>
                    <a:pt x="1075" y="2133"/>
                  </a:cubicBezTo>
                  <a:cubicBezTo>
                    <a:pt x="1337" y="2133"/>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2" name="Google Shape;2788;p79">
              <a:extLst>
                <a:ext uri="{FF2B5EF4-FFF2-40B4-BE49-F238E27FC236}">
                  <a16:creationId xmlns:a16="http://schemas.microsoft.com/office/drawing/2014/main" id="{7AF94324-208B-66ED-92F0-A8A5979AE238}"/>
                </a:ext>
              </a:extLst>
            </p:cNvPr>
            <p:cNvSpPr/>
            <p:nvPr/>
          </p:nvSpPr>
          <p:spPr>
            <a:xfrm>
              <a:off x="5494400" y="1799850"/>
              <a:ext cx="62225" cy="53325"/>
            </a:xfrm>
            <a:custGeom>
              <a:avLst/>
              <a:gdLst/>
              <a:ahLst/>
              <a:cxnLst/>
              <a:rect l="l" t="t" r="r" b="b"/>
              <a:pathLst>
                <a:path w="2489" h="2133" extrusionOk="0">
                  <a:moveTo>
                    <a:pt x="1066" y="0"/>
                  </a:moveTo>
                  <a:cubicBezTo>
                    <a:pt x="480" y="0"/>
                    <a:pt x="1" y="480"/>
                    <a:pt x="1" y="1065"/>
                  </a:cubicBezTo>
                  <a:cubicBezTo>
                    <a:pt x="1" y="1709"/>
                    <a:pt x="526" y="2133"/>
                    <a:pt x="1075" y="2133"/>
                  </a:cubicBezTo>
                  <a:cubicBezTo>
                    <a:pt x="1337"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3" name="Google Shape;2789;p79">
              <a:extLst>
                <a:ext uri="{FF2B5EF4-FFF2-40B4-BE49-F238E27FC236}">
                  <a16:creationId xmlns:a16="http://schemas.microsoft.com/office/drawing/2014/main" id="{56F985F0-2137-3A7B-53DF-6BE58B2478E9}"/>
                </a:ext>
              </a:extLst>
            </p:cNvPr>
            <p:cNvSpPr/>
            <p:nvPr/>
          </p:nvSpPr>
          <p:spPr>
            <a:xfrm>
              <a:off x="5494400" y="1876050"/>
              <a:ext cx="62225" cy="53300"/>
            </a:xfrm>
            <a:custGeom>
              <a:avLst/>
              <a:gdLst/>
              <a:ahLst/>
              <a:cxnLst/>
              <a:rect l="l" t="t" r="r" b="b"/>
              <a:pathLst>
                <a:path w="2489" h="2132" extrusionOk="0">
                  <a:moveTo>
                    <a:pt x="1066" y="1"/>
                  </a:moveTo>
                  <a:cubicBezTo>
                    <a:pt x="480" y="1"/>
                    <a:pt x="1" y="472"/>
                    <a:pt x="1" y="1066"/>
                  </a:cubicBezTo>
                  <a:cubicBezTo>
                    <a:pt x="1" y="1705"/>
                    <a:pt x="525" y="2132"/>
                    <a:pt x="1072" y="2132"/>
                  </a:cubicBezTo>
                  <a:cubicBezTo>
                    <a:pt x="1332" y="2132"/>
                    <a:pt x="1597" y="2036"/>
                    <a:pt x="1814"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4" name="Google Shape;2790;p79">
              <a:extLst>
                <a:ext uri="{FF2B5EF4-FFF2-40B4-BE49-F238E27FC236}">
                  <a16:creationId xmlns:a16="http://schemas.microsoft.com/office/drawing/2014/main" id="{03B0D84D-5B4D-8B95-DFA9-C420FDCD4B67}"/>
                </a:ext>
              </a:extLst>
            </p:cNvPr>
            <p:cNvSpPr/>
            <p:nvPr/>
          </p:nvSpPr>
          <p:spPr>
            <a:xfrm>
              <a:off x="5494400" y="1952050"/>
              <a:ext cx="62225" cy="53450"/>
            </a:xfrm>
            <a:custGeom>
              <a:avLst/>
              <a:gdLst/>
              <a:ahLst/>
              <a:cxnLst/>
              <a:rect l="l" t="t" r="r" b="b"/>
              <a:pathLst>
                <a:path w="2489" h="2138" extrusionOk="0">
                  <a:moveTo>
                    <a:pt x="1066" y="1"/>
                  </a:moveTo>
                  <a:cubicBezTo>
                    <a:pt x="480" y="9"/>
                    <a:pt x="1" y="481"/>
                    <a:pt x="1" y="1074"/>
                  </a:cubicBezTo>
                  <a:cubicBezTo>
                    <a:pt x="1" y="1712"/>
                    <a:pt x="525" y="2138"/>
                    <a:pt x="1074" y="2138"/>
                  </a:cubicBezTo>
                  <a:cubicBezTo>
                    <a:pt x="1336" y="2138"/>
                    <a:pt x="1604" y="2040"/>
                    <a:pt x="1822" y="1822"/>
                  </a:cubicBezTo>
                  <a:cubicBezTo>
                    <a:pt x="2488"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5" name="Google Shape;2791;p79">
              <a:extLst>
                <a:ext uri="{FF2B5EF4-FFF2-40B4-BE49-F238E27FC236}">
                  <a16:creationId xmlns:a16="http://schemas.microsoft.com/office/drawing/2014/main" id="{A41CF15C-7161-A9E4-F26E-85346D3C92B2}"/>
                </a:ext>
              </a:extLst>
            </p:cNvPr>
            <p:cNvSpPr/>
            <p:nvPr/>
          </p:nvSpPr>
          <p:spPr>
            <a:xfrm>
              <a:off x="5494400" y="2028275"/>
              <a:ext cx="62225" cy="53450"/>
            </a:xfrm>
            <a:custGeom>
              <a:avLst/>
              <a:gdLst/>
              <a:ahLst/>
              <a:cxnLst/>
              <a:rect l="l" t="t" r="r" b="b"/>
              <a:pathLst>
                <a:path w="2489" h="2138" extrusionOk="0">
                  <a:moveTo>
                    <a:pt x="1066" y="1"/>
                  </a:moveTo>
                  <a:cubicBezTo>
                    <a:pt x="480" y="1"/>
                    <a:pt x="1" y="480"/>
                    <a:pt x="1" y="1065"/>
                  </a:cubicBezTo>
                  <a:cubicBezTo>
                    <a:pt x="1" y="1709"/>
                    <a:pt x="526" y="2137"/>
                    <a:pt x="1075" y="2137"/>
                  </a:cubicBezTo>
                  <a:cubicBezTo>
                    <a:pt x="1337" y="2137"/>
                    <a:pt x="1604" y="2040"/>
                    <a:pt x="1822" y="1821"/>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6" name="Google Shape;2792;p79">
              <a:extLst>
                <a:ext uri="{FF2B5EF4-FFF2-40B4-BE49-F238E27FC236}">
                  <a16:creationId xmlns:a16="http://schemas.microsoft.com/office/drawing/2014/main" id="{F0B5FAE0-B7DD-642A-F94C-6F45ED11AA21}"/>
                </a:ext>
              </a:extLst>
            </p:cNvPr>
            <p:cNvSpPr/>
            <p:nvPr/>
          </p:nvSpPr>
          <p:spPr>
            <a:xfrm>
              <a:off x="5494400" y="2104500"/>
              <a:ext cx="62225" cy="53325"/>
            </a:xfrm>
            <a:custGeom>
              <a:avLst/>
              <a:gdLst/>
              <a:ahLst/>
              <a:cxnLst/>
              <a:rect l="l" t="t" r="r" b="b"/>
              <a:pathLst>
                <a:path w="2489" h="2133" extrusionOk="0">
                  <a:moveTo>
                    <a:pt x="1066" y="0"/>
                  </a:moveTo>
                  <a:cubicBezTo>
                    <a:pt x="480" y="0"/>
                    <a:pt x="1" y="480"/>
                    <a:pt x="1" y="1065"/>
                  </a:cubicBezTo>
                  <a:cubicBezTo>
                    <a:pt x="1" y="1709"/>
                    <a:pt x="526" y="2133"/>
                    <a:pt x="1075" y="2133"/>
                  </a:cubicBezTo>
                  <a:cubicBezTo>
                    <a:pt x="1337"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7" name="Google Shape;2793;p79">
              <a:extLst>
                <a:ext uri="{FF2B5EF4-FFF2-40B4-BE49-F238E27FC236}">
                  <a16:creationId xmlns:a16="http://schemas.microsoft.com/office/drawing/2014/main" id="{A0198367-A2E2-6C4A-C17C-1514CDFAF704}"/>
                </a:ext>
              </a:extLst>
            </p:cNvPr>
            <p:cNvSpPr/>
            <p:nvPr/>
          </p:nvSpPr>
          <p:spPr>
            <a:xfrm>
              <a:off x="5494400" y="2180700"/>
              <a:ext cx="62225" cy="53350"/>
            </a:xfrm>
            <a:custGeom>
              <a:avLst/>
              <a:gdLst/>
              <a:ahLst/>
              <a:cxnLst/>
              <a:rect l="l" t="t" r="r" b="b"/>
              <a:pathLst>
                <a:path w="2489" h="2134" extrusionOk="0">
                  <a:moveTo>
                    <a:pt x="1066" y="1"/>
                  </a:moveTo>
                  <a:cubicBezTo>
                    <a:pt x="480" y="1"/>
                    <a:pt x="1" y="480"/>
                    <a:pt x="1" y="1066"/>
                  </a:cubicBezTo>
                  <a:cubicBezTo>
                    <a:pt x="1" y="1709"/>
                    <a:pt x="526" y="2133"/>
                    <a:pt x="1075" y="2133"/>
                  </a:cubicBezTo>
                  <a:cubicBezTo>
                    <a:pt x="1337" y="2133"/>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8" name="Google Shape;2794;p79">
              <a:extLst>
                <a:ext uri="{FF2B5EF4-FFF2-40B4-BE49-F238E27FC236}">
                  <a16:creationId xmlns:a16="http://schemas.microsoft.com/office/drawing/2014/main" id="{24D2889A-8E89-86E1-DCF4-267C403E090E}"/>
                </a:ext>
              </a:extLst>
            </p:cNvPr>
            <p:cNvSpPr/>
            <p:nvPr/>
          </p:nvSpPr>
          <p:spPr>
            <a:xfrm>
              <a:off x="5494400" y="2256925"/>
              <a:ext cx="62375" cy="53425"/>
            </a:xfrm>
            <a:custGeom>
              <a:avLst/>
              <a:gdLst/>
              <a:ahLst/>
              <a:cxnLst/>
              <a:rect l="l" t="t" r="r" b="b"/>
              <a:pathLst>
                <a:path w="2495" h="2137" extrusionOk="0">
                  <a:moveTo>
                    <a:pt x="1076" y="0"/>
                  </a:moveTo>
                  <a:cubicBezTo>
                    <a:pt x="1072" y="0"/>
                    <a:pt x="1069" y="0"/>
                    <a:pt x="1066" y="0"/>
                  </a:cubicBezTo>
                  <a:cubicBezTo>
                    <a:pt x="480" y="0"/>
                    <a:pt x="1" y="480"/>
                    <a:pt x="1" y="1065"/>
                  </a:cubicBezTo>
                  <a:cubicBezTo>
                    <a:pt x="1" y="1709"/>
                    <a:pt x="530" y="2137"/>
                    <a:pt x="1078" y="2137"/>
                  </a:cubicBezTo>
                  <a:cubicBezTo>
                    <a:pt x="1340" y="2137"/>
                    <a:pt x="1606" y="2039"/>
                    <a:pt x="1822" y="1821"/>
                  </a:cubicBezTo>
                  <a:cubicBezTo>
                    <a:pt x="2494" y="1149"/>
                    <a:pt x="2020" y="0"/>
                    <a:pt x="107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9" name="Google Shape;2795;p79">
              <a:extLst>
                <a:ext uri="{FF2B5EF4-FFF2-40B4-BE49-F238E27FC236}">
                  <a16:creationId xmlns:a16="http://schemas.microsoft.com/office/drawing/2014/main" id="{C990F330-8659-367D-CFCA-9D3E32552EFC}"/>
                </a:ext>
              </a:extLst>
            </p:cNvPr>
            <p:cNvSpPr/>
            <p:nvPr/>
          </p:nvSpPr>
          <p:spPr>
            <a:xfrm>
              <a:off x="5494400" y="2333125"/>
              <a:ext cx="62225" cy="53450"/>
            </a:xfrm>
            <a:custGeom>
              <a:avLst/>
              <a:gdLst/>
              <a:ahLst/>
              <a:cxnLst/>
              <a:rect l="l" t="t" r="r" b="b"/>
              <a:pathLst>
                <a:path w="2489" h="2138" extrusionOk="0">
                  <a:moveTo>
                    <a:pt x="1066" y="1"/>
                  </a:moveTo>
                  <a:cubicBezTo>
                    <a:pt x="480" y="1"/>
                    <a:pt x="1" y="480"/>
                    <a:pt x="1" y="1066"/>
                  </a:cubicBezTo>
                  <a:cubicBezTo>
                    <a:pt x="1" y="1709"/>
                    <a:pt x="526" y="2137"/>
                    <a:pt x="1075" y="2137"/>
                  </a:cubicBezTo>
                  <a:cubicBezTo>
                    <a:pt x="1337" y="2137"/>
                    <a:pt x="1604"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0" name="Google Shape;2796;p79">
              <a:extLst>
                <a:ext uri="{FF2B5EF4-FFF2-40B4-BE49-F238E27FC236}">
                  <a16:creationId xmlns:a16="http://schemas.microsoft.com/office/drawing/2014/main" id="{6A2C8CEC-A48D-1A72-2BF1-C3689B583D3F}"/>
                </a:ext>
              </a:extLst>
            </p:cNvPr>
            <p:cNvSpPr/>
            <p:nvPr/>
          </p:nvSpPr>
          <p:spPr>
            <a:xfrm>
              <a:off x="5494400" y="2485550"/>
              <a:ext cx="62225" cy="53300"/>
            </a:xfrm>
            <a:custGeom>
              <a:avLst/>
              <a:gdLst/>
              <a:ahLst/>
              <a:cxnLst/>
              <a:rect l="l" t="t" r="r" b="b"/>
              <a:pathLst>
                <a:path w="2489" h="2132" extrusionOk="0">
                  <a:moveTo>
                    <a:pt x="1066" y="1"/>
                  </a:moveTo>
                  <a:cubicBezTo>
                    <a:pt x="480" y="1"/>
                    <a:pt x="1" y="472"/>
                    <a:pt x="1" y="1066"/>
                  </a:cubicBezTo>
                  <a:cubicBezTo>
                    <a:pt x="1" y="1708"/>
                    <a:pt x="523" y="2131"/>
                    <a:pt x="1070" y="2131"/>
                  </a:cubicBezTo>
                  <a:cubicBezTo>
                    <a:pt x="1333" y="2131"/>
                    <a:pt x="1603" y="2033"/>
                    <a:pt x="1822" y="1814"/>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1" name="Google Shape;2797;p79">
              <a:extLst>
                <a:ext uri="{FF2B5EF4-FFF2-40B4-BE49-F238E27FC236}">
                  <a16:creationId xmlns:a16="http://schemas.microsoft.com/office/drawing/2014/main" id="{E7662F94-4B65-BE9A-5395-3A7E347660D6}"/>
                </a:ext>
              </a:extLst>
            </p:cNvPr>
            <p:cNvSpPr/>
            <p:nvPr/>
          </p:nvSpPr>
          <p:spPr>
            <a:xfrm>
              <a:off x="5494400" y="2561575"/>
              <a:ext cx="62225" cy="53425"/>
            </a:xfrm>
            <a:custGeom>
              <a:avLst/>
              <a:gdLst/>
              <a:ahLst/>
              <a:cxnLst/>
              <a:rect l="l" t="t" r="r" b="b"/>
              <a:pathLst>
                <a:path w="2489" h="2137" extrusionOk="0">
                  <a:moveTo>
                    <a:pt x="1066" y="0"/>
                  </a:moveTo>
                  <a:cubicBezTo>
                    <a:pt x="480" y="0"/>
                    <a:pt x="1" y="480"/>
                    <a:pt x="1" y="1073"/>
                  </a:cubicBezTo>
                  <a:cubicBezTo>
                    <a:pt x="1" y="1711"/>
                    <a:pt x="522" y="2137"/>
                    <a:pt x="1067" y="2137"/>
                  </a:cubicBezTo>
                  <a:cubicBezTo>
                    <a:pt x="1329" y="2137"/>
                    <a:pt x="1595" y="2039"/>
                    <a:pt x="1814" y="1821"/>
                  </a:cubicBezTo>
                  <a:cubicBezTo>
                    <a:pt x="2488" y="1154"/>
                    <a:pt x="2017" y="8"/>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2" name="Google Shape;2798;p79">
              <a:extLst>
                <a:ext uri="{FF2B5EF4-FFF2-40B4-BE49-F238E27FC236}">
                  <a16:creationId xmlns:a16="http://schemas.microsoft.com/office/drawing/2014/main" id="{F3612CFC-47CE-4E48-958E-ABB571DFD1DE}"/>
                </a:ext>
              </a:extLst>
            </p:cNvPr>
            <p:cNvSpPr/>
            <p:nvPr/>
          </p:nvSpPr>
          <p:spPr>
            <a:xfrm>
              <a:off x="5494400" y="2637775"/>
              <a:ext cx="62225" cy="53450"/>
            </a:xfrm>
            <a:custGeom>
              <a:avLst/>
              <a:gdLst/>
              <a:ahLst/>
              <a:cxnLst/>
              <a:rect l="l" t="t" r="r" b="b"/>
              <a:pathLst>
                <a:path w="2489" h="2138" extrusionOk="0">
                  <a:moveTo>
                    <a:pt x="1066" y="1"/>
                  </a:moveTo>
                  <a:cubicBezTo>
                    <a:pt x="480" y="1"/>
                    <a:pt x="1" y="480"/>
                    <a:pt x="1" y="1074"/>
                  </a:cubicBezTo>
                  <a:cubicBezTo>
                    <a:pt x="1" y="1712"/>
                    <a:pt x="525" y="2137"/>
                    <a:pt x="1074" y="2137"/>
                  </a:cubicBezTo>
                  <a:cubicBezTo>
                    <a:pt x="1336" y="2137"/>
                    <a:pt x="1604" y="2040"/>
                    <a:pt x="1822" y="1822"/>
                  </a:cubicBezTo>
                  <a:cubicBezTo>
                    <a:pt x="2488"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3" name="Google Shape;2799;p79">
              <a:extLst>
                <a:ext uri="{FF2B5EF4-FFF2-40B4-BE49-F238E27FC236}">
                  <a16:creationId xmlns:a16="http://schemas.microsoft.com/office/drawing/2014/main" id="{EF31392B-E648-C59C-487C-123114933F80}"/>
                </a:ext>
              </a:extLst>
            </p:cNvPr>
            <p:cNvSpPr/>
            <p:nvPr/>
          </p:nvSpPr>
          <p:spPr>
            <a:xfrm>
              <a:off x="5494400" y="2714000"/>
              <a:ext cx="62225" cy="53350"/>
            </a:xfrm>
            <a:custGeom>
              <a:avLst/>
              <a:gdLst/>
              <a:ahLst/>
              <a:cxnLst/>
              <a:rect l="l" t="t" r="r" b="b"/>
              <a:pathLst>
                <a:path w="2489" h="2134" extrusionOk="0">
                  <a:moveTo>
                    <a:pt x="1066" y="0"/>
                  </a:moveTo>
                  <a:cubicBezTo>
                    <a:pt x="480" y="0"/>
                    <a:pt x="1" y="480"/>
                    <a:pt x="1" y="1065"/>
                  </a:cubicBezTo>
                  <a:cubicBezTo>
                    <a:pt x="1" y="1709"/>
                    <a:pt x="526" y="2133"/>
                    <a:pt x="1075" y="2133"/>
                  </a:cubicBezTo>
                  <a:cubicBezTo>
                    <a:pt x="1337"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4" name="Google Shape;2800;p79">
              <a:extLst>
                <a:ext uri="{FF2B5EF4-FFF2-40B4-BE49-F238E27FC236}">
                  <a16:creationId xmlns:a16="http://schemas.microsoft.com/office/drawing/2014/main" id="{E477D60C-017E-A3A3-F6B5-3830383BD73D}"/>
                </a:ext>
              </a:extLst>
            </p:cNvPr>
            <p:cNvSpPr/>
            <p:nvPr/>
          </p:nvSpPr>
          <p:spPr>
            <a:xfrm>
              <a:off x="5494400" y="2790200"/>
              <a:ext cx="62225" cy="53350"/>
            </a:xfrm>
            <a:custGeom>
              <a:avLst/>
              <a:gdLst/>
              <a:ahLst/>
              <a:cxnLst/>
              <a:rect l="l" t="t" r="r" b="b"/>
              <a:pathLst>
                <a:path w="2489" h="2134" extrusionOk="0">
                  <a:moveTo>
                    <a:pt x="1066" y="1"/>
                  </a:moveTo>
                  <a:cubicBezTo>
                    <a:pt x="480" y="1"/>
                    <a:pt x="1" y="480"/>
                    <a:pt x="1" y="1066"/>
                  </a:cubicBezTo>
                  <a:cubicBezTo>
                    <a:pt x="1" y="1709"/>
                    <a:pt x="526" y="2134"/>
                    <a:pt x="1075" y="2134"/>
                  </a:cubicBezTo>
                  <a:cubicBezTo>
                    <a:pt x="1337" y="2134"/>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5" name="Google Shape;2801;p79">
              <a:extLst>
                <a:ext uri="{FF2B5EF4-FFF2-40B4-BE49-F238E27FC236}">
                  <a16:creationId xmlns:a16="http://schemas.microsoft.com/office/drawing/2014/main" id="{F76FCCD0-9D80-6407-EEB2-403FFB13BA48}"/>
                </a:ext>
              </a:extLst>
            </p:cNvPr>
            <p:cNvSpPr/>
            <p:nvPr/>
          </p:nvSpPr>
          <p:spPr>
            <a:xfrm>
              <a:off x="5570625" y="1266550"/>
              <a:ext cx="62200" cy="53450"/>
            </a:xfrm>
            <a:custGeom>
              <a:avLst/>
              <a:gdLst/>
              <a:ahLst/>
              <a:cxnLst/>
              <a:rect l="l" t="t" r="r" b="b"/>
              <a:pathLst>
                <a:path w="2488" h="2138" extrusionOk="0">
                  <a:moveTo>
                    <a:pt x="1065" y="0"/>
                  </a:moveTo>
                  <a:cubicBezTo>
                    <a:pt x="472" y="9"/>
                    <a:pt x="0" y="480"/>
                    <a:pt x="0" y="1074"/>
                  </a:cubicBezTo>
                  <a:cubicBezTo>
                    <a:pt x="0" y="1711"/>
                    <a:pt x="525" y="2137"/>
                    <a:pt x="1071" y="2137"/>
                  </a:cubicBezTo>
                  <a:cubicBezTo>
                    <a:pt x="1332" y="2137"/>
                    <a:pt x="1598" y="2040"/>
                    <a:pt x="1813" y="1821"/>
                  </a:cubicBezTo>
                  <a:cubicBezTo>
                    <a:pt x="2488" y="1155"/>
                    <a:pt x="2016" y="9"/>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6" name="Google Shape;2802;p79">
              <a:extLst>
                <a:ext uri="{FF2B5EF4-FFF2-40B4-BE49-F238E27FC236}">
                  <a16:creationId xmlns:a16="http://schemas.microsoft.com/office/drawing/2014/main" id="{1EA39E9D-C224-5CB9-C3D9-436F2374F657}"/>
                </a:ext>
              </a:extLst>
            </p:cNvPr>
            <p:cNvSpPr/>
            <p:nvPr/>
          </p:nvSpPr>
          <p:spPr>
            <a:xfrm>
              <a:off x="5570625" y="1342750"/>
              <a:ext cx="62200" cy="53450"/>
            </a:xfrm>
            <a:custGeom>
              <a:avLst/>
              <a:gdLst/>
              <a:ahLst/>
              <a:cxnLst/>
              <a:rect l="l" t="t" r="r" b="b"/>
              <a:pathLst>
                <a:path w="2488" h="2138" extrusionOk="0">
                  <a:moveTo>
                    <a:pt x="1065" y="1"/>
                  </a:moveTo>
                  <a:cubicBezTo>
                    <a:pt x="472" y="1"/>
                    <a:pt x="0" y="481"/>
                    <a:pt x="0" y="1066"/>
                  </a:cubicBezTo>
                  <a:cubicBezTo>
                    <a:pt x="0" y="1710"/>
                    <a:pt x="526" y="2138"/>
                    <a:pt x="1072" y="2138"/>
                  </a:cubicBezTo>
                  <a:cubicBezTo>
                    <a:pt x="1332" y="2138"/>
                    <a:pt x="1598" y="2040"/>
                    <a:pt x="1813"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7" name="Google Shape;2803;p79">
              <a:extLst>
                <a:ext uri="{FF2B5EF4-FFF2-40B4-BE49-F238E27FC236}">
                  <a16:creationId xmlns:a16="http://schemas.microsoft.com/office/drawing/2014/main" id="{E20F5F72-94E8-AB8C-C2D6-86BCD5900192}"/>
                </a:ext>
              </a:extLst>
            </p:cNvPr>
            <p:cNvSpPr/>
            <p:nvPr/>
          </p:nvSpPr>
          <p:spPr>
            <a:xfrm>
              <a:off x="5570625" y="1418975"/>
              <a:ext cx="62200" cy="53350"/>
            </a:xfrm>
            <a:custGeom>
              <a:avLst/>
              <a:gdLst/>
              <a:ahLst/>
              <a:cxnLst/>
              <a:rect l="l" t="t" r="r" b="b"/>
              <a:pathLst>
                <a:path w="2488" h="2134" extrusionOk="0">
                  <a:moveTo>
                    <a:pt x="1065" y="1"/>
                  </a:moveTo>
                  <a:cubicBezTo>
                    <a:pt x="472" y="1"/>
                    <a:pt x="0" y="480"/>
                    <a:pt x="0" y="1065"/>
                  </a:cubicBezTo>
                  <a:cubicBezTo>
                    <a:pt x="0" y="1709"/>
                    <a:pt x="526" y="2133"/>
                    <a:pt x="1072" y="2133"/>
                  </a:cubicBezTo>
                  <a:cubicBezTo>
                    <a:pt x="1333" y="2133"/>
                    <a:pt x="1598" y="2037"/>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8" name="Google Shape;2804;p79">
              <a:extLst>
                <a:ext uri="{FF2B5EF4-FFF2-40B4-BE49-F238E27FC236}">
                  <a16:creationId xmlns:a16="http://schemas.microsoft.com/office/drawing/2014/main" id="{68F28586-F225-DB83-4F51-94CE258C62FD}"/>
                </a:ext>
              </a:extLst>
            </p:cNvPr>
            <p:cNvSpPr/>
            <p:nvPr/>
          </p:nvSpPr>
          <p:spPr>
            <a:xfrm>
              <a:off x="5570625" y="1495200"/>
              <a:ext cx="62200" cy="53325"/>
            </a:xfrm>
            <a:custGeom>
              <a:avLst/>
              <a:gdLst/>
              <a:ahLst/>
              <a:cxnLst/>
              <a:rect l="l" t="t" r="r" b="b"/>
              <a:pathLst>
                <a:path w="2488" h="2133" extrusionOk="0">
                  <a:moveTo>
                    <a:pt x="1065" y="0"/>
                  </a:moveTo>
                  <a:cubicBezTo>
                    <a:pt x="472" y="0"/>
                    <a:pt x="0" y="472"/>
                    <a:pt x="0" y="1065"/>
                  </a:cubicBezTo>
                  <a:cubicBezTo>
                    <a:pt x="0" y="1709"/>
                    <a:pt x="526" y="2133"/>
                    <a:pt x="1072" y="2133"/>
                  </a:cubicBezTo>
                  <a:cubicBezTo>
                    <a:pt x="1333" y="2133"/>
                    <a:pt x="1598" y="2036"/>
                    <a:pt x="1813"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9" name="Google Shape;2805;p79">
              <a:extLst>
                <a:ext uri="{FF2B5EF4-FFF2-40B4-BE49-F238E27FC236}">
                  <a16:creationId xmlns:a16="http://schemas.microsoft.com/office/drawing/2014/main" id="{61C00C0A-2D22-4BFD-B1B6-F2DF716F0CC4}"/>
                </a:ext>
              </a:extLst>
            </p:cNvPr>
            <p:cNvSpPr/>
            <p:nvPr/>
          </p:nvSpPr>
          <p:spPr>
            <a:xfrm>
              <a:off x="5570625" y="1571400"/>
              <a:ext cx="62200" cy="53250"/>
            </a:xfrm>
            <a:custGeom>
              <a:avLst/>
              <a:gdLst/>
              <a:ahLst/>
              <a:cxnLst/>
              <a:rect l="l" t="t" r="r" b="b"/>
              <a:pathLst>
                <a:path w="2488" h="2130" extrusionOk="0">
                  <a:moveTo>
                    <a:pt x="1065" y="1"/>
                  </a:moveTo>
                  <a:cubicBezTo>
                    <a:pt x="472" y="1"/>
                    <a:pt x="0" y="472"/>
                    <a:pt x="0" y="1066"/>
                  </a:cubicBezTo>
                  <a:cubicBezTo>
                    <a:pt x="0" y="1703"/>
                    <a:pt x="525" y="2129"/>
                    <a:pt x="1071" y="2129"/>
                  </a:cubicBezTo>
                  <a:cubicBezTo>
                    <a:pt x="1332" y="2129"/>
                    <a:pt x="1598" y="2032"/>
                    <a:pt x="1813"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0" name="Google Shape;2806;p79">
              <a:extLst>
                <a:ext uri="{FF2B5EF4-FFF2-40B4-BE49-F238E27FC236}">
                  <a16:creationId xmlns:a16="http://schemas.microsoft.com/office/drawing/2014/main" id="{EB881350-EDED-D69A-6D13-BBBDF01D5C9B}"/>
                </a:ext>
              </a:extLst>
            </p:cNvPr>
            <p:cNvSpPr/>
            <p:nvPr/>
          </p:nvSpPr>
          <p:spPr>
            <a:xfrm>
              <a:off x="5570625" y="1647400"/>
              <a:ext cx="62200" cy="53450"/>
            </a:xfrm>
            <a:custGeom>
              <a:avLst/>
              <a:gdLst/>
              <a:ahLst/>
              <a:cxnLst/>
              <a:rect l="l" t="t" r="r" b="b"/>
              <a:pathLst>
                <a:path w="2488" h="2138" extrusionOk="0">
                  <a:moveTo>
                    <a:pt x="1065" y="1"/>
                  </a:moveTo>
                  <a:cubicBezTo>
                    <a:pt x="472" y="1"/>
                    <a:pt x="0" y="481"/>
                    <a:pt x="0" y="1066"/>
                  </a:cubicBezTo>
                  <a:cubicBezTo>
                    <a:pt x="0" y="1710"/>
                    <a:pt x="526" y="2138"/>
                    <a:pt x="1072" y="2138"/>
                  </a:cubicBezTo>
                  <a:cubicBezTo>
                    <a:pt x="1332" y="2138"/>
                    <a:pt x="1598" y="2040"/>
                    <a:pt x="1813"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1" name="Google Shape;2807;p79">
              <a:extLst>
                <a:ext uri="{FF2B5EF4-FFF2-40B4-BE49-F238E27FC236}">
                  <a16:creationId xmlns:a16="http://schemas.microsoft.com/office/drawing/2014/main" id="{A3D4F2F7-75FA-85CA-DE65-C7547B599C35}"/>
                </a:ext>
              </a:extLst>
            </p:cNvPr>
            <p:cNvSpPr/>
            <p:nvPr/>
          </p:nvSpPr>
          <p:spPr>
            <a:xfrm>
              <a:off x="5570625" y="1723625"/>
              <a:ext cx="62200" cy="53350"/>
            </a:xfrm>
            <a:custGeom>
              <a:avLst/>
              <a:gdLst/>
              <a:ahLst/>
              <a:cxnLst/>
              <a:rect l="l" t="t" r="r" b="b"/>
              <a:pathLst>
                <a:path w="2488" h="2134" extrusionOk="0">
                  <a:moveTo>
                    <a:pt x="1065" y="1"/>
                  </a:moveTo>
                  <a:cubicBezTo>
                    <a:pt x="472" y="1"/>
                    <a:pt x="0" y="480"/>
                    <a:pt x="0" y="1065"/>
                  </a:cubicBezTo>
                  <a:cubicBezTo>
                    <a:pt x="0" y="1709"/>
                    <a:pt x="526" y="2133"/>
                    <a:pt x="1072" y="2133"/>
                  </a:cubicBezTo>
                  <a:cubicBezTo>
                    <a:pt x="1333" y="2133"/>
                    <a:pt x="1598" y="2037"/>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2" name="Google Shape;2808;p79">
              <a:extLst>
                <a:ext uri="{FF2B5EF4-FFF2-40B4-BE49-F238E27FC236}">
                  <a16:creationId xmlns:a16="http://schemas.microsoft.com/office/drawing/2014/main" id="{6747C478-2219-07C3-6D43-F9499D88DE96}"/>
                </a:ext>
              </a:extLst>
            </p:cNvPr>
            <p:cNvSpPr/>
            <p:nvPr/>
          </p:nvSpPr>
          <p:spPr>
            <a:xfrm>
              <a:off x="5570625" y="1799850"/>
              <a:ext cx="62200" cy="53325"/>
            </a:xfrm>
            <a:custGeom>
              <a:avLst/>
              <a:gdLst/>
              <a:ahLst/>
              <a:cxnLst/>
              <a:rect l="l" t="t" r="r" b="b"/>
              <a:pathLst>
                <a:path w="2488" h="2133" extrusionOk="0">
                  <a:moveTo>
                    <a:pt x="1065" y="0"/>
                  </a:moveTo>
                  <a:cubicBezTo>
                    <a:pt x="472" y="0"/>
                    <a:pt x="0" y="480"/>
                    <a:pt x="0" y="1065"/>
                  </a:cubicBezTo>
                  <a:cubicBezTo>
                    <a:pt x="0" y="1709"/>
                    <a:pt x="526" y="2133"/>
                    <a:pt x="1072" y="2133"/>
                  </a:cubicBezTo>
                  <a:cubicBezTo>
                    <a:pt x="1333" y="2133"/>
                    <a:pt x="1598" y="2036"/>
                    <a:pt x="1813"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3" name="Google Shape;2809;p79">
              <a:extLst>
                <a:ext uri="{FF2B5EF4-FFF2-40B4-BE49-F238E27FC236}">
                  <a16:creationId xmlns:a16="http://schemas.microsoft.com/office/drawing/2014/main" id="{49AF8F0F-FD9C-DE0E-A536-FCD575301CB0}"/>
                </a:ext>
              </a:extLst>
            </p:cNvPr>
            <p:cNvSpPr/>
            <p:nvPr/>
          </p:nvSpPr>
          <p:spPr>
            <a:xfrm>
              <a:off x="5570625" y="1876050"/>
              <a:ext cx="62200" cy="53350"/>
            </a:xfrm>
            <a:custGeom>
              <a:avLst/>
              <a:gdLst/>
              <a:ahLst/>
              <a:cxnLst/>
              <a:rect l="l" t="t" r="r" b="b"/>
              <a:pathLst>
                <a:path w="2488" h="2134" extrusionOk="0">
                  <a:moveTo>
                    <a:pt x="1065" y="1"/>
                  </a:moveTo>
                  <a:cubicBezTo>
                    <a:pt x="472" y="1"/>
                    <a:pt x="0" y="472"/>
                    <a:pt x="0" y="1066"/>
                  </a:cubicBezTo>
                  <a:cubicBezTo>
                    <a:pt x="0" y="1709"/>
                    <a:pt x="526" y="2133"/>
                    <a:pt x="1072" y="2133"/>
                  </a:cubicBezTo>
                  <a:cubicBezTo>
                    <a:pt x="1333" y="2133"/>
                    <a:pt x="1598" y="2037"/>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4" name="Google Shape;2810;p79">
              <a:extLst>
                <a:ext uri="{FF2B5EF4-FFF2-40B4-BE49-F238E27FC236}">
                  <a16:creationId xmlns:a16="http://schemas.microsoft.com/office/drawing/2014/main" id="{1663D6B7-440F-388B-826F-BC0526A69665}"/>
                </a:ext>
              </a:extLst>
            </p:cNvPr>
            <p:cNvSpPr/>
            <p:nvPr/>
          </p:nvSpPr>
          <p:spPr>
            <a:xfrm>
              <a:off x="5570625" y="1952050"/>
              <a:ext cx="62200" cy="53450"/>
            </a:xfrm>
            <a:custGeom>
              <a:avLst/>
              <a:gdLst/>
              <a:ahLst/>
              <a:cxnLst/>
              <a:rect l="l" t="t" r="r" b="b"/>
              <a:pathLst>
                <a:path w="2488" h="2138" extrusionOk="0">
                  <a:moveTo>
                    <a:pt x="1065" y="1"/>
                  </a:moveTo>
                  <a:cubicBezTo>
                    <a:pt x="472" y="9"/>
                    <a:pt x="0" y="481"/>
                    <a:pt x="0" y="1074"/>
                  </a:cubicBezTo>
                  <a:cubicBezTo>
                    <a:pt x="0" y="1712"/>
                    <a:pt x="525" y="2138"/>
                    <a:pt x="1071" y="2138"/>
                  </a:cubicBezTo>
                  <a:cubicBezTo>
                    <a:pt x="1332" y="2138"/>
                    <a:pt x="1598" y="2040"/>
                    <a:pt x="1813" y="1822"/>
                  </a:cubicBezTo>
                  <a:cubicBezTo>
                    <a:pt x="2488" y="1155"/>
                    <a:pt x="2016" y="9"/>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5" name="Google Shape;2811;p79">
              <a:extLst>
                <a:ext uri="{FF2B5EF4-FFF2-40B4-BE49-F238E27FC236}">
                  <a16:creationId xmlns:a16="http://schemas.microsoft.com/office/drawing/2014/main" id="{0B7BD41A-2280-27E6-BFAD-3AB9749CCBB5}"/>
                </a:ext>
              </a:extLst>
            </p:cNvPr>
            <p:cNvSpPr/>
            <p:nvPr/>
          </p:nvSpPr>
          <p:spPr>
            <a:xfrm>
              <a:off x="5570625" y="2028275"/>
              <a:ext cx="62200" cy="53450"/>
            </a:xfrm>
            <a:custGeom>
              <a:avLst/>
              <a:gdLst/>
              <a:ahLst/>
              <a:cxnLst/>
              <a:rect l="l" t="t" r="r" b="b"/>
              <a:pathLst>
                <a:path w="2488" h="2138" extrusionOk="0">
                  <a:moveTo>
                    <a:pt x="1065" y="1"/>
                  </a:moveTo>
                  <a:cubicBezTo>
                    <a:pt x="472" y="1"/>
                    <a:pt x="0" y="480"/>
                    <a:pt x="0" y="1065"/>
                  </a:cubicBezTo>
                  <a:cubicBezTo>
                    <a:pt x="0" y="1709"/>
                    <a:pt x="526" y="2137"/>
                    <a:pt x="1072" y="2137"/>
                  </a:cubicBezTo>
                  <a:cubicBezTo>
                    <a:pt x="1332" y="2137"/>
                    <a:pt x="1598" y="2040"/>
                    <a:pt x="1813" y="1821"/>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6" name="Google Shape;2812;p79">
              <a:extLst>
                <a:ext uri="{FF2B5EF4-FFF2-40B4-BE49-F238E27FC236}">
                  <a16:creationId xmlns:a16="http://schemas.microsoft.com/office/drawing/2014/main" id="{04276778-DFE8-E73E-110A-F0E9FCE9E967}"/>
                </a:ext>
              </a:extLst>
            </p:cNvPr>
            <p:cNvSpPr/>
            <p:nvPr/>
          </p:nvSpPr>
          <p:spPr>
            <a:xfrm>
              <a:off x="5570625" y="2104500"/>
              <a:ext cx="62200" cy="53325"/>
            </a:xfrm>
            <a:custGeom>
              <a:avLst/>
              <a:gdLst/>
              <a:ahLst/>
              <a:cxnLst/>
              <a:rect l="l" t="t" r="r" b="b"/>
              <a:pathLst>
                <a:path w="2488" h="2133" extrusionOk="0">
                  <a:moveTo>
                    <a:pt x="1065" y="0"/>
                  </a:moveTo>
                  <a:cubicBezTo>
                    <a:pt x="472" y="0"/>
                    <a:pt x="0" y="480"/>
                    <a:pt x="0" y="1065"/>
                  </a:cubicBezTo>
                  <a:cubicBezTo>
                    <a:pt x="0" y="1709"/>
                    <a:pt x="526" y="2133"/>
                    <a:pt x="1072" y="2133"/>
                  </a:cubicBezTo>
                  <a:cubicBezTo>
                    <a:pt x="1333" y="2133"/>
                    <a:pt x="1598" y="2036"/>
                    <a:pt x="1813"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7" name="Google Shape;2813;p79">
              <a:extLst>
                <a:ext uri="{FF2B5EF4-FFF2-40B4-BE49-F238E27FC236}">
                  <a16:creationId xmlns:a16="http://schemas.microsoft.com/office/drawing/2014/main" id="{B000FCB6-6053-69EC-5A38-FD65CB7AB344}"/>
                </a:ext>
              </a:extLst>
            </p:cNvPr>
            <p:cNvSpPr/>
            <p:nvPr/>
          </p:nvSpPr>
          <p:spPr>
            <a:xfrm>
              <a:off x="5570625" y="2180700"/>
              <a:ext cx="62200" cy="53350"/>
            </a:xfrm>
            <a:custGeom>
              <a:avLst/>
              <a:gdLst/>
              <a:ahLst/>
              <a:cxnLst/>
              <a:rect l="l" t="t" r="r" b="b"/>
              <a:pathLst>
                <a:path w="2488" h="2134" extrusionOk="0">
                  <a:moveTo>
                    <a:pt x="1065" y="1"/>
                  </a:moveTo>
                  <a:cubicBezTo>
                    <a:pt x="472" y="1"/>
                    <a:pt x="0" y="472"/>
                    <a:pt x="0" y="1066"/>
                  </a:cubicBezTo>
                  <a:cubicBezTo>
                    <a:pt x="0" y="1709"/>
                    <a:pt x="526" y="2133"/>
                    <a:pt x="1072" y="2133"/>
                  </a:cubicBezTo>
                  <a:cubicBezTo>
                    <a:pt x="1333" y="2133"/>
                    <a:pt x="1598" y="2037"/>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8" name="Google Shape;2814;p79">
              <a:extLst>
                <a:ext uri="{FF2B5EF4-FFF2-40B4-BE49-F238E27FC236}">
                  <a16:creationId xmlns:a16="http://schemas.microsoft.com/office/drawing/2014/main" id="{2A819556-B042-4CCE-2630-01FD11A769DA}"/>
                </a:ext>
              </a:extLst>
            </p:cNvPr>
            <p:cNvSpPr/>
            <p:nvPr/>
          </p:nvSpPr>
          <p:spPr>
            <a:xfrm>
              <a:off x="5570625" y="2256925"/>
              <a:ext cx="62425" cy="53425"/>
            </a:xfrm>
            <a:custGeom>
              <a:avLst/>
              <a:gdLst/>
              <a:ahLst/>
              <a:cxnLst/>
              <a:rect l="l" t="t" r="r" b="b"/>
              <a:pathLst>
                <a:path w="2497" h="2137" extrusionOk="0">
                  <a:moveTo>
                    <a:pt x="1065" y="0"/>
                  </a:moveTo>
                  <a:cubicBezTo>
                    <a:pt x="472" y="0"/>
                    <a:pt x="0" y="480"/>
                    <a:pt x="0" y="1065"/>
                  </a:cubicBezTo>
                  <a:cubicBezTo>
                    <a:pt x="0" y="1709"/>
                    <a:pt x="526" y="2137"/>
                    <a:pt x="1074" y="2137"/>
                  </a:cubicBezTo>
                  <a:cubicBezTo>
                    <a:pt x="1336" y="2137"/>
                    <a:pt x="1603" y="2039"/>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9" name="Google Shape;2815;p79">
              <a:extLst>
                <a:ext uri="{FF2B5EF4-FFF2-40B4-BE49-F238E27FC236}">
                  <a16:creationId xmlns:a16="http://schemas.microsoft.com/office/drawing/2014/main" id="{276D5090-B42F-1DC1-3DD9-76110B2394A7}"/>
                </a:ext>
              </a:extLst>
            </p:cNvPr>
            <p:cNvSpPr/>
            <p:nvPr/>
          </p:nvSpPr>
          <p:spPr>
            <a:xfrm>
              <a:off x="5570625" y="2333125"/>
              <a:ext cx="62200" cy="53450"/>
            </a:xfrm>
            <a:custGeom>
              <a:avLst/>
              <a:gdLst/>
              <a:ahLst/>
              <a:cxnLst/>
              <a:rect l="l" t="t" r="r" b="b"/>
              <a:pathLst>
                <a:path w="2488" h="2138" extrusionOk="0">
                  <a:moveTo>
                    <a:pt x="1065" y="1"/>
                  </a:moveTo>
                  <a:cubicBezTo>
                    <a:pt x="472" y="1"/>
                    <a:pt x="0" y="480"/>
                    <a:pt x="0" y="1066"/>
                  </a:cubicBezTo>
                  <a:cubicBezTo>
                    <a:pt x="0" y="1709"/>
                    <a:pt x="526" y="2137"/>
                    <a:pt x="1072" y="2137"/>
                  </a:cubicBezTo>
                  <a:cubicBezTo>
                    <a:pt x="1332" y="2137"/>
                    <a:pt x="1598" y="2040"/>
                    <a:pt x="1813"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0" name="Google Shape;2816;p79">
              <a:extLst>
                <a:ext uri="{FF2B5EF4-FFF2-40B4-BE49-F238E27FC236}">
                  <a16:creationId xmlns:a16="http://schemas.microsoft.com/office/drawing/2014/main" id="{A9A77A08-5FFD-BC30-6685-7863D4D76E73}"/>
                </a:ext>
              </a:extLst>
            </p:cNvPr>
            <p:cNvSpPr/>
            <p:nvPr/>
          </p:nvSpPr>
          <p:spPr>
            <a:xfrm>
              <a:off x="5570625" y="2485550"/>
              <a:ext cx="62200" cy="53300"/>
            </a:xfrm>
            <a:custGeom>
              <a:avLst/>
              <a:gdLst/>
              <a:ahLst/>
              <a:cxnLst/>
              <a:rect l="l" t="t" r="r" b="b"/>
              <a:pathLst>
                <a:path w="2488" h="2132" extrusionOk="0">
                  <a:moveTo>
                    <a:pt x="1065" y="1"/>
                  </a:moveTo>
                  <a:cubicBezTo>
                    <a:pt x="480" y="1"/>
                    <a:pt x="0" y="480"/>
                    <a:pt x="0" y="1066"/>
                  </a:cubicBezTo>
                  <a:cubicBezTo>
                    <a:pt x="0" y="1708"/>
                    <a:pt x="523" y="2131"/>
                    <a:pt x="1070" y="2131"/>
                  </a:cubicBezTo>
                  <a:cubicBezTo>
                    <a:pt x="1333" y="2131"/>
                    <a:pt x="1602" y="2033"/>
                    <a:pt x="1821" y="1814"/>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1" name="Google Shape;2817;p79">
              <a:extLst>
                <a:ext uri="{FF2B5EF4-FFF2-40B4-BE49-F238E27FC236}">
                  <a16:creationId xmlns:a16="http://schemas.microsoft.com/office/drawing/2014/main" id="{2D268FCD-C928-2DA8-56B9-7F352BED278E}"/>
                </a:ext>
              </a:extLst>
            </p:cNvPr>
            <p:cNvSpPr/>
            <p:nvPr/>
          </p:nvSpPr>
          <p:spPr>
            <a:xfrm>
              <a:off x="5570625" y="2561575"/>
              <a:ext cx="62200" cy="53425"/>
            </a:xfrm>
            <a:custGeom>
              <a:avLst/>
              <a:gdLst/>
              <a:ahLst/>
              <a:cxnLst/>
              <a:rect l="l" t="t" r="r" b="b"/>
              <a:pathLst>
                <a:path w="2488" h="2137" extrusionOk="0">
                  <a:moveTo>
                    <a:pt x="1065" y="0"/>
                  </a:moveTo>
                  <a:cubicBezTo>
                    <a:pt x="472" y="8"/>
                    <a:pt x="0" y="480"/>
                    <a:pt x="0" y="1073"/>
                  </a:cubicBezTo>
                  <a:cubicBezTo>
                    <a:pt x="0" y="1711"/>
                    <a:pt x="525" y="2137"/>
                    <a:pt x="1071" y="2137"/>
                  </a:cubicBezTo>
                  <a:cubicBezTo>
                    <a:pt x="1332" y="2137"/>
                    <a:pt x="1598" y="2039"/>
                    <a:pt x="1813" y="1821"/>
                  </a:cubicBezTo>
                  <a:cubicBezTo>
                    <a:pt x="2488" y="1154"/>
                    <a:pt x="2016" y="8"/>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2" name="Google Shape;2818;p79">
              <a:extLst>
                <a:ext uri="{FF2B5EF4-FFF2-40B4-BE49-F238E27FC236}">
                  <a16:creationId xmlns:a16="http://schemas.microsoft.com/office/drawing/2014/main" id="{7694E430-39C0-F6F0-1BC9-11CE892A6C7A}"/>
                </a:ext>
              </a:extLst>
            </p:cNvPr>
            <p:cNvSpPr/>
            <p:nvPr/>
          </p:nvSpPr>
          <p:spPr>
            <a:xfrm>
              <a:off x="5570625" y="2637775"/>
              <a:ext cx="62200" cy="53450"/>
            </a:xfrm>
            <a:custGeom>
              <a:avLst/>
              <a:gdLst/>
              <a:ahLst/>
              <a:cxnLst/>
              <a:rect l="l" t="t" r="r" b="b"/>
              <a:pathLst>
                <a:path w="2488" h="2138" extrusionOk="0">
                  <a:moveTo>
                    <a:pt x="1065" y="1"/>
                  </a:moveTo>
                  <a:cubicBezTo>
                    <a:pt x="480" y="9"/>
                    <a:pt x="0" y="480"/>
                    <a:pt x="0" y="1074"/>
                  </a:cubicBezTo>
                  <a:cubicBezTo>
                    <a:pt x="0" y="1712"/>
                    <a:pt x="525" y="2137"/>
                    <a:pt x="1073" y="2137"/>
                  </a:cubicBezTo>
                  <a:cubicBezTo>
                    <a:pt x="1335" y="2137"/>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3" name="Google Shape;2819;p79">
              <a:extLst>
                <a:ext uri="{FF2B5EF4-FFF2-40B4-BE49-F238E27FC236}">
                  <a16:creationId xmlns:a16="http://schemas.microsoft.com/office/drawing/2014/main" id="{BE147D40-C20F-5647-0CB1-95BC85D19FF0}"/>
                </a:ext>
              </a:extLst>
            </p:cNvPr>
            <p:cNvSpPr/>
            <p:nvPr/>
          </p:nvSpPr>
          <p:spPr>
            <a:xfrm>
              <a:off x="5570625" y="2866425"/>
              <a:ext cx="62200" cy="53275"/>
            </a:xfrm>
            <a:custGeom>
              <a:avLst/>
              <a:gdLst/>
              <a:ahLst/>
              <a:cxnLst/>
              <a:rect l="l" t="t" r="r" b="b"/>
              <a:pathLst>
                <a:path w="2488" h="2131" extrusionOk="0">
                  <a:moveTo>
                    <a:pt x="1065" y="0"/>
                  </a:moveTo>
                  <a:cubicBezTo>
                    <a:pt x="480" y="0"/>
                    <a:pt x="0" y="472"/>
                    <a:pt x="0" y="1065"/>
                  </a:cubicBezTo>
                  <a:cubicBezTo>
                    <a:pt x="0" y="1707"/>
                    <a:pt x="523" y="2131"/>
                    <a:pt x="1070" y="2131"/>
                  </a:cubicBezTo>
                  <a:cubicBezTo>
                    <a:pt x="1333" y="2131"/>
                    <a:pt x="1602" y="2032"/>
                    <a:pt x="1821" y="1813"/>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4" name="Google Shape;2820;p79">
              <a:extLst>
                <a:ext uri="{FF2B5EF4-FFF2-40B4-BE49-F238E27FC236}">
                  <a16:creationId xmlns:a16="http://schemas.microsoft.com/office/drawing/2014/main" id="{FC6496BC-6033-F04D-EEE3-74A18B2FE99C}"/>
                </a:ext>
              </a:extLst>
            </p:cNvPr>
            <p:cNvSpPr/>
            <p:nvPr/>
          </p:nvSpPr>
          <p:spPr>
            <a:xfrm>
              <a:off x="5570625" y="2790200"/>
              <a:ext cx="62200" cy="53350"/>
            </a:xfrm>
            <a:custGeom>
              <a:avLst/>
              <a:gdLst/>
              <a:ahLst/>
              <a:cxnLst/>
              <a:rect l="l" t="t" r="r" b="b"/>
              <a:pathLst>
                <a:path w="2488" h="2134" extrusionOk="0">
                  <a:moveTo>
                    <a:pt x="1065" y="1"/>
                  </a:moveTo>
                  <a:cubicBezTo>
                    <a:pt x="472" y="1"/>
                    <a:pt x="0" y="472"/>
                    <a:pt x="0" y="1066"/>
                  </a:cubicBezTo>
                  <a:cubicBezTo>
                    <a:pt x="0" y="1709"/>
                    <a:pt x="526" y="2134"/>
                    <a:pt x="1072" y="2134"/>
                  </a:cubicBezTo>
                  <a:cubicBezTo>
                    <a:pt x="1333" y="2134"/>
                    <a:pt x="1598" y="2037"/>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5" name="Google Shape;2821;p79">
              <a:extLst>
                <a:ext uri="{FF2B5EF4-FFF2-40B4-BE49-F238E27FC236}">
                  <a16:creationId xmlns:a16="http://schemas.microsoft.com/office/drawing/2014/main" id="{2024C2BC-D33C-E40A-8DCE-C7A33121ACA3}"/>
                </a:ext>
              </a:extLst>
            </p:cNvPr>
            <p:cNvSpPr/>
            <p:nvPr/>
          </p:nvSpPr>
          <p:spPr>
            <a:xfrm>
              <a:off x="5570625" y="2714000"/>
              <a:ext cx="62200" cy="53350"/>
            </a:xfrm>
            <a:custGeom>
              <a:avLst/>
              <a:gdLst/>
              <a:ahLst/>
              <a:cxnLst/>
              <a:rect l="l" t="t" r="r" b="b"/>
              <a:pathLst>
                <a:path w="2488" h="2134" extrusionOk="0">
                  <a:moveTo>
                    <a:pt x="1065" y="0"/>
                  </a:moveTo>
                  <a:cubicBezTo>
                    <a:pt x="472" y="0"/>
                    <a:pt x="0" y="480"/>
                    <a:pt x="0" y="1065"/>
                  </a:cubicBezTo>
                  <a:cubicBezTo>
                    <a:pt x="0" y="1709"/>
                    <a:pt x="526" y="2133"/>
                    <a:pt x="1072" y="2133"/>
                  </a:cubicBezTo>
                  <a:cubicBezTo>
                    <a:pt x="1333" y="2133"/>
                    <a:pt x="1598" y="2036"/>
                    <a:pt x="1813"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6" name="Google Shape;2822;p79">
              <a:extLst>
                <a:ext uri="{FF2B5EF4-FFF2-40B4-BE49-F238E27FC236}">
                  <a16:creationId xmlns:a16="http://schemas.microsoft.com/office/drawing/2014/main" id="{9877754F-A2C3-98E9-CC96-551B5CA7D491}"/>
                </a:ext>
              </a:extLst>
            </p:cNvPr>
            <p:cNvSpPr/>
            <p:nvPr/>
          </p:nvSpPr>
          <p:spPr>
            <a:xfrm>
              <a:off x="5646825" y="1418975"/>
              <a:ext cx="62225" cy="53350"/>
            </a:xfrm>
            <a:custGeom>
              <a:avLst/>
              <a:gdLst/>
              <a:ahLst/>
              <a:cxnLst/>
              <a:rect l="l" t="t" r="r" b="b"/>
              <a:pathLst>
                <a:path w="2489" h="2134" extrusionOk="0">
                  <a:moveTo>
                    <a:pt x="1066" y="1"/>
                  </a:moveTo>
                  <a:cubicBezTo>
                    <a:pt x="472" y="1"/>
                    <a:pt x="1" y="480"/>
                    <a:pt x="1" y="1065"/>
                  </a:cubicBezTo>
                  <a:cubicBezTo>
                    <a:pt x="1" y="1709"/>
                    <a:pt x="526" y="2133"/>
                    <a:pt x="1072" y="2133"/>
                  </a:cubicBezTo>
                  <a:cubicBezTo>
                    <a:pt x="1333" y="2133"/>
                    <a:pt x="1598" y="2037"/>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7" name="Google Shape;2823;p79">
              <a:extLst>
                <a:ext uri="{FF2B5EF4-FFF2-40B4-BE49-F238E27FC236}">
                  <a16:creationId xmlns:a16="http://schemas.microsoft.com/office/drawing/2014/main" id="{F569D34A-B50A-20E2-490F-FB50BABE9165}"/>
                </a:ext>
              </a:extLst>
            </p:cNvPr>
            <p:cNvSpPr/>
            <p:nvPr/>
          </p:nvSpPr>
          <p:spPr>
            <a:xfrm>
              <a:off x="5646825" y="1495200"/>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4"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8" name="Google Shape;2824;p79">
              <a:extLst>
                <a:ext uri="{FF2B5EF4-FFF2-40B4-BE49-F238E27FC236}">
                  <a16:creationId xmlns:a16="http://schemas.microsoft.com/office/drawing/2014/main" id="{9ADCB1DA-4A40-C7BE-86FA-32CD29DB1553}"/>
                </a:ext>
              </a:extLst>
            </p:cNvPr>
            <p:cNvSpPr/>
            <p:nvPr/>
          </p:nvSpPr>
          <p:spPr>
            <a:xfrm>
              <a:off x="5646825" y="1571400"/>
              <a:ext cx="62225" cy="53250"/>
            </a:xfrm>
            <a:custGeom>
              <a:avLst/>
              <a:gdLst/>
              <a:ahLst/>
              <a:cxnLst/>
              <a:rect l="l" t="t" r="r" b="b"/>
              <a:pathLst>
                <a:path w="2489" h="2130" extrusionOk="0">
                  <a:moveTo>
                    <a:pt x="1066" y="1"/>
                  </a:moveTo>
                  <a:cubicBezTo>
                    <a:pt x="472" y="1"/>
                    <a:pt x="1" y="472"/>
                    <a:pt x="1" y="1066"/>
                  </a:cubicBezTo>
                  <a:cubicBezTo>
                    <a:pt x="1" y="1703"/>
                    <a:pt x="525" y="2129"/>
                    <a:pt x="1071" y="2129"/>
                  </a:cubicBezTo>
                  <a:cubicBezTo>
                    <a:pt x="1332" y="2129"/>
                    <a:pt x="1598" y="2032"/>
                    <a:pt x="1814" y="1813"/>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9" name="Google Shape;2825;p79">
              <a:extLst>
                <a:ext uri="{FF2B5EF4-FFF2-40B4-BE49-F238E27FC236}">
                  <a16:creationId xmlns:a16="http://schemas.microsoft.com/office/drawing/2014/main" id="{10555A9A-5F92-DDCD-3FE8-322B1435FAB9}"/>
                </a:ext>
              </a:extLst>
            </p:cNvPr>
            <p:cNvSpPr/>
            <p:nvPr/>
          </p:nvSpPr>
          <p:spPr>
            <a:xfrm>
              <a:off x="5646825" y="1647400"/>
              <a:ext cx="62225" cy="53450"/>
            </a:xfrm>
            <a:custGeom>
              <a:avLst/>
              <a:gdLst/>
              <a:ahLst/>
              <a:cxnLst/>
              <a:rect l="l" t="t" r="r" b="b"/>
              <a:pathLst>
                <a:path w="2489" h="2138" extrusionOk="0">
                  <a:moveTo>
                    <a:pt x="1066" y="1"/>
                  </a:moveTo>
                  <a:cubicBezTo>
                    <a:pt x="472" y="1"/>
                    <a:pt x="1" y="481"/>
                    <a:pt x="1" y="1066"/>
                  </a:cubicBezTo>
                  <a:cubicBezTo>
                    <a:pt x="1" y="1710"/>
                    <a:pt x="526" y="2138"/>
                    <a:pt x="1072" y="2138"/>
                  </a:cubicBezTo>
                  <a:cubicBezTo>
                    <a:pt x="1333" y="2138"/>
                    <a:pt x="1598" y="2040"/>
                    <a:pt x="1814" y="1822"/>
                  </a:cubicBezTo>
                  <a:cubicBezTo>
                    <a:pt x="2489"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0" name="Google Shape;2826;p79">
              <a:extLst>
                <a:ext uri="{FF2B5EF4-FFF2-40B4-BE49-F238E27FC236}">
                  <a16:creationId xmlns:a16="http://schemas.microsoft.com/office/drawing/2014/main" id="{CBADBF21-3D34-B4C2-A9B0-C5B02F7AE96B}"/>
                </a:ext>
              </a:extLst>
            </p:cNvPr>
            <p:cNvSpPr/>
            <p:nvPr/>
          </p:nvSpPr>
          <p:spPr>
            <a:xfrm>
              <a:off x="5646825" y="1723625"/>
              <a:ext cx="62225" cy="53350"/>
            </a:xfrm>
            <a:custGeom>
              <a:avLst/>
              <a:gdLst/>
              <a:ahLst/>
              <a:cxnLst/>
              <a:rect l="l" t="t" r="r" b="b"/>
              <a:pathLst>
                <a:path w="2489" h="2134" extrusionOk="0">
                  <a:moveTo>
                    <a:pt x="1066" y="1"/>
                  </a:moveTo>
                  <a:cubicBezTo>
                    <a:pt x="472" y="1"/>
                    <a:pt x="1" y="480"/>
                    <a:pt x="1" y="1065"/>
                  </a:cubicBezTo>
                  <a:cubicBezTo>
                    <a:pt x="1" y="1709"/>
                    <a:pt x="526" y="2133"/>
                    <a:pt x="1072" y="2133"/>
                  </a:cubicBezTo>
                  <a:cubicBezTo>
                    <a:pt x="1333" y="2133"/>
                    <a:pt x="1598" y="2037"/>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1" name="Google Shape;2827;p79">
              <a:extLst>
                <a:ext uri="{FF2B5EF4-FFF2-40B4-BE49-F238E27FC236}">
                  <a16:creationId xmlns:a16="http://schemas.microsoft.com/office/drawing/2014/main" id="{F993912A-40E0-8EEA-A28F-17924D7DF54C}"/>
                </a:ext>
              </a:extLst>
            </p:cNvPr>
            <p:cNvSpPr/>
            <p:nvPr/>
          </p:nvSpPr>
          <p:spPr>
            <a:xfrm>
              <a:off x="5646825" y="1799850"/>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4"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2" name="Google Shape;2828;p79">
              <a:extLst>
                <a:ext uri="{FF2B5EF4-FFF2-40B4-BE49-F238E27FC236}">
                  <a16:creationId xmlns:a16="http://schemas.microsoft.com/office/drawing/2014/main" id="{5990E21C-F39D-8D8B-A69A-186FEE57E684}"/>
                </a:ext>
              </a:extLst>
            </p:cNvPr>
            <p:cNvSpPr/>
            <p:nvPr/>
          </p:nvSpPr>
          <p:spPr>
            <a:xfrm>
              <a:off x="5646825" y="1876050"/>
              <a:ext cx="62225" cy="53350"/>
            </a:xfrm>
            <a:custGeom>
              <a:avLst/>
              <a:gdLst/>
              <a:ahLst/>
              <a:cxnLst/>
              <a:rect l="l" t="t" r="r" b="b"/>
              <a:pathLst>
                <a:path w="2489" h="2134" extrusionOk="0">
                  <a:moveTo>
                    <a:pt x="1066" y="1"/>
                  </a:moveTo>
                  <a:cubicBezTo>
                    <a:pt x="472" y="1"/>
                    <a:pt x="1" y="472"/>
                    <a:pt x="1" y="1066"/>
                  </a:cubicBezTo>
                  <a:cubicBezTo>
                    <a:pt x="1" y="1709"/>
                    <a:pt x="526" y="2133"/>
                    <a:pt x="1072" y="2133"/>
                  </a:cubicBezTo>
                  <a:cubicBezTo>
                    <a:pt x="1333" y="2133"/>
                    <a:pt x="1598" y="2037"/>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3" name="Google Shape;2829;p79">
              <a:extLst>
                <a:ext uri="{FF2B5EF4-FFF2-40B4-BE49-F238E27FC236}">
                  <a16:creationId xmlns:a16="http://schemas.microsoft.com/office/drawing/2014/main" id="{D286A247-4C45-9AC7-706A-72985ED230A2}"/>
                </a:ext>
              </a:extLst>
            </p:cNvPr>
            <p:cNvSpPr/>
            <p:nvPr/>
          </p:nvSpPr>
          <p:spPr>
            <a:xfrm>
              <a:off x="5646825" y="1952050"/>
              <a:ext cx="62225" cy="53450"/>
            </a:xfrm>
            <a:custGeom>
              <a:avLst/>
              <a:gdLst/>
              <a:ahLst/>
              <a:cxnLst/>
              <a:rect l="l" t="t" r="r" b="b"/>
              <a:pathLst>
                <a:path w="2489" h="2138" extrusionOk="0">
                  <a:moveTo>
                    <a:pt x="1066" y="1"/>
                  </a:moveTo>
                  <a:cubicBezTo>
                    <a:pt x="472" y="9"/>
                    <a:pt x="1" y="481"/>
                    <a:pt x="1" y="1074"/>
                  </a:cubicBezTo>
                  <a:cubicBezTo>
                    <a:pt x="1" y="1712"/>
                    <a:pt x="525" y="2138"/>
                    <a:pt x="1071" y="2138"/>
                  </a:cubicBezTo>
                  <a:cubicBezTo>
                    <a:pt x="1332" y="2138"/>
                    <a:pt x="1598" y="2040"/>
                    <a:pt x="1814" y="1822"/>
                  </a:cubicBezTo>
                  <a:cubicBezTo>
                    <a:pt x="2489"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4" name="Google Shape;2830;p79">
              <a:extLst>
                <a:ext uri="{FF2B5EF4-FFF2-40B4-BE49-F238E27FC236}">
                  <a16:creationId xmlns:a16="http://schemas.microsoft.com/office/drawing/2014/main" id="{245BD954-4EDB-731D-3F75-ABB3505EF786}"/>
                </a:ext>
              </a:extLst>
            </p:cNvPr>
            <p:cNvSpPr/>
            <p:nvPr/>
          </p:nvSpPr>
          <p:spPr>
            <a:xfrm>
              <a:off x="5646825" y="2028275"/>
              <a:ext cx="62225" cy="53450"/>
            </a:xfrm>
            <a:custGeom>
              <a:avLst/>
              <a:gdLst/>
              <a:ahLst/>
              <a:cxnLst/>
              <a:rect l="l" t="t" r="r" b="b"/>
              <a:pathLst>
                <a:path w="2489" h="2138" extrusionOk="0">
                  <a:moveTo>
                    <a:pt x="1066" y="1"/>
                  </a:moveTo>
                  <a:cubicBezTo>
                    <a:pt x="472" y="1"/>
                    <a:pt x="1" y="480"/>
                    <a:pt x="1" y="1065"/>
                  </a:cubicBezTo>
                  <a:cubicBezTo>
                    <a:pt x="1" y="1709"/>
                    <a:pt x="526" y="2137"/>
                    <a:pt x="1072" y="2137"/>
                  </a:cubicBezTo>
                  <a:cubicBezTo>
                    <a:pt x="1333" y="2137"/>
                    <a:pt x="1598" y="2040"/>
                    <a:pt x="1814" y="1821"/>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5" name="Google Shape;2831;p79">
              <a:extLst>
                <a:ext uri="{FF2B5EF4-FFF2-40B4-BE49-F238E27FC236}">
                  <a16:creationId xmlns:a16="http://schemas.microsoft.com/office/drawing/2014/main" id="{3981DFDC-B082-63F4-F88D-DEE7D6275889}"/>
                </a:ext>
              </a:extLst>
            </p:cNvPr>
            <p:cNvSpPr/>
            <p:nvPr/>
          </p:nvSpPr>
          <p:spPr>
            <a:xfrm>
              <a:off x="5646825" y="2104500"/>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4"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6" name="Google Shape;2832;p79">
              <a:extLst>
                <a:ext uri="{FF2B5EF4-FFF2-40B4-BE49-F238E27FC236}">
                  <a16:creationId xmlns:a16="http://schemas.microsoft.com/office/drawing/2014/main" id="{2ED6B3B9-AD62-F83B-E79B-D593C8DB693C}"/>
                </a:ext>
              </a:extLst>
            </p:cNvPr>
            <p:cNvSpPr/>
            <p:nvPr/>
          </p:nvSpPr>
          <p:spPr>
            <a:xfrm>
              <a:off x="5646825" y="2180700"/>
              <a:ext cx="62225" cy="53350"/>
            </a:xfrm>
            <a:custGeom>
              <a:avLst/>
              <a:gdLst/>
              <a:ahLst/>
              <a:cxnLst/>
              <a:rect l="l" t="t" r="r" b="b"/>
              <a:pathLst>
                <a:path w="2489" h="2134" extrusionOk="0">
                  <a:moveTo>
                    <a:pt x="1066" y="1"/>
                  </a:moveTo>
                  <a:cubicBezTo>
                    <a:pt x="472" y="1"/>
                    <a:pt x="1" y="480"/>
                    <a:pt x="1" y="1066"/>
                  </a:cubicBezTo>
                  <a:cubicBezTo>
                    <a:pt x="1" y="1709"/>
                    <a:pt x="526" y="2133"/>
                    <a:pt x="1072" y="2133"/>
                  </a:cubicBezTo>
                  <a:cubicBezTo>
                    <a:pt x="1333" y="2133"/>
                    <a:pt x="1598" y="2037"/>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7" name="Google Shape;2833;p79">
              <a:extLst>
                <a:ext uri="{FF2B5EF4-FFF2-40B4-BE49-F238E27FC236}">
                  <a16:creationId xmlns:a16="http://schemas.microsoft.com/office/drawing/2014/main" id="{2DF6789D-0C16-84BE-FDBF-2698F0FAECB5}"/>
                </a:ext>
              </a:extLst>
            </p:cNvPr>
            <p:cNvSpPr/>
            <p:nvPr/>
          </p:nvSpPr>
          <p:spPr>
            <a:xfrm>
              <a:off x="5646825" y="2256925"/>
              <a:ext cx="62375" cy="53425"/>
            </a:xfrm>
            <a:custGeom>
              <a:avLst/>
              <a:gdLst/>
              <a:ahLst/>
              <a:cxnLst/>
              <a:rect l="l" t="t" r="r" b="b"/>
              <a:pathLst>
                <a:path w="2495" h="2137" extrusionOk="0">
                  <a:moveTo>
                    <a:pt x="1076" y="0"/>
                  </a:moveTo>
                  <a:cubicBezTo>
                    <a:pt x="1073" y="0"/>
                    <a:pt x="1069" y="0"/>
                    <a:pt x="1066" y="0"/>
                  </a:cubicBezTo>
                  <a:cubicBezTo>
                    <a:pt x="472" y="0"/>
                    <a:pt x="1" y="480"/>
                    <a:pt x="1" y="1065"/>
                  </a:cubicBezTo>
                  <a:cubicBezTo>
                    <a:pt x="1" y="1709"/>
                    <a:pt x="526" y="2137"/>
                    <a:pt x="1075" y="2137"/>
                  </a:cubicBezTo>
                  <a:cubicBezTo>
                    <a:pt x="1337" y="2137"/>
                    <a:pt x="1604" y="2039"/>
                    <a:pt x="1822" y="1821"/>
                  </a:cubicBezTo>
                  <a:cubicBezTo>
                    <a:pt x="2494" y="1149"/>
                    <a:pt x="2020" y="0"/>
                    <a:pt x="107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8" name="Google Shape;2834;p79">
              <a:extLst>
                <a:ext uri="{FF2B5EF4-FFF2-40B4-BE49-F238E27FC236}">
                  <a16:creationId xmlns:a16="http://schemas.microsoft.com/office/drawing/2014/main" id="{6376B450-1F8E-FDC7-3F10-5ED9B62248FC}"/>
                </a:ext>
              </a:extLst>
            </p:cNvPr>
            <p:cNvSpPr/>
            <p:nvPr/>
          </p:nvSpPr>
          <p:spPr>
            <a:xfrm>
              <a:off x="5646825" y="2333125"/>
              <a:ext cx="62225" cy="53450"/>
            </a:xfrm>
            <a:custGeom>
              <a:avLst/>
              <a:gdLst/>
              <a:ahLst/>
              <a:cxnLst/>
              <a:rect l="l" t="t" r="r" b="b"/>
              <a:pathLst>
                <a:path w="2489" h="2138" extrusionOk="0">
                  <a:moveTo>
                    <a:pt x="1066" y="1"/>
                  </a:moveTo>
                  <a:cubicBezTo>
                    <a:pt x="472" y="1"/>
                    <a:pt x="1" y="480"/>
                    <a:pt x="1" y="1066"/>
                  </a:cubicBezTo>
                  <a:cubicBezTo>
                    <a:pt x="1" y="1709"/>
                    <a:pt x="526" y="2137"/>
                    <a:pt x="1072" y="2137"/>
                  </a:cubicBezTo>
                  <a:cubicBezTo>
                    <a:pt x="1333" y="2137"/>
                    <a:pt x="1598" y="2040"/>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9" name="Google Shape;2835;p79">
              <a:extLst>
                <a:ext uri="{FF2B5EF4-FFF2-40B4-BE49-F238E27FC236}">
                  <a16:creationId xmlns:a16="http://schemas.microsoft.com/office/drawing/2014/main" id="{F2D6F87A-EAA9-2B1A-18CC-687A02974707}"/>
                </a:ext>
              </a:extLst>
            </p:cNvPr>
            <p:cNvSpPr/>
            <p:nvPr/>
          </p:nvSpPr>
          <p:spPr>
            <a:xfrm>
              <a:off x="5646825" y="2485550"/>
              <a:ext cx="62225" cy="53300"/>
            </a:xfrm>
            <a:custGeom>
              <a:avLst/>
              <a:gdLst/>
              <a:ahLst/>
              <a:cxnLst/>
              <a:rect l="l" t="t" r="r" b="b"/>
              <a:pathLst>
                <a:path w="2489" h="2132" extrusionOk="0">
                  <a:moveTo>
                    <a:pt x="1066" y="1"/>
                  </a:moveTo>
                  <a:cubicBezTo>
                    <a:pt x="472" y="1"/>
                    <a:pt x="1" y="472"/>
                    <a:pt x="1" y="1066"/>
                  </a:cubicBezTo>
                  <a:cubicBezTo>
                    <a:pt x="1" y="1708"/>
                    <a:pt x="523" y="2131"/>
                    <a:pt x="1068" y="2131"/>
                  </a:cubicBezTo>
                  <a:cubicBezTo>
                    <a:pt x="1330" y="2131"/>
                    <a:pt x="1597" y="2033"/>
                    <a:pt x="1814" y="1814"/>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0" name="Google Shape;2836;p79">
              <a:extLst>
                <a:ext uri="{FF2B5EF4-FFF2-40B4-BE49-F238E27FC236}">
                  <a16:creationId xmlns:a16="http://schemas.microsoft.com/office/drawing/2014/main" id="{53EE9DAA-0E5E-5923-E085-D71374AC3491}"/>
                </a:ext>
              </a:extLst>
            </p:cNvPr>
            <p:cNvSpPr/>
            <p:nvPr/>
          </p:nvSpPr>
          <p:spPr>
            <a:xfrm>
              <a:off x="5646825" y="2561575"/>
              <a:ext cx="62225" cy="53425"/>
            </a:xfrm>
            <a:custGeom>
              <a:avLst/>
              <a:gdLst/>
              <a:ahLst/>
              <a:cxnLst/>
              <a:rect l="l" t="t" r="r" b="b"/>
              <a:pathLst>
                <a:path w="2489" h="2137" extrusionOk="0">
                  <a:moveTo>
                    <a:pt x="1066" y="0"/>
                  </a:moveTo>
                  <a:cubicBezTo>
                    <a:pt x="472" y="8"/>
                    <a:pt x="1" y="480"/>
                    <a:pt x="1" y="1073"/>
                  </a:cubicBezTo>
                  <a:cubicBezTo>
                    <a:pt x="1" y="1711"/>
                    <a:pt x="525" y="2137"/>
                    <a:pt x="1071" y="2137"/>
                  </a:cubicBezTo>
                  <a:cubicBezTo>
                    <a:pt x="1332" y="2137"/>
                    <a:pt x="1598" y="2039"/>
                    <a:pt x="1814" y="1821"/>
                  </a:cubicBezTo>
                  <a:cubicBezTo>
                    <a:pt x="2489" y="1154"/>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1" name="Google Shape;2837;p79">
              <a:extLst>
                <a:ext uri="{FF2B5EF4-FFF2-40B4-BE49-F238E27FC236}">
                  <a16:creationId xmlns:a16="http://schemas.microsoft.com/office/drawing/2014/main" id="{2A8FF160-7CAE-3E6E-5300-D23BB0F4F303}"/>
                </a:ext>
              </a:extLst>
            </p:cNvPr>
            <p:cNvSpPr/>
            <p:nvPr/>
          </p:nvSpPr>
          <p:spPr>
            <a:xfrm>
              <a:off x="5646825" y="2714000"/>
              <a:ext cx="62225" cy="53350"/>
            </a:xfrm>
            <a:custGeom>
              <a:avLst/>
              <a:gdLst/>
              <a:ahLst/>
              <a:cxnLst/>
              <a:rect l="l" t="t" r="r" b="b"/>
              <a:pathLst>
                <a:path w="2489" h="2134" extrusionOk="0">
                  <a:moveTo>
                    <a:pt x="1066" y="0"/>
                  </a:moveTo>
                  <a:cubicBezTo>
                    <a:pt x="472" y="0"/>
                    <a:pt x="1" y="480"/>
                    <a:pt x="1" y="1065"/>
                  </a:cubicBezTo>
                  <a:cubicBezTo>
                    <a:pt x="1" y="1709"/>
                    <a:pt x="526" y="2133"/>
                    <a:pt x="1072" y="2133"/>
                  </a:cubicBezTo>
                  <a:cubicBezTo>
                    <a:pt x="1333" y="2133"/>
                    <a:pt x="1598" y="2036"/>
                    <a:pt x="1814"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2" name="Google Shape;2838;p79">
              <a:extLst>
                <a:ext uri="{FF2B5EF4-FFF2-40B4-BE49-F238E27FC236}">
                  <a16:creationId xmlns:a16="http://schemas.microsoft.com/office/drawing/2014/main" id="{34C37EA7-050D-D0E1-0C96-B4F74B66896F}"/>
                </a:ext>
              </a:extLst>
            </p:cNvPr>
            <p:cNvSpPr/>
            <p:nvPr/>
          </p:nvSpPr>
          <p:spPr>
            <a:xfrm>
              <a:off x="5646825" y="2637775"/>
              <a:ext cx="62225" cy="53450"/>
            </a:xfrm>
            <a:custGeom>
              <a:avLst/>
              <a:gdLst/>
              <a:ahLst/>
              <a:cxnLst/>
              <a:rect l="l" t="t" r="r" b="b"/>
              <a:pathLst>
                <a:path w="2489" h="2138" extrusionOk="0">
                  <a:moveTo>
                    <a:pt x="1066" y="1"/>
                  </a:moveTo>
                  <a:cubicBezTo>
                    <a:pt x="472" y="1"/>
                    <a:pt x="1" y="480"/>
                    <a:pt x="1" y="1074"/>
                  </a:cubicBezTo>
                  <a:cubicBezTo>
                    <a:pt x="1" y="1712"/>
                    <a:pt x="525" y="2137"/>
                    <a:pt x="1071" y="2137"/>
                  </a:cubicBezTo>
                  <a:cubicBezTo>
                    <a:pt x="1332" y="2137"/>
                    <a:pt x="1598" y="2040"/>
                    <a:pt x="1814" y="1822"/>
                  </a:cubicBezTo>
                  <a:cubicBezTo>
                    <a:pt x="2489"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3" name="Google Shape;2839;p79">
              <a:extLst>
                <a:ext uri="{FF2B5EF4-FFF2-40B4-BE49-F238E27FC236}">
                  <a16:creationId xmlns:a16="http://schemas.microsoft.com/office/drawing/2014/main" id="{0E857124-2F69-29AE-6003-E8A865845139}"/>
                </a:ext>
              </a:extLst>
            </p:cNvPr>
            <p:cNvSpPr/>
            <p:nvPr/>
          </p:nvSpPr>
          <p:spPr>
            <a:xfrm>
              <a:off x="5723050" y="1418975"/>
              <a:ext cx="62225" cy="53350"/>
            </a:xfrm>
            <a:custGeom>
              <a:avLst/>
              <a:gdLst/>
              <a:ahLst/>
              <a:cxnLst/>
              <a:rect l="l" t="t" r="r" b="b"/>
              <a:pathLst>
                <a:path w="2489" h="2134" extrusionOk="0">
                  <a:moveTo>
                    <a:pt x="1065" y="1"/>
                  </a:moveTo>
                  <a:cubicBezTo>
                    <a:pt x="472" y="1"/>
                    <a:pt x="0" y="480"/>
                    <a:pt x="0" y="1065"/>
                  </a:cubicBezTo>
                  <a:cubicBezTo>
                    <a:pt x="0" y="1709"/>
                    <a:pt x="526" y="2133"/>
                    <a:pt x="1072" y="2133"/>
                  </a:cubicBezTo>
                  <a:cubicBezTo>
                    <a:pt x="1333" y="2133"/>
                    <a:pt x="1598" y="2037"/>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4" name="Google Shape;2840;p79">
              <a:extLst>
                <a:ext uri="{FF2B5EF4-FFF2-40B4-BE49-F238E27FC236}">
                  <a16:creationId xmlns:a16="http://schemas.microsoft.com/office/drawing/2014/main" id="{E5D72F54-2D3D-2D5F-448D-2D698768D7F4}"/>
                </a:ext>
              </a:extLst>
            </p:cNvPr>
            <p:cNvSpPr/>
            <p:nvPr/>
          </p:nvSpPr>
          <p:spPr>
            <a:xfrm>
              <a:off x="5723050" y="1495200"/>
              <a:ext cx="62225" cy="53325"/>
            </a:xfrm>
            <a:custGeom>
              <a:avLst/>
              <a:gdLst/>
              <a:ahLst/>
              <a:cxnLst/>
              <a:rect l="l" t="t" r="r" b="b"/>
              <a:pathLst>
                <a:path w="2489" h="2133" extrusionOk="0">
                  <a:moveTo>
                    <a:pt x="1065" y="0"/>
                  </a:moveTo>
                  <a:cubicBezTo>
                    <a:pt x="472" y="0"/>
                    <a:pt x="0" y="480"/>
                    <a:pt x="0" y="1065"/>
                  </a:cubicBezTo>
                  <a:cubicBezTo>
                    <a:pt x="0" y="1709"/>
                    <a:pt x="526" y="2133"/>
                    <a:pt x="1072" y="2133"/>
                  </a:cubicBezTo>
                  <a:cubicBezTo>
                    <a:pt x="1333" y="2133"/>
                    <a:pt x="1598" y="2036"/>
                    <a:pt x="1813" y="1821"/>
                  </a:cubicBezTo>
                  <a:cubicBezTo>
                    <a:pt x="2488" y="1146"/>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5" name="Google Shape;2841;p79">
              <a:extLst>
                <a:ext uri="{FF2B5EF4-FFF2-40B4-BE49-F238E27FC236}">
                  <a16:creationId xmlns:a16="http://schemas.microsoft.com/office/drawing/2014/main" id="{4CEAC5B9-15F5-9F30-43A7-D4FE14B8865C}"/>
                </a:ext>
              </a:extLst>
            </p:cNvPr>
            <p:cNvSpPr/>
            <p:nvPr/>
          </p:nvSpPr>
          <p:spPr>
            <a:xfrm>
              <a:off x="5723050" y="1571400"/>
              <a:ext cx="62150" cy="53250"/>
            </a:xfrm>
            <a:custGeom>
              <a:avLst/>
              <a:gdLst/>
              <a:ahLst/>
              <a:cxnLst/>
              <a:rect l="l" t="t" r="r" b="b"/>
              <a:pathLst>
                <a:path w="2486" h="2130" extrusionOk="0">
                  <a:moveTo>
                    <a:pt x="1075" y="1"/>
                  </a:moveTo>
                  <a:cubicBezTo>
                    <a:pt x="1072" y="1"/>
                    <a:pt x="1069" y="1"/>
                    <a:pt x="1065" y="1"/>
                  </a:cubicBezTo>
                  <a:cubicBezTo>
                    <a:pt x="472" y="1"/>
                    <a:pt x="0" y="472"/>
                    <a:pt x="0" y="1066"/>
                  </a:cubicBezTo>
                  <a:cubicBezTo>
                    <a:pt x="0" y="1703"/>
                    <a:pt x="525" y="2129"/>
                    <a:pt x="1071" y="2129"/>
                  </a:cubicBezTo>
                  <a:cubicBezTo>
                    <a:pt x="1332" y="2129"/>
                    <a:pt x="1598" y="2032"/>
                    <a:pt x="1813" y="1813"/>
                  </a:cubicBezTo>
                  <a:cubicBezTo>
                    <a:pt x="2486" y="1149"/>
                    <a:pt x="2012" y="1"/>
                    <a:pt x="107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6" name="Google Shape;2842;p79">
              <a:extLst>
                <a:ext uri="{FF2B5EF4-FFF2-40B4-BE49-F238E27FC236}">
                  <a16:creationId xmlns:a16="http://schemas.microsoft.com/office/drawing/2014/main" id="{75C85F28-B1A9-9E35-074C-EE642C206292}"/>
                </a:ext>
              </a:extLst>
            </p:cNvPr>
            <p:cNvSpPr/>
            <p:nvPr/>
          </p:nvSpPr>
          <p:spPr>
            <a:xfrm>
              <a:off x="5723050" y="1647400"/>
              <a:ext cx="62225" cy="53450"/>
            </a:xfrm>
            <a:custGeom>
              <a:avLst/>
              <a:gdLst/>
              <a:ahLst/>
              <a:cxnLst/>
              <a:rect l="l" t="t" r="r" b="b"/>
              <a:pathLst>
                <a:path w="2489" h="2138" extrusionOk="0">
                  <a:moveTo>
                    <a:pt x="1065" y="1"/>
                  </a:moveTo>
                  <a:cubicBezTo>
                    <a:pt x="472" y="9"/>
                    <a:pt x="0" y="481"/>
                    <a:pt x="0" y="1066"/>
                  </a:cubicBezTo>
                  <a:cubicBezTo>
                    <a:pt x="0" y="1710"/>
                    <a:pt x="526" y="2138"/>
                    <a:pt x="1072" y="2138"/>
                  </a:cubicBezTo>
                  <a:cubicBezTo>
                    <a:pt x="1332" y="2138"/>
                    <a:pt x="1598" y="2040"/>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7" name="Google Shape;2843;p79">
              <a:extLst>
                <a:ext uri="{FF2B5EF4-FFF2-40B4-BE49-F238E27FC236}">
                  <a16:creationId xmlns:a16="http://schemas.microsoft.com/office/drawing/2014/main" id="{3B4FD2F7-72F7-166D-0513-38301A93D847}"/>
                </a:ext>
              </a:extLst>
            </p:cNvPr>
            <p:cNvSpPr/>
            <p:nvPr/>
          </p:nvSpPr>
          <p:spPr>
            <a:xfrm>
              <a:off x="5723050" y="1723625"/>
              <a:ext cx="62225" cy="53350"/>
            </a:xfrm>
            <a:custGeom>
              <a:avLst/>
              <a:gdLst/>
              <a:ahLst/>
              <a:cxnLst/>
              <a:rect l="l" t="t" r="r" b="b"/>
              <a:pathLst>
                <a:path w="2489" h="2134" extrusionOk="0">
                  <a:moveTo>
                    <a:pt x="1065" y="1"/>
                  </a:moveTo>
                  <a:cubicBezTo>
                    <a:pt x="472" y="1"/>
                    <a:pt x="0" y="480"/>
                    <a:pt x="0" y="1065"/>
                  </a:cubicBezTo>
                  <a:cubicBezTo>
                    <a:pt x="0" y="1709"/>
                    <a:pt x="526" y="2133"/>
                    <a:pt x="1072" y="2133"/>
                  </a:cubicBezTo>
                  <a:cubicBezTo>
                    <a:pt x="1333" y="2133"/>
                    <a:pt x="1598" y="2037"/>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8" name="Google Shape;2844;p79">
              <a:extLst>
                <a:ext uri="{FF2B5EF4-FFF2-40B4-BE49-F238E27FC236}">
                  <a16:creationId xmlns:a16="http://schemas.microsoft.com/office/drawing/2014/main" id="{7462CAE1-81D3-0730-ECAB-4C62D89AE586}"/>
                </a:ext>
              </a:extLst>
            </p:cNvPr>
            <p:cNvSpPr/>
            <p:nvPr/>
          </p:nvSpPr>
          <p:spPr>
            <a:xfrm>
              <a:off x="5723050" y="1799850"/>
              <a:ext cx="62225" cy="53325"/>
            </a:xfrm>
            <a:custGeom>
              <a:avLst/>
              <a:gdLst/>
              <a:ahLst/>
              <a:cxnLst/>
              <a:rect l="l" t="t" r="r" b="b"/>
              <a:pathLst>
                <a:path w="2489" h="2133" extrusionOk="0">
                  <a:moveTo>
                    <a:pt x="1065" y="0"/>
                  </a:moveTo>
                  <a:cubicBezTo>
                    <a:pt x="472" y="0"/>
                    <a:pt x="0" y="480"/>
                    <a:pt x="0" y="1065"/>
                  </a:cubicBezTo>
                  <a:cubicBezTo>
                    <a:pt x="0" y="1709"/>
                    <a:pt x="526" y="2133"/>
                    <a:pt x="1072" y="2133"/>
                  </a:cubicBezTo>
                  <a:cubicBezTo>
                    <a:pt x="1333" y="2133"/>
                    <a:pt x="1598" y="2036"/>
                    <a:pt x="1813" y="1821"/>
                  </a:cubicBezTo>
                  <a:cubicBezTo>
                    <a:pt x="2488" y="1146"/>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9" name="Google Shape;2845;p79">
              <a:extLst>
                <a:ext uri="{FF2B5EF4-FFF2-40B4-BE49-F238E27FC236}">
                  <a16:creationId xmlns:a16="http://schemas.microsoft.com/office/drawing/2014/main" id="{D7D8D91B-F025-7545-9228-1D4CC414ACD9}"/>
                </a:ext>
              </a:extLst>
            </p:cNvPr>
            <p:cNvSpPr/>
            <p:nvPr/>
          </p:nvSpPr>
          <p:spPr>
            <a:xfrm>
              <a:off x="5723050" y="1876050"/>
              <a:ext cx="62225" cy="53275"/>
            </a:xfrm>
            <a:custGeom>
              <a:avLst/>
              <a:gdLst/>
              <a:ahLst/>
              <a:cxnLst/>
              <a:rect l="l" t="t" r="r" b="b"/>
              <a:pathLst>
                <a:path w="2489" h="2131" extrusionOk="0">
                  <a:moveTo>
                    <a:pt x="1065" y="1"/>
                  </a:moveTo>
                  <a:cubicBezTo>
                    <a:pt x="472" y="1"/>
                    <a:pt x="0" y="472"/>
                    <a:pt x="0" y="1066"/>
                  </a:cubicBezTo>
                  <a:cubicBezTo>
                    <a:pt x="0" y="1707"/>
                    <a:pt x="523" y="2131"/>
                    <a:pt x="1067" y="2131"/>
                  </a:cubicBezTo>
                  <a:cubicBezTo>
                    <a:pt x="1329" y="2131"/>
                    <a:pt x="1597" y="2033"/>
                    <a:pt x="1813" y="1813"/>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0" name="Google Shape;2846;p79">
              <a:extLst>
                <a:ext uri="{FF2B5EF4-FFF2-40B4-BE49-F238E27FC236}">
                  <a16:creationId xmlns:a16="http://schemas.microsoft.com/office/drawing/2014/main" id="{2254B352-B12F-7D2E-B9A5-0FB922E44261}"/>
                </a:ext>
              </a:extLst>
            </p:cNvPr>
            <p:cNvSpPr/>
            <p:nvPr/>
          </p:nvSpPr>
          <p:spPr>
            <a:xfrm>
              <a:off x="5723050" y="1952050"/>
              <a:ext cx="62225" cy="53450"/>
            </a:xfrm>
            <a:custGeom>
              <a:avLst/>
              <a:gdLst/>
              <a:ahLst/>
              <a:cxnLst/>
              <a:rect l="l" t="t" r="r" b="b"/>
              <a:pathLst>
                <a:path w="2489" h="2138" extrusionOk="0">
                  <a:moveTo>
                    <a:pt x="1065" y="1"/>
                  </a:moveTo>
                  <a:cubicBezTo>
                    <a:pt x="472" y="9"/>
                    <a:pt x="0" y="481"/>
                    <a:pt x="0" y="1074"/>
                  </a:cubicBezTo>
                  <a:cubicBezTo>
                    <a:pt x="0" y="1712"/>
                    <a:pt x="525" y="2138"/>
                    <a:pt x="1071" y="2138"/>
                  </a:cubicBezTo>
                  <a:cubicBezTo>
                    <a:pt x="1332" y="2138"/>
                    <a:pt x="1598" y="2040"/>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1" name="Google Shape;2847;p79">
              <a:extLst>
                <a:ext uri="{FF2B5EF4-FFF2-40B4-BE49-F238E27FC236}">
                  <a16:creationId xmlns:a16="http://schemas.microsoft.com/office/drawing/2014/main" id="{4396ED08-C179-1B21-8E53-0EFB30FCB2C6}"/>
                </a:ext>
              </a:extLst>
            </p:cNvPr>
            <p:cNvSpPr/>
            <p:nvPr/>
          </p:nvSpPr>
          <p:spPr>
            <a:xfrm>
              <a:off x="5723050" y="2028275"/>
              <a:ext cx="62225" cy="53450"/>
            </a:xfrm>
            <a:custGeom>
              <a:avLst/>
              <a:gdLst/>
              <a:ahLst/>
              <a:cxnLst/>
              <a:rect l="l" t="t" r="r" b="b"/>
              <a:pathLst>
                <a:path w="2489" h="2138" extrusionOk="0">
                  <a:moveTo>
                    <a:pt x="1065" y="1"/>
                  </a:moveTo>
                  <a:cubicBezTo>
                    <a:pt x="472" y="1"/>
                    <a:pt x="0" y="480"/>
                    <a:pt x="0" y="1065"/>
                  </a:cubicBezTo>
                  <a:cubicBezTo>
                    <a:pt x="0" y="1709"/>
                    <a:pt x="526" y="2137"/>
                    <a:pt x="1072" y="2137"/>
                  </a:cubicBezTo>
                  <a:cubicBezTo>
                    <a:pt x="1332" y="2137"/>
                    <a:pt x="1598" y="2040"/>
                    <a:pt x="1813" y="1821"/>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2" name="Google Shape;2848;p79">
              <a:extLst>
                <a:ext uri="{FF2B5EF4-FFF2-40B4-BE49-F238E27FC236}">
                  <a16:creationId xmlns:a16="http://schemas.microsoft.com/office/drawing/2014/main" id="{29784FB7-C014-854A-18DD-46ABAEBD8357}"/>
                </a:ext>
              </a:extLst>
            </p:cNvPr>
            <p:cNvSpPr/>
            <p:nvPr/>
          </p:nvSpPr>
          <p:spPr>
            <a:xfrm>
              <a:off x="5723050" y="2104500"/>
              <a:ext cx="62225" cy="53325"/>
            </a:xfrm>
            <a:custGeom>
              <a:avLst/>
              <a:gdLst/>
              <a:ahLst/>
              <a:cxnLst/>
              <a:rect l="l" t="t" r="r" b="b"/>
              <a:pathLst>
                <a:path w="2489" h="2133" extrusionOk="0">
                  <a:moveTo>
                    <a:pt x="1065" y="0"/>
                  </a:moveTo>
                  <a:cubicBezTo>
                    <a:pt x="472" y="0"/>
                    <a:pt x="0" y="480"/>
                    <a:pt x="0" y="1065"/>
                  </a:cubicBezTo>
                  <a:cubicBezTo>
                    <a:pt x="0" y="1709"/>
                    <a:pt x="526" y="2133"/>
                    <a:pt x="1072" y="2133"/>
                  </a:cubicBezTo>
                  <a:cubicBezTo>
                    <a:pt x="1333" y="2133"/>
                    <a:pt x="1598" y="2036"/>
                    <a:pt x="1813" y="1821"/>
                  </a:cubicBezTo>
                  <a:cubicBezTo>
                    <a:pt x="2488" y="1146"/>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3" name="Google Shape;2849;p79">
              <a:extLst>
                <a:ext uri="{FF2B5EF4-FFF2-40B4-BE49-F238E27FC236}">
                  <a16:creationId xmlns:a16="http://schemas.microsoft.com/office/drawing/2014/main" id="{71E81398-1896-9AEC-D23A-B912F9296DAA}"/>
                </a:ext>
              </a:extLst>
            </p:cNvPr>
            <p:cNvSpPr/>
            <p:nvPr/>
          </p:nvSpPr>
          <p:spPr>
            <a:xfrm>
              <a:off x="5723050" y="2180700"/>
              <a:ext cx="62225" cy="53350"/>
            </a:xfrm>
            <a:custGeom>
              <a:avLst/>
              <a:gdLst/>
              <a:ahLst/>
              <a:cxnLst/>
              <a:rect l="l" t="t" r="r" b="b"/>
              <a:pathLst>
                <a:path w="2489" h="2134" extrusionOk="0">
                  <a:moveTo>
                    <a:pt x="1065" y="1"/>
                  </a:moveTo>
                  <a:cubicBezTo>
                    <a:pt x="472" y="1"/>
                    <a:pt x="0" y="480"/>
                    <a:pt x="0" y="1066"/>
                  </a:cubicBezTo>
                  <a:cubicBezTo>
                    <a:pt x="0" y="1709"/>
                    <a:pt x="526" y="2133"/>
                    <a:pt x="1072" y="2133"/>
                  </a:cubicBezTo>
                  <a:cubicBezTo>
                    <a:pt x="1333" y="2133"/>
                    <a:pt x="1598" y="2037"/>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4" name="Google Shape;2850;p79">
              <a:extLst>
                <a:ext uri="{FF2B5EF4-FFF2-40B4-BE49-F238E27FC236}">
                  <a16:creationId xmlns:a16="http://schemas.microsoft.com/office/drawing/2014/main" id="{EACA8D81-DDEF-8918-0000-9FBB5FDBF971}"/>
                </a:ext>
              </a:extLst>
            </p:cNvPr>
            <p:cNvSpPr/>
            <p:nvPr/>
          </p:nvSpPr>
          <p:spPr>
            <a:xfrm>
              <a:off x="5723050" y="2256925"/>
              <a:ext cx="62350" cy="53425"/>
            </a:xfrm>
            <a:custGeom>
              <a:avLst/>
              <a:gdLst/>
              <a:ahLst/>
              <a:cxnLst/>
              <a:rect l="l" t="t" r="r" b="b"/>
              <a:pathLst>
                <a:path w="2494" h="2137" extrusionOk="0">
                  <a:moveTo>
                    <a:pt x="1075" y="0"/>
                  </a:moveTo>
                  <a:cubicBezTo>
                    <a:pt x="1072" y="0"/>
                    <a:pt x="1069" y="0"/>
                    <a:pt x="1065" y="0"/>
                  </a:cubicBezTo>
                  <a:cubicBezTo>
                    <a:pt x="472" y="0"/>
                    <a:pt x="0" y="480"/>
                    <a:pt x="0" y="1065"/>
                  </a:cubicBezTo>
                  <a:cubicBezTo>
                    <a:pt x="0" y="1709"/>
                    <a:pt x="526" y="2137"/>
                    <a:pt x="1074" y="2137"/>
                  </a:cubicBezTo>
                  <a:cubicBezTo>
                    <a:pt x="1336" y="2137"/>
                    <a:pt x="1603" y="2039"/>
                    <a:pt x="1821" y="1821"/>
                  </a:cubicBezTo>
                  <a:cubicBezTo>
                    <a:pt x="2494" y="1149"/>
                    <a:pt x="2020" y="0"/>
                    <a:pt x="107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5" name="Google Shape;2851;p79">
              <a:extLst>
                <a:ext uri="{FF2B5EF4-FFF2-40B4-BE49-F238E27FC236}">
                  <a16:creationId xmlns:a16="http://schemas.microsoft.com/office/drawing/2014/main" id="{AF57EA88-A640-5A6D-3541-3F58B075F7F8}"/>
                </a:ext>
              </a:extLst>
            </p:cNvPr>
            <p:cNvSpPr/>
            <p:nvPr/>
          </p:nvSpPr>
          <p:spPr>
            <a:xfrm>
              <a:off x="5723050" y="2333125"/>
              <a:ext cx="62225" cy="53450"/>
            </a:xfrm>
            <a:custGeom>
              <a:avLst/>
              <a:gdLst/>
              <a:ahLst/>
              <a:cxnLst/>
              <a:rect l="l" t="t" r="r" b="b"/>
              <a:pathLst>
                <a:path w="2489" h="2138" extrusionOk="0">
                  <a:moveTo>
                    <a:pt x="1065" y="1"/>
                  </a:moveTo>
                  <a:cubicBezTo>
                    <a:pt x="472" y="1"/>
                    <a:pt x="0" y="480"/>
                    <a:pt x="0" y="1066"/>
                  </a:cubicBezTo>
                  <a:cubicBezTo>
                    <a:pt x="0" y="1709"/>
                    <a:pt x="526" y="2137"/>
                    <a:pt x="1072" y="2137"/>
                  </a:cubicBezTo>
                  <a:cubicBezTo>
                    <a:pt x="1332" y="2137"/>
                    <a:pt x="1598" y="2040"/>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6" name="Google Shape;2852;p79">
              <a:extLst>
                <a:ext uri="{FF2B5EF4-FFF2-40B4-BE49-F238E27FC236}">
                  <a16:creationId xmlns:a16="http://schemas.microsoft.com/office/drawing/2014/main" id="{A1637630-C951-F35F-540F-E50DF20279E9}"/>
                </a:ext>
              </a:extLst>
            </p:cNvPr>
            <p:cNvSpPr/>
            <p:nvPr/>
          </p:nvSpPr>
          <p:spPr>
            <a:xfrm>
              <a:off x="5722850" y="2485550"/>
              <a:ext cx="62425" cy="53300"/>
            </a:xfrm>
            <a:custGeom>
              <a:avLst/>
              <a:gdLst/>
              <a:ahLst/>
              <a:cxnLst/>
              <a:rect l="l" t="t" r="r" b="b"/>
              <a:pathLst>
                <a:path w="2497" h="2132" extrusionOk="0">
                  <a:moveTo>
                    <a:pt x="1073" y="1"/>
                  </a:moveTo>
                  <a:cubicBezTo>
                    <a:pt x="480" y="1"/>
                    <a:pt x="8" y="480"/>
                    <a:pt x="0" y="1066"/>
                  </a:cubicBezTo>
                  <a:cubicBezTo>
                    <a:pt x="0" y="1708"/>
                    <a:pt x="526" y="2131"/>
                    <a:pt x="1073" y="2131"/>
                  </a:cubicBezTo>
                  <a:cubicBezTo>
                    <a:pt x="1336" y="2131"/>
                    <a:pt x="1605" y="2033"/>
                    <a:pt x="1821" y="1814"/>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7" name="Google Shape;2853;p79">
              <a:extLst>
                <a:ext uri="{FF2B5EF4-FFF2-40B4-BE49-F238E27FC236}">
                  <a16:creationId xmlns:a16="http://schemas.microsoft.com/office/drawing/2014/main" id="{2D9D4AD8-2716-A68E-9BA8-1062EAC2B555}"/>
                </a:ext>
              </a:extLst>
            </p:cNvPr>
            <p:cNvSpPr/>
            <p:nvPr/>
          </p:nvSpPr>
          <p:spPr>
            <a:xfrm>
              <a:off x="5723050" y="2561575"/>
              <a:ext cx="62225" cy="53425"/>
            </a:xfrm>
            <a:custGeom>
              <a:avLst/>
              <a:gdLst/>
              <a:ahLst/>
              <a:cxnLst/>
              <a:rect l="l" t="t" r="r" b="b"/>
              <a:pathLst>
                <a:path w="2489" h="2137" extrusionOk="0">
                  <a:moveTo>
                    <a:pt x="1065" y="0"/>
                  </a:moveTo>
                  <a:cubicBezTo>
                    <a:pt x="472" y="8"/>
                    <a:pt x="0" y="480"/>
                    <a:pt x="0" y="1073"/>
                  </a:cubicBezTo>
                  <a:cubicBezTo>
                    <a:pt x="0" y="1711"/>
                    <a:pt x="525" y="2137"/>
                    <a:pt x="1071" y="2137"/>
                  </a:cubicBezTo>
                  <a:cubicBezTo>
                    <a:pt x="1332" y="2137"/>
                    <a:pt x="1598" y="2039"/>
                    <a:pt x="1813" y="1821"/>
                  </a:cubicBezTo>
                  <a:cubicBezTo>
                    <a:pt x="2488" y="1154"/>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8" name="Google Shape;2854;p79">
              <a:extLst>
                <a:ext uri="{FF2B5EF4-FFF2-40B4-BE49-F238E27FC236}">
                  <a16:creationId xmlns:a16="http://schemas.microsoft.com/office/drawing/2014/main" id="{50FD0BFE-3895-92DE-2FB5-755585A8E12E}"/>
                </a:ext>
              </a:extLst>
            </p:cNvPr>
            <p:cNvSpPr/>
            <p:nvPr/>
          </p:nvSpPr>
          <p:spPr>
            <a:xfrm>
              <a:off x="5722850" y="2637775"/>
              <a:ext cx="62425" cy="53450"/>
            </a:xfrm>
            <a:custGeom>
              <a:avLst/>
              <a:gdLst/>
              <a:ahLst/>
              <a:cxnLst/>
              <a:rect l="l" t="t" r="r" b="b"/>
              <a:pathLst>
                <a:path w="2497" h="2138" extrusionOk="0">
                  <a:moveTo>
                    <a:pt x="1073" y="1"/>
                  </a:moveTo>
                  <a:cubicBezTo>
                    <a:pt x="480" y="9"/>
                    <a:pt x="8" y="480"/>
                    <a:pt x="0" y="1074"/>
                  </a:cubicBezTo>
                  <a:cubicBezTo>
                    <a:pt x="0" y="1712"/>
                    <a:pt x="529" y="2137"/>
                    <a:pt x="1077" y="2137"/>
                  </a:cubicBezTo>
                  <a:cubicBezTo>
                    <a:pt x="1339" y="2137"/>
                    <a:pt x="1606" y="2040"/>
                    <a:pt x="1821" y="1822"/>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9" name="Google Shape;2855;p79">
              <a:extLst>
                <a:ext uri="{FF2B5EF4-FFF2-40B4-BE49-F238E27FC236}">
                  <a16:creationId xmlns:a16="http://schemas.microsoft.com/office/drawing/2014/main" id="{DF00EF94-3484-7C26-A9A5-8F64B463B783}"/>
                </a:ext>
              </a:extLst>
            </p:cNvPr>
            <p:cNvSpPr/>
            <p:nvPr/>
          </p:nvSpPr>
          <p:spPr>
            <a:xfrm>
              <a:off x="5799275" y="1418975"/>
              <a:ext cx="62200" cy="53350"/>
            </a:xfrm>
            <a:custGeom>
              <a:avLst/>
              <a:gdLst/>
              <a:ahLst/>
              <a:cxnLst/>
              <a:rect l="l" t="t" r="r" b="b"/>
              <a:pathLst>
                <a:path w="2488" h="2134" extrusionOk="0">
                  <a:moveTo>
                    <a:pt x="1057" y="1"/>
                  </a:moveTo>
                  <a:cubicBezTo>
                    <a:pt x="472" y="1"/>
                    <a:pt x="0" y="480"/>
                    <a:pt x="0" y="1065"/>
                  </a:cubicBezTo>
                  <a:cubicBezTo>
                    <a:pt x="0" y="1709"/>
                    <a:pt x="525" y="2133"/>
                    <a:pt x="1074" y="2133"/>
                  </a:cubicBezTo>
                  <a:cubicBezTo>
                    <a:pt x="1336" y="2133"/>
                    <a:pt x="1603" y="2037"/>
                    <a:pt x="1821" y="1822"/>
                  </a:cubicBezTo>
                  <a:cubicBezTo>
                    <a:pt x="2488" y="1147"/>
                    <a:pt x="2008" y="1"/>
                    <a:pt x="1057"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0" name="Google Shape;2856;p79">
              <a:extLst>
                <a:ext uri="{FF2B5EF4-FFF2-40B4-BE49-F238E27FC236}">
                  <a16:creationId xmlns:a16="http://schemas.microsoft.com/office/drawing/2014/main" id="{72C84586-3284-2CED-2934-ED10A286C6F0}"/>
                </a:ext>
              </a:extLst>
            </p:cNvPr>
            <p:cNvSpPr/>
            <p:nvPr/>
          </p:nvSpPr>
          <p:spPr>
            <a:xfrm>
              <a:off x="5799275" y="1495200"/>
              <a:ext cx="62150" cy="53275"/>
            </a:xfrm>
            <a:custGeom>
              <a:avLst/>
              <a:gdLst/>
              <a:ahLst/>
              <a:cxnLst/>
              <a:rect l="l" t="t" r="r" b="b"/>
              <a:pathLst>
                <a:path w="2486" h="2131" extrusionOk="0">
                  <a:moveTo>
                    <a:pt x="1067" y="0"/>
                  </a:moveTo>
                  <a:cubicBezTo>
                    <a:pt x="1064" y="0"/>
                    <a:pt x="1060" y="0"/>
                    <a:pt x="1057" y="0"/>
                  </a:cubicBezTo>
                  <a:cubicBezTo>
                    <a:pt x="472" y="0"/>
                    <a:pt x="0" y="480"/>
                    <a:pt x="0" y="1065"/>
                  </a:cubicBezTo>
                  <a:cubicBezTo>
                    <a:pt x="0" y="1707"/>
                    <a:pt x="522" y="2130"/>
                    <a:pt x="1067" y="2130"/>
                  </a:cubicBezTo>
                  <a:cubicBezTo>
                    <a:pt x="1329" y="2130"/>
                    <a:pt x="1596" y="2032"/>
                    <a:pt x="1813" y="1813"/>
                  </a:cubicBezTo>
                  <a:cubicBezTo>
                    <a:pt x="2485" y="1149"/>
                    <a:pt x="2011" y="0"/>
                    <a:pt x="1067"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1" name="Google Shape;2857;p79">
              <a:extLst>
                <a:ext uri="{FF2B5EF4-FFF2-40B4-BE49-F238E27FC236}">
                  <a16:creationId xmlns:a16="http://schemas.microsoft.com/office/drawing/2014/main" id="{51E75676-4547-F7C0-C7E3-326CC0A4CA7A}"/>
                </a:ext>
              </a:extLst>
            </p:cNvPr>
            <p:cNvSpPr/>
            <p:nvPr/>
          </p:nvSpPr>
          <p:spPr>
            <a:xfrm>
              <a:off x="5799275" y="1571400"/>
              <a:ext cx="62150" cy="53275"/>
            </a:xfrm>
            <a:custGeom>
              <a:avLst/>
              <a:gdLst/>
              <a:ahLst/>
              <a:cxnLst/>
              <a:rect l="l" t="t" r="r" b="b"/>
              <a:pathLst>
                <a:path w="2486" h="2131" extrusionOk="0">
                  <a:moveTo>
                    <a:pt x="1067" y="1"/>
                  </a:moveTo>
                  <a:cubicBezTo>
                    <a:pt x="1064" y="1"/>
                    <a:pt x="1060" y="1"/>
                    <a:pt x="1057" y="1"/>
                  </a:cubicBezTo>
                  <a:cubicBezTo>
                    <a:pt x="472" y="1"/>
                    <a:pt x="0" y="472"/>
                    <a:pt x="0" y="1066"/>
                  </a:cubicBezTo>
                  <a:cubicBezTo>
                    <a:pt x="0" y="1708"/>
                    <a:pt x="522" y="2131"/>
                    <a:pt x="1067" y="2131"/>
                  </a:cubicBezTo>
                  <a:cubicBezTo>
                    <a:pt x="1329" y="2131"/>
                    <a:pt x="1596" y="2033"/>
                    <a:pt x="1813" y="1813"/>
                  </a:cubicBezTo>
                  <a:cubicBezTo>
                    <a:pt x="2485" y="1141"/>
                    <a:pt x="2011" y="1"/>
                    <a:pt x="1067"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2" name="Google Shape;2858;p79">
              <a:extLst>
                <a:ext uri="{FF2B5EF4-FFF2-40B4-BE49-F238E27FC236}">
                  <a16:creationId xmlns:a16="http://schemas.microsoft.com/office/drawing/2014/main" id="{4AD11DD3-69F0-2695-2100-F26F0FA4D0CA}"/>
                </a:ext>
              </a:extLst>
            </p:cNvPr>
            <p:cNvSpPr/>
            <p:nvPr/>
          </p:nvSpPr>
          <p:spPr>
            <a:xfrm>
              <a:off x="5799275" y="1647400"/>
              <a:ext cx="62200" cy="53450"/>
            </a:xfrm>
            <a:custGeom>
              <a:avLst/>
              <a:gdLst/>
              <a:ahLst/>
              <a:cxnLst/>
              <a:rect l="l" t="t" r="r" b="b"/>
              <a:pathLst>
                <a:path w="2488" h="2138" extrusionOk="0">
                  <a:moveTo>
                    <a:pt x="1057" y="1"/>
                  </a:moveTo>
                  <a:cubicBezTo>
                    <a:pt x="472" y="9"/>
                    <a:pt x="0" y="481"/>
                    <a:pt x="0" y="1066"/>
                  </a:cubicBezTo>
                  <a:cubicBezTo>
                    <a:pt x="0" y="1710"/>
                    <a:pt x="525" y="2138"/>
                    <a:pt x="1071" y="2138"/>
                  </a:cubicBezTo>
                  <a:cubicBezTo>
                    <a:pt x="1332" y="2138"/>
                    <a:pt x="1597" y="2040"/>
                    <a:pt x="1813" y="1822"/>
                  </a:cubicBezTo>
                  <a:cubicBezTo>
                    <a:pt x="2488" y="1147"/>
                    <a:pt x="2008" y="1"/>
                    <a:pt x="1057"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3" name="Google Shape;2859;p79">
              <a:extLst>
                <a:ext uri="{FF2B5EF4-FFF2-40B4-BE49-F238E27FC236}">
                  <a16:creationId xmlns:a16="http://schemas.microsoft.com/office/drawing/2014/main" id="{57FACB80-B785-7B95-DD70-506E660EEDCE}"/>
                </a:ext>
              </a:extLst>
            </p:cNvPr>
            <p:cNvSpPr/>
            <p:nvPr/>
          </p:nvSpPr>
          <p:spPr>
            <a:xfrm>
              <a:off x="5799275" y="1723625"/>
              <a:ext cx="62200" cy="53350"/>
            </a:xfrm>
            <a:custGeom>
              <a:avLst/>
              <a:gdLst/>
              <a:ahLst/>
              <a:cxnLst/>
              <a:rect l="l" t="t" r="r" b="b"/>
              <a:pathLst>
                <a:path w="2488" h="2134" extrusionOk="0">
                  <a:moveTo>
                    <a:pt x="1057" y="1"/>
                  </a:moveTo>
                  <a:cubicBezTo>
                    <a:pt x="472" y="1"/>
                    <a:pt x="0" y="480"/>
                    <a:pt x="0" y="1065"/>
                  </a:cubicBezTo>
                  <a:cubicBezTo>
                    <a:pt x="0" y="1709"/>
                    <a:pt x="525" y="2133"/>
                    <a:pt x="1074" y="2133"/>
                  </a:cubicBezTo>
                  <a:cubicBezTo>
                    <a:pt x="1336" y="2133"/>
                    <a:pt x="1603" y="2037"/>
                    <a:pt x="1821" y="1822"/>
                  </a:cubicBezTo>
                  <a:cubicBezTo>
                    <a:pt x="2488" y="1147"/>
                    <a:pt x="2008" y="1"/>
                    <a:pt x="1057"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4" name="Google Shape;2860;p79">
              <a:extLst>
                <a:ext uri="{FF2B5EF4-FFF2-40B4-BE49-F238E27FC236}">
                  <a16:creationId xmlns:a16="http://schemas.microsoft.com/office/drawing/2014/main" id="{3F69D6A2-28B9-B082-FCA9-58CCF6B81112}"/>
                </a:ext>
              </a:extLst>
            </p:cNvPr>
            <p:cNvSpPr/>
            <p:nvPr/>
          </p:nvSpPr>
          <p:spPr>
            <a:xfrm>
              <a:off x="5799275" y="1799825"/>
              <a:ext cx="62150" cy="53300"/>
            </a:xfrm>
            <a:custGeom>
              <a:avLst/>
              <a:gdLst/>
              <a:ahLst/>
              <a:cxnLst/>
              <a:rect l="l" t="t" r="r" b="b"/>
              <a:pathLst>
                <a:path w="2486" h="2132" extrusionOk="0">
                  <a:moveTo>
                    <a:pt x="1067" y="1"/>
                  </a:moveTo>
                  <a:cubicBezTo>
                    <a:pt x="1064" y="1"/>
                    <a:pt x="1060" y="1"/>
                    <a:pt x="1057" y="1"/>
                  </a:cubicBezTo>
                  <a:cubicBezTo>
                    <a:pt x="472" y="1"/>
                    <a:pt x="0" y="481"/>
                    <a:pt x="0" y="1066"/>
                  </a:cubicBezTo>
                  <a:cubicBezTo>
                    <a:pt x="0" y="1708"/>
                    <a:pt x="522" y="2131"/>
                    <a:pt x="1069" y="2131"/>
                  </a:cubicBezTo>
                  <a:cubicBezTo>
                    <a:pt x="1333" y="2131"/>
                    <a:pt x="1602" y="2033"/>
                    <a:pt x="1821" y="1814"/>
                  </a:cubicBezTo>
                  <a:cubicBezTo>
                    <a:pt x="2485" y="1150"/>
                    <a:pt x="2011" y="1"/>
                    <a:pt x="1067"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5" name="Google Shape;2861;p79">
              <a:extLst>
                <a:ext uri="{FF2B5EF4-FFF2-40B4-BE49-F238E27FC236}">
                  <a16:creationId xmlns:a16="http://schemas.microsoft.com/office/drawing/2014/main" id="{C3CCBDD1-55C2-E6F1-4658-DBD11A4F3049}"/>
                </a:ext>
              </a:extLst>
            </p:cNvPr>
            <p:cNvSpPr/>
            <p:nvPr/>
          </p:nvSpPr>
          <p:spPr>
            <a:xfrm>
              <a:off x="5799275" y="1876050"/>
              <a:ext cx="62150" cy="53275"/>
            </a:xfrm>
            <a:custGeom>
              <a:avLst/>
              <a:gdLst/>
              <a:ahLst/>
              <a:cxnLst/>
              <a:rect l="l" t="t" r="r" b="b"/>
              <a:pathLst>
                <a:path w="2486" h="2131" extrusionOk="0">
                  <a:moveTo>
                    <a:pt x="1067" y="1"/>
                  </a:moveTo>
                  <a:cubicBezTo>
                    <a:pt x="1064" y="1"/>
                    <a:pt x="1060" y="1"/>
                    <a:pt x="1057" y="1"/>
                  </a:cubicBezTo>
                  <a:cubicBezTo>
                    <a:pt x="472" y="1"/>
                    <a:pt x="0" y="480"/>
                    <a:pt x="0" y="1066"/>
                  </a:cubicBezTo>
                  <a:cubicBezTo>
                    <a:pt x="0" y="1707"/>
                    <a:pt x="522" y="2131"/>
                    <a:pt x="1067" y="2131"/>
                  </a:cubicBezTo>
                  <a:cubicBezTo>
                    <a:pt x="1329" y="2131"/>
                    <a:pt x="1596" y="2033"/>
                    <a:pt x="1813" y="1813"/>
                  </a:cubicBezTo>
                  <a:cubicBezTo>
                    <a:pt x="2485" y="1149"/>
                    <a:pt x="2011" y="1"/>
                    <a:pt x="1067"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6" name="Google Shape;2862;p79">
              <a:extLst>
                <a:ext uri="{FF2B5EF4-FFF2-40B4-BE49-F238E27FC236}">
                  <a16:creationId xmlns:a16="http://schemas.microsoft.com/office/drawing/2014/main" id="{261E325B-3DAB-16FC-9D42-A8C4434E1F19}"/>
                </a:ext>
              </a:extLst>
            </p:cNvPr>
            <p:cNvSpPr/>
            <p:nvPr/>
          </p:nvSpPr>
          <p:spPr>
            <a:xfrm>
              <a:off x="5799275" y="1952050"/>
              <a:ext cx="62200" cy="53500"/>
            </a:xfrm>
            <a:custGeom>
              <a:avLst/>
              <a:gdLst/>
              <a:ahLst/>
              <a:cxnLst/>
              <a:rect l="l" t="t" r="r" b="b"/>
              <a:pathLst>
                <a:path w="2488" h="2140" extrusionOk="0">
                  <a:moveTo>
                    <a:pt x="1057" y="1"/>
                  </a:moveTo>
                  <a:cubicBezTo>
                    <a:pt x="472" y="9"/>
                    <a:pt x="0" y="481"/>
                    <a:pt x="0" y="1074"/>
                  </a:cubicBezTo>
                  <a:cubicBezTo>
                    <a:pt x="0" y="1716"/>
                    <a:pt x="522" y="2139"/>
                    <a:pt x="1069" y="2139"/>
                  </a:cubicBezTo>
                  <a:cubicBezTo>
                    <a:pt x="1333" y="2139"/>
                    <a:pt x="1602" y="2041"/>
                    <a:pt x="1821" y="1822"/>
                  </a:cubicBezTo>
                  <a:cubicBezTo>
                    <a:pt x="2488" y="1147"/>
                    <a:pt x="2008" y="1"/>
                    <a:pt x="1057"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7" name="Google Shape;2863;p79">
              <a:extLst>
                <a:ext uri="{FF2B5EF4-FFF2-40B4-BE49-F238E27FC236}">
                  <a16:creationId xmlns:a16="http://schemas.microsoft.com/office/drawing/2014/main" id="{DBAC3601-3A31-BE2B-D95F-104B1694AAE7}"/>
                </a:ext>
              </a:extLst>
            </p:cNvPr>
            <p:cNvSpPr/>
            <p:nvPr/>
          </p:nvSpPr>
          <p:spPr>
            <a:xfrm>
              <a:off x="5799275" y="2028275"/>
              <a:ext cx="62200" cy="53450"/>
            </a:xfrm>
            <a:custGeom>
              <a:avLst/>
              <a:gdLst/>
              <a:ahLst/>
              <a:cxnLst/>
              <a:rect l="l" t="t" r="r" b="b"/>
              <a:pathLst>
                <a:path w="2488" h="2138" extrusionOk="0">
                  <a:moveTo>
                    <a:pt x="1057" y="1"/>
                  </a:moveTo>
                  <a:cubicBezTo>
                    <a:pt x="472" y="9"/>
                    <a:pt x="0" y="480"/>
                    <a:pt x="0" y="1065"/>
                  </a:cubicBezTo>
                  <a:cubicBezTo>
                    <a:pt x="0" y="1709"/>
                    <a:pt x="525" y="2137"/>
                    <a:pt x="1074" y="2137"/>
                  </a:cubicBezTo>
                  <a:cubicBezTo>
                    <a:pt x="1336" y="2137"/>
                    <a:pt x="1603" y="2040"/>
                    <a:pt x="1821" y="1821"/>
                  </a:cubicBezTo>
                  <a:cubicBezTo>
                    <a:pt x="2488" y="1147"/>
                    <a:pt x="2008" y="1"/>
                    <a:pt x="1057"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8" name="Google Shape;2864;p79">
              <a:extLst>
                <a:ext uri="{FF2B5EF4-FFF2-40B4-BE49-F238E27FC236}">
                  <a16:creationId xmlns:a16="http://schemas.microsoft.com/office/drawing/2014/main" id="{5F9AD209-0454-ADDE-EF7A-6A24D538B1FC}"/>
                </a:ext>
              </a:extLst>
            </p:cNvPr>
            <p:cNvSpPr/>
            <p:nvPr/>
          </p:nvSpPr>
          <p:spPr>
            <a:xfrm>
              <a:off x="5875275" y="1418975"/>
              <a:ext cx="62225" cy="53350"/>
            </a:xfrm>
            <a:custGeom>
              <a:avLst/>
              <a:gdLst/>
              <a:ahLst/>
              <a:cxnLst/>
              <a:rect l="l" t="t" r="r" b="b"/>
              <a:pathLst>
                <a:path w="2489" h="2134" extrusionOk="0">
                  <a:moveTo>
                    <a:pt x="1065" y="1"/>
                  </a:moveTo>
                  <a:cubicBezTo>
                    <a:pt x="480" y="1"/>
                    <a:pt x="0" y="480"/>
                    <a:pt x="0" y="1065"/>
                  </a:cubicBezTo>
                  <a:cubicBezTo>
                    <a:pt x="0" y="1709"/>
                    <a:pt x="526" y="2133"/>
                    <a:pt x="1074" y="2133"/>
                  </a:cubicBezTo>
                  <a:cubicBezTo>
                    <a:pt x="1336" y="2133"/>
                    <a:pt x="1603" y="2037"/>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9" name="Google Shape;2865;p79">
              <a:extLst>
                <a:ext uri="{FF2B5EF4-FFF2-40B4-BE49-F238E27FC236}">
                  <a16:creationId xmlns:a16="http://schemas.microsoft.com/office/drawing/2014/main" id="{F41D082F-C88C-D036-ABFC-F1089C6454B4}"/>
                </a:ext>
              </a:extLst>
            </p:cNvPr>
            <p:cNvSpPr/>
            <p:nvPr/>
          </p:nvSpPr>
          <p:spPr>
            <a:xfrm>
              <a:off x="5875275" y="1495200"/>
              <a:ext cx="62225" cy="53325"/>
            </a:xfrm>
            <a:custGeom>
              <a:avLst/>
              <a:gdLst/>
              <a:ahLst/>
              <a:cxnLst/>
              <a:rect l="l" t="t" r="r" b="b"/>
              <a:pathLst>
                <a:path w="2489" h="2133"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0" name="Google Shape;2866;p79">
              <a:extLst>
                <a:ext uri="{FF2B5EF4-FFF2-40B4-BE49-F238E27FC236}">
                  <a16:creationId xmlns:a16="http://schemas.microsoft.com/office/drawing/2014/main" id="{8CD93896-D1EB-7B69-A2FC-E1422FB57055}"/>
                </a:ext>
              </a:extLst>
            </p:cNvPr>
            <p:cNvSpPr/>
            <p:nvPr/>
          </p:nvSpPr>
          <p:spPr>
            <a:xfrm>
              <a:off x="5875275" y="1571400"/>
              <a:ext cx="62225" cy="53250"/>
            </a:xfrm>
            <a:custGeom>
              <a:avLst/>
              <a:gdLst/>
              <a:ahLst/>
              <a:cxnLst/>
              <a:rect l="l" t="t" r="r" b="b"/>
              <a:pathLst>
                <a:path w="2489" h="2130" extrusionOk="0">
                  <a:moveTo>
                    <a:pt x="1065" y="1"/>
                  </a:moveTo>
                  <a:cubicBezTo>
                    <a:pt x="480" y="1"/>
                    <a:pt x="0" y="472"/>
                    <a:pt x="0" y="1066"/>
                  </a:cubicBezTo>
                  <a:cubicBezTo>
                    <a:pt x="0" y="1703"/>
                    <a:pt x="525" y="2129"/>
                    <a:pt x="1073" y="2129"/>
                  </a:cubicBezTo>
                  <a:cubicBezTo>
                    <a:pt x="1335" y="2129"/>
                    <a:pt x="1603" y="2032"/>
                    <a:pt x="1821" y="1813"/>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1" name="Google Shape;2867;p79">
              <a:extLst>
                <a:ext uri="{FF2B5EF4-FFF2-40B4-BE49-F238E27FC236}">
                  <a16:creationId xmlns:a16="http://schemas.microsoft.com/office/drawing/2014/main" id="{F4A269D3-9B9A-C179-626B-C0EC7E2CC6E6}"/>
                </a:ext>
              </a:extLst>
            </p:cNvPr>
            <p:cNvSpPr/>
            <p:nvPr/>
          </p:nvSpPr>
          <p:spPr>
            <a:xfrm>
              <a:off x="5875275" y="1647400"/>
              <a:ext cx="62225" cy="53450"/>
            </a:xfrm>
            <a:custGeom>
              <a:avLst/>
              <a:gdLst/>
              <a:ahLst/>
              <a:cxnLst/>
              <a:rect l="l" t="t" r="r" b="b"/>
              <a:pathLst>
                <a:path w="2489" h="2138" extrusionOk="0">
                  <a:moveTo>
                    <a:pt x="1065" y="1"/>
                  </a:moveTo>
                  <a:cubicBezTo>
                    <a:pt x="480" y="1"/>
                    <a:pt x="0" y="481"/>
                    <a:pt x="0" y="1066"/>
                  </a:cubicBezTo>
                  <a:cubicBezTo>
                    <a:pt x="0" y="1710"/>
                    <a:pt x="526" y="2138"/>
                    <a:pt x="1074" y="2138"/>
                  </a:cubicBezTo>
                  <a:cubicBezTo>
                    <a:pt x="1336" y="2138"/>
                    <a:pt x="1603" y="2040"/>
                    <a:pt x="1821" y="1822"/>
                  </a:cubicBezTo>
                  <a:cubicBezTo>
                    <a:pt x="2488" y="1155"/>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2" name="Google Shape;2868;p79">
              <a:extLst>
                <a:ext uri="{FF2B5EF4-FFF2-40B4-BE49-F238E27FC236}">
                  <a16:creationId xmlns:a16="http://schemas.microsoft.com/office/drawing/2014/main" id="{DE29FD1B-BDE5-58F8-EB69-4070E31B57BA}"/>
                </a:ext>
              </a:extLst>
            </p:cNvPr>
            <p:cNvSpPr/>
            <p:nvPr/>
          </p:nvSpPr>
          <p:spPr>
            <a:xfrm>
              <a:off x="5875275" y="1723625"/>
              <a:ext cx="62225" cy="53350"/>
            </a:xfrm>
            <a:custGeom>
              <a:avLst/>
              <a:gdLst/>
              <a:ahLst/>
              <a:cxnLst/>
              <a:rect l="l" t="t" r="r" b="b"/>
              <a:pathLst>
                <a:path w="2489" h="2134" extrusionOk="0">
                  <a:moveTo>
                    <a:pt x="1065" y="1"/>
                  </a:moveTo>
                  <a:cubicBezTo>
                    <a:pt x="480" y="1"/>
                    <a:pt x="0" y="480"/>
                    <a:pt x="0" y="1065"/>
                  </a:cubicBezTo>
                  <a:cubicBezTo>
                    <a:pt x="0" y="1709"/>
                    <a:pt x="526" y="2133"/>
                    <a:pt x="1074" y="2133"/>
                  </a:cubicBezTo>
                  <a:cubicBezTo>
                    <a:pt x="1336" y="2133"/>
                    <a:pt x="1603" y="2037"/>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3" name="Google Shape;2869;p79">
              <a:extLst>
                <a:ext uri="{FF2B5EF4-FFF2-40B4-BE49-F238E27FC236}">
                  <a16:creationId xmlns:a16="http://schemas.microsoft.com/office/drawing/2014/main" id="{235E4707-CA1E-DC2D-9849-A57A31FD15F6}"/>
                </a:ext>
              </a:extLst>
            </p:cNvPr>
            <p:cNvSpPr/>
            <p:nvPr/>
          </p:nvSpPr>
          <p:spPr>
            <a:xfrm>
              <a:off x="5875275" y="1799850"/>
              <a:ext cx="62225" cy="53325"/>
            </a:xfrm>
            <a:custGeom>
              <a:avLst/>
              <a:gdLst/>
              <a:ahLst/>
              <a:cxnLst/>
              <a:rect l="l" t="t" r="r" b="b"/>
              <a:pathLst>
                <a:path w="2489" h="2133"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4" name="Google Shape;2870;p79">
              <a:extLst>
                <a:ext uri="{FF2B5EF4-FFF2-40B4-BE49-F238E27FC236}">
                  <a16:creationId xmlns:a16="http://schemas.microsoft.com/office/drawing/2014/main" id="{4F597F3E-2672-51BC-AA24-204B66E2D4E8}"/>
                </a:ext>
              </a:extLst>
            </p:cNvPr>
            <p:cNvSpPr/>
            <p:nvPr/>
          </p:nvSpPr>
          <p:spPr>
            <a:xfrm>
              <a:off x="5875275" y="1876050"/>
              <a:ext cx="62225" cy="53350"/>
            </a:xfrm>
            <a:custGeom>
              <a:avLst/>
              <a:gdLst/>
              <a:ahLst/>
              <a:cxnLst/>
              <a:rect l="l" t="t" r="r" b="b"/>
              <a:pathLst>
                <a:path w="2489" h="2134" extrusionOk="0">
                  <a:moveTo>
                    <a:pt x="1065" y="1"/>
                  </a:moveTo>
                  <a:cubicBezTo>
                    <a:pt x="480" y="1"/>
                    <a:pt x="0" y="472"/>
                    <a:pt x="0" y="1066"/>
                  </a:cubicBezTo>
                  <a:cubicBezTo>
                    <a:pt x="0" y="1709"/>
                    <a:pt x="526" y="2133"/>
                    <a:pt x="1074" y="2133"/>
                  </a:cubicBezTo>
                  <a:cubicBezTo>
                    <a:pt x="1336" y="2133"/>
                    <a:pt x="1603" y="2037"/>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5" name="Google Shape;2871;p79">
              <a:extLst>
                <a:ext uri="{FF2B5EF4-FFF2-40B4-BE49-F238E27FC236}">
                  <a16:creationId xmlns:a16="http://schemas.microsoft.com/office/drawing/2014/main" id="{1D6A88D7-2EBF-3D52-696F-A880414C7105}"/>
                </a:ext>
              </a:extLst>
            </p:cNvPr>
            <p:cNvSpPr/>
            <p:nvPr/>
          </p:nvSpPr>
          <p:spPr>
            <a:xfrm>
              <a:off x="5875275" y="1952050"/>
              <a:ext cx="62225" cy="53450"/>
            </a:xfrm>
            <a:custGeom>
              <a:avLst/>
              <a:gdLst/>
              <a:ahLst/>
              <a:cxnLst/>
              <a:rect l="l" t="t" r="r" b="b"/>
              <a:pathLst>
                <a:path w="2489" h="2138" extrusionOk="0">
                  <a:moveTo>
                    <a:pt x="1065" y="1"/>
                  </a:moveTo>
                  <a:cubicBezTo>
                    <a:pt x="480" y="9"/>
                    <a:pt x="0" y="481"/>
                    <a:pt x="0" y="1074"/>
                  </a:cubicBezTo>
                  <a:cubicBezTo>
                    <a:pt x="0" y="1712"/>
                    <a:pt x="525" y="2138"/>
                    <a:pt x="1073" y="2138"/>
                  </a:cubicBezTo>
                  <a:cubicBezTo>
                    <a:pt x="1335" y="2138"/>
                    <a:pt x="1603" y="2040"/>
                    <a:pt x="1821" y="1822"/>
                  </a:cubicBezTo>
                  <a:cubicBezTo>
                    <a:pt x="2488" y="1155"/>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6" name="Google Shape;2872;p79">
              <a:extLst>
                <a:ext uri="{FF2B5EF4-FFF2-40B4-BE49-F238E27FC236}">
                  <a16:creationId xmlns:a16="http://schemas.microsoft.com/office/drawing/2014/main" id="{FBE237FD-A1BE-2E97-9777-FFDFF2F39B4F}"/>
                </a:ext>
              </a:extLst>
            </p:cNvPr>
            <p:cNvSpPr/>
            <p:nvPr/>
          </p:nvSpPr>
          <p:spPr>
            <a:xfrm>
              <a:off x="5875275" y="2028275"/>
              <a:ext cx="62225" cy="53450"/>
            </a:xfrm>
            <a:custGeom>
              <a:avLst/>
              <a:gdLst/>
              <a:ahLst/>
              <a:cxnLst/>
              <a:rect l="l" t="t" r="r" b="b"/>
              <a:pathLst>
                <a:path w="2489" h="2138" extrusionOk="0">
                  <a:moveTo>
                    <a:pt x="1065" y="1"/>
                  </a:moveTo>
                  <a:cubicBezTo>
                    <a:pt x="480" y="1"/>
                    <a:pt x="0" y="480"/>
                    <a:pt x="0" y="1065"/>
                  </a:cubicBezTo>
                  <a:cubicBezTo>
                    <a:pt x="0" y="1709"/>
                    <a:pt x="526" y="2137"/>
                    <a:pt x="1074" y="2137"/>
                  </a:cubicBezTo>
                  <a:cubicBezTo>
                    <a:pt x="1336" y="2137"/>
                    <a:pt x="1603" y="2040"/>
                    <a:pt x="1821" y="1821"/>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7" name="Google Shape;2873;p79">
              <a:extLst>
                <a:ext uri="{FF2B5EF4-FFF2-40B4-BE49-F238E27FC236}">
                  <a16:creationId xmlns:a16="http://schemas.microsoft.com/office/drawing/2014/main" id="{9782789D-635D-B9BD-0B50-D9BC39642729}"/>
                </a:ext>
              </a:extLst>
            </p:cNvPr>
            <p:cNvSpPr/>
            <p:nvPr/>
          </p:nvSpPr>
          <p:spPr>
            <a:xfrm>
              <a:off x="5875275" y="2104500"/>
              <a:ext cx="62225" cy="53325"/>
            </a:xfrm>
            <a:custGeom>
              <a:avLst/>
              <a:gdLst/>
              <a:ahLst/>
              <a:cxnLst/>
              <a:rect l="l" t="t" r="r" b="b"/>
              <a:pathLst>
                <a:path w="2489" h="2133"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8" name="Google Shape;2874;p79">
              <a:extLst>
                <a:ext uri="{FF2B5EF4-FFF2-40B4-BE49-F238E27FC236}">
                  <a16:creationId xmlns:a16="http://schemas.microsoft.com/office/drawing/2014/main" id="{0166193B-1C70-D8EF-A2B9-E657723F2AE2}"/>
                </a:ext>
              </a:extLst>
            </p:cNvPr>
            <p:cNvSpPr/>
            <p:nvPr/>
          </p:nvSpPr>
          <p:spPr>
            <a:xfrm>
              <a:off x="5799275" y="2104500"/>
              <a:ext cx="62200" cy="53325"/>
            </a:xfrm>
            <a:custGeom>
              <a:avLst/>
              <a:gdLst/>
              <a:ahLst/>
              <a:cxnLst/>
              <a:rect l="l" t="t" r="r" b="b"/>
              <a:pathLst>
                <a:path w="2488" h="2133" extrusionOk="0">
                  <a:moveTo>
                    <a:pt x="1057" y="0"/>
                  </a:moveTo>
                  <a:cubicBezTo>
                    <a:pt x="472" y="0"/>
                    <a:pt x="0" y="480"/>
                    <a:pt x="0" y="1065"/>
                  </a:cubicBezTo>
                  <a:cubicBezTo>
                    <a:pt x="0" y="1709"/>
                    <a:pt x="525" y="2133"/>
                    <a:pt x="1071" y="2133"/>
                  </a:cubicBezTo>
                  <a:cubicBezTo>
                    <a:pt x="1332" y="2133"/>
                    <a:pt x="1598" y="2036"/>
                    <a:pt x="1813" y="1821"/>
                  </a:cubicBezTo>
                  <a:cubicBezTo>
                    <a:pt x="2488" y="1146"/>
                    <a:pt x="2008" y="0"/>
                    <a:pt x="1057"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9" name="Google Shape;2875;p79">
              <a:extLst>
                <a:ext uri="{FF2B5EF4-FFF2-40B4-BE49-F238E27FC236}">
                  <a16:creationId xmlns:a16="http://schemas.microsoft.com/office/drawing/2014/main" id="{761B5283-B7D1-1208-E1C0-63CB00FEE9E7}"/>
                </a:ext>
              </a:extLst>
            </p:cNvPr>
            <p:cNvSpPr/>
            <p:nvPr/>
          </p:nvSpPr>
          <p:spPr>
            <a:xfrm>
              <a:off x="5799275" y="2180700"/>
              <a:ext cx="62150" cy="53275"/>
            </a:xfrm>
            <a:custGeom>
              <a:avLst/>
              <a:gdLst/>
              <a:ahLst/>
              <a:cxnLst/>
              <a:rect l="l" t="t" r="r" b="b"/>
              <a:pathLst>
                <a:path w="2486" h="2131" extrusionOk="0">
                  <a:moveTo>
                    <a:pt x="1067" y="1"/>
                  </a:moveTo>
                  <a:cubicBezTo>
                    <a:pt x="1064" y="1"/>
                    <a:pt x="1060" y="1"/>
                    <a:pt x="1057" y="1"/>
                  </a:cubicBezTo>
                  <a:cubicBezTo>
                    <a:pt x="472" y="1"/>
                    <a:pt x="0" y="480"/>
                    <a:pt x="0" y="1066"/>
                  </a:cubicBezTo>
                  <a:cubicBezTo>
                    <a:pt x="0" y="1707"/>
                    <a:pt x="522" y="2131"/>
                    <a:pt x="1067" y="2131"/>
                  </a:cubicBezTo>
                  <a:cubicBezTo>
                    <a:pt x="1329" y="2131"/>
                    <a:pt x="1596" y="2033"/>
                    <a:pt x="1813" y="1813"/>
                  </a:cubicBezTo>
                  <a:cubicBezTo>
                    <a:pt x="2485" y="1149"/>
                    <a:pt x="2011" y="1"/>
                    <a:pt x="1067"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0" name="Google Shape;2876;p79">
              <a:extLst>
                <a:ext uri="{FF2B5EF4-FFF2-40B4-BE49-F238E27FC236}">
                  <a16:creationId xmlns:a16="http://schemas.microsoft.com/office/drawing/2014/main" id="{0F46A76D-62E9-FD5D-7E40-6059B48E8A89}"/>
                </a:ext>
              </a:extLst>
            </p:cNvPr>
            <p:cNvSpPr/>
            <p:nvPr/>
          </p:nvSpPr>
          <p:spPr>
            <a:xfrm>
              <a:off x="5799275" y="2256925"/>
              <a:ext cx="62350" cy="53425"/>
            </a:xfrm>
            <a:custGeom>
              <a:avLst/>
              <a:gdLst/>
              <a:ahLst/>
              <a:cxnLst/>
              <a:rect l="l" t="t" r="r" b="b"/>
              <a:pathLst>
                <a:path w="2494" h="2137" extrusionOk="0">
                  <a:moveTo>
                    <a:pt x="1067" y="0"/>
                  </a:moveTo>
                  <a:cubicBezTo>
                    <a:pt x="1064" y="0"/>
                    <a:pt x="1060" y="0"/>
                    <a:pt x="1057" y="0"/>
                  </a:cubicBezTo>
                  <a:cubicBezTo>
                    <a:pt x="472" y="0"/>
                    <a:pt x="0" y="480"/>
                    <a:pt x="0" y="1065"/>
                  </a:cubicBezTo>
                  <a:cubicBezTo>
                    <a:pt x="0" y="1709"/>
                    <a:pt x="529" y="2137"/>
                    <a:pt x="1077" y="2137"/>
                  </a:cubicBezTo>
                  <a:cubicBezTo>
                    <a:pt x="1339" y="2137"/>
                    <a:pt x="1606" y="2039"/>
                    <a:pt x="1821" y="1821"/>
                  </a:cubicBezTo>
                  <a:cubicBezTo>
                    <a:pt x="2493" y="1149"/>
                    <a:pt x="2019" y="0"/>
                    <a:pt x="1067"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1" name="Google Shape;2877;p79">
              <a:extLst>
                <a:ext uri="{FF2B5EF4-FFF2-40B4-BE49-F238E27FC236}">
                  <a16:creationId xmlns:a16="http://schemas.microsoft.com/office/drawing/2014/main" id="{4A010199-09E5-F4B1-6CED-E2AD8F2AA159}"/>
                </a:ext>
              </a:extLst>
            </p:cNvPr>
            <p:cNvSpPr/>
            <p:nvPr/>
          </p:nvSpPr>
          <p:spPr>
            <a:xfrm>
              <a:off x="5799275" y="2333125"/>
              <a:ext cx="62200" cy="53450"/>
            </a:xfrm>
            <a:custGeom>
              <a:avLst/>
              <a:gdLst/>
              <a:ahLst/>
              <a:cxnLst/>
              <a:rect l="l" t="t" r="r" b="b"/>
              <a:pathLst>
                <a:path w="2488" h="2138" extrusionOk="0">
                  <a:moveTo>
                    <a:pt x="1057" y="1"/>
                  </a:moveTo>
                  <a:cubicBezTo>
                    <a:pt x="472" y="9"/>
                    <a:pt x="0" y="480"/>
                    <a:pt x="0" y="1066"/>
                  </a:cubicBezTo>
                  <a:cubicBezTo>
                    <a:pt x="0" y="1709"/>
                    <a:pt x="525" y="2137"/>
                    <a:pt x="1071" y="2137"/>
                  </a:cubicBezTo>
                  <a:cubicBezTo>
                    <a:pt x="1332" y="2137"/>
                    <a:pt x="1597" y="2040"/>
                    <a:pt x="1813" y="1822"/>
                  </a:cubicBezTo>
                  <a:cubicBezTo>
                    <a:pt x="2488" y="1147"/>
                    <a:pt x="2008" y="1"/>
                    <a:pt x="1057"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2" name="Google Shape;2878;p79">
              <a:extLst>
                <a:ext uri="{FF2B5EF4-FFF2-40B4-BE49-F238E27FC236}">
                  <a16:creationId xmlns:a16="http://schemas.microsoft.com/office/drawing/2014/main" id="{0E2B22A5-98C4-7437-4B7F-7A2EB12734F8}"/>
                </a:ext>
              </a:extLst>
            </p:cNvPr>
            <p:cNvSpPr/>
            <p:nvPr/>
          </p:nvSpPr>
          <p:spPr>
            <a:xfrm>
              <a:off x="5799050" y="2637775"/>
              <a:ext cx="62425" cy="53450"/>
            </a:xfrm>
            <a:custGeom>
              <a:avLst/>
              <a:gdLst/>
              <a:ahLst/>
              <a:cxnLst/>
              <a:rect l="l" t="t" r="r" b="b"/>
              <a:pathLst>
                <a:path w="2497" h="2138" extrusionOk="0">
                  <a:moveTo>
                    <a:pt x="1066" y="1"/>
                  </a:moveTo>
                  <a:cubicBezTo>
                    <a:pt x="481" y="9"/>
                    <a:pt x="1" y="480"/>
                    <a:pt x="1" y="1074"/>
                  </a:cubicBezTo>
                  <a:cubicBezTo>
                    <a:pt x="1" y="1712"/>
                    <a:pt x="525" y="2137"/>
                    <a:pt x="1074" y="2137"/>
                  </a:cubicBezTo>
                  <a:cubicBezTo>
                    <a:pt x="1336" y="2137"/>
                    <a:pt x="1604" y="2040"/>
                    <a:pt x="1822" y="1822"/>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3" name="Google Shape;2879;p79">
              <a:extLst>
                <a:ext uri="{FF2B5EF4-FFF2-40B4-BE49-F238E27FC236}">
                  <a16:creationId xmlns:a16="http://schemas.microsoft.com/office/drawing/2014/main" id="{1F95E094-7A43-3D30-9C04-44D280F7A251}"/>
                </a:ext>
              </a:extLst>
            </p:cNvPr>
            <p:cNvSpPr/>
            <p:nvPr/>
          </p:nvSpPr>
          <p:spPr>
            <a:xfrm>
              <a:off x="5799275" y="2561575"/>
              <a:ext cx="62200" cy="53425"/>
            </a:xfrm>
            <a:custGeom>
              <a:avLst/>
              <a:gdLst/>
              <a:ahLst/>
              <a:cxnLst/>
              <a:rect l="l" t="t" r="r" b="b"/>
              <a:pathLst>
                <a:path w="2488" h="2137" extrusionOk="0">
                  <a:moveTo>
                    <a:pt x="1057" y="0"/>
                  </a:moveTo>
                  <a:cubicBezTo>
                    <a:pt x="472" y="8"/>
                    <a:pt x="0" y="480"/>
                    <a:pt x="0" y="1073"/>
                  </a:cubicBezTo>
                  <a:cubicBezTo>
                    <a:pt x="0" y="1711"/>
                    <a:pt x="524" y="2137"/>
                    <a:pt x="1070" y="2137"/>
                  </a:cubicBezTo>
                  <a:cubicBezTo>
                    <a:pt x="1331" y="2137"/>
                    <a:pt x="1597" y="2039"/>
                    <a:pt x="1813" y="1821"/>
                  </a:cubicBezTo>
                  <a:cubicBezTo>
                    <a:pt x="2488" y="1146"/>
                    <a:pt x="2008" y="0"/>
                    <a:pt x="1057"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4" name="Google Shape;2880;p79">
              <a:extLst>
                <a:ext uri="{FF2B5EF4-FFF2-40B4-BE49-F238E27FC236}">
                  <a16:creationId xmlns:a16="http://schemas.microsoft.com/office/drawing/2014/main" id="{1952F14E-997D-DE71-5716-7C2BFC947015}"/>
                </a:ext>
              </a:extLst>
            </p:cNvPr>
            <p:cNvSpPr/>
            <p:nvPr/>
          </p:nvSpPr>
          <p:spPr>
            <a:xfrm>
              <a:off x="5799050" y="2485550"/>
              <a:ext cx="62425" cy="53300"/>
            </a:xfrm>
            <a:custGeom>
              <a:avLst/>
              <a:gdLst/>
              <a:ahLst/>
              <a:cxnLst/>
              <a:rect l="l" t="t" r="r" b="b"/>
              <a:pathLst>
                <a:path w="2497" h="2132" extrusionOk="0">
                  <a:moveTo>
                    <a:pt x="1066" y="1"/>
                  </a:moveTo>
                  <a:cubicBezTo>
                    <a:pt x="481" y="1"/>
                    <a:pt x="1" y="472"/>
                    <a:pt x="1" y="1066"/>
                  </a:cubicBezTo>
                  <a:cubicBezTo>
                    <a:pt x="1" y="1708"/>
                    <a:pt x="523" y="2131"/>
                    <a:pt x="1070" y="2131"/>
                  </a:cubicBezTo>
                  <a:cubicBezTo>
                    <a:pt x="1333" y="2131"/>
                    <a:pt x="1603" y="2033"/>
                    <a:pt x="1822" y="1814"/>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5" name="Google Shape;2881;p79">
              <a:extLst>
                <a:ext uri="{FF2B5EF4-FFF2-40B4-BE49-F238E27FC236}">
                  <a16:creationId xmlns:a16="http://schemas.microsoft.com/office/drawing/2014/main" id="{E8A1A2C4-C738-3E6E-B537-3990E5E845C7}"/>
                </a:ext>
              </a:extLst>
            </p:cNvPr>
            <p:cNvSpPr/>
            <p:nvPr/>
          </p:nvSpPr>
          <p:spPr>
            <a:xfrm>
              <a:off x="5799275" y="2409350"/>
              <a:ext cx="62150" cy="53275"/>
            </a:xfrm>
            <a:custGeom>
              <a:avLst/>
              <a:gdLst/>
              <a:ahLst/>
              <a:cxnLst/>
              <a:rect l="l" t="t" r="r" b="b"/>
              <a:pathLst>
                <a:path w="2486" h="2131" extrusionOk="0">
                  <a:moveTo>
                    <a:pt x="1067" y="0"/>
                  </a:moveTo>
                  <a:cubicBezTo>
                    <a:pt x="1064" y="0"/>
                    <a:pt x="1060" y="0"/>
                    <a:pt x="1057" y="0"/>
                  </a:cubicBezTo>
                  <a:cubicBezTo>
                    <a:pt x="472" y="0"/>
                    <a:pt x="0" y="480"/>
                    <a:pt x="0" y="1065"/>
                  </a:cubicBezTo>
                  <a:cubicBezTo>
                    <a:pt x="0" y="1707"/>
                    <a:pt x="522" y="2131"/>
                    <a:pt x="1069" y="2131"/>
                  </a:cubicBezTo>
                  <a:cubicBezTo>
                    <a:pt x="1333" y="2131"/>
                    <a:pt x="1602" y="2032"/>
                    <a:pt x="1821" y="1813"/>
                  </a:cubicBezTo>
                  <a:cubicBezTo>
                    <a:pt x="2485" y="1149"/>
                    <a:pt x="2011" y="0"/>
                    <a:pt x="1067"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6" name="Google Shape;2882;p79">
              <a:extLst>
                <a:ext uri="{FF2B5EF4-FFF2-40B4-BE49-F238E27FC236}">
                  <a16:creationId xmlns:a16="http://schemas.microsoft.com/office/drawing/2014/main" id="{0ECAD3AC-5149-FAC1-3D6E-9A880F5FD469}"/>
                </a:ext>
              </a:extLst>
            </p:cNvPr>
            <p:cNvSpPr/>
            <p:nvPr/>
          </p:nvSpPr>
          <p:spPr>
            <a:xfrm>
              <a:off x="5723050" y="2409350"/>
              <a:ext cx="62225" cy="53350"/>
            </a:xfrm>
            <a:custGeom>
              <a:avLst/>
              <a:gdLst/>
              <a:ahLst/>
              <a:cxnLst/>
              <a:rect l="l" t="t" r="r" b="b"/>
              <a:pathLst>
                <a:path w="2489" h="2134" extrusionOk="0">
                  <a:moveTo>
                    <a:pt x="1065" y="0"/>
                  </a:moveTo>
                  <a:cubicBezTo>
                    <a:pt x="472" y="0"/>
                    <a:pt x="0" y="480"/>
                    <a:pt x="0" y="1065"/>
                  </a:cubicBezTo>
                  <a:cubicBezTo>
                    <a:pt x="0" y="1709"/>
                    <a:pt x="526" y="2133"/>
                    <a:pt x="1072" y="2133"/>
                  </a:cubicBezTo>
                  <a:cubicBezTo>
                    <a:pt x="1333" y="2133"/>
                    <a:pt x="1598" y="2036"/>
                    <a:pt x="1813" y="1821"/>
                  </a:cubicBezTo>
                  <a:cubicBezTo>
                    <a:pt x="2488" y="1146"/>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7" name="Google Shape;2883;p79">
              <a:extLst>
                <a:ext uri="{FF2B5EF4-FFF2-40B4-BE49-F238E27FC236}">
                  <a16:creationId xmlns:a16="http://schemas.microsoft.com/office/drawing/2014/main" id="{EF086502-9405-9C61-3657-90D6B7B20CA9}"/>
                </a:ext>
              </a:extLst>
            </p:cNvPr>
            <p:cNvSpPr/>
            <p:nvPr/>
          </p:nvSpPr>
          <p:spPr>
            <a:xfrm>
              <a:off x="5646825" y="2409350"/>
              <a:ext cx="62225" cy="53350"/>
            </a:xfrm>
            <a:custGeom>
              <a:avLst/>
              <a:gdLst/>
              <a:ahLst/>
              <a:cxnLst/>
              <a:rect l="l" t="t" r="r" b="b"/>
              <a:pathLst>
                <a:path w="2489" h="2134" extrusionOk="0">
                  <a:moveTo>
                    <a:pt x="1066" y="0"/>
                  </a:moveTo>
                  <a:cubicBezTo>
                    <a:pt x="472" y="0"/>
                    <a:pt x="1" y="480"/>
                    <a:pt x="1" y="1065"/>
                  </a:cubicBezTo>
                  <a:cubicBezTo>
                    <a:pt x="1" y="1709"/>
                    <a:pt x="526" y="2133"/>
                    <a:pt x="1072" y="2133"/>
                  </a:cubicBezTo>
                  <a:cubicBezTo>
                    <a:pt x="1333" y="2133"/>
                    <a:pt x="1598" y="2036"/>
                    <a:pt x="1814"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8" name="Google Shape;2884;p79">
              <a:extLst>
                <a:ext uri="{FF2B5EF4-FFF2-40B4-BE49-F238E27FC236}">
                  <a16:creationId xmlns:a16="http://schemas.microsoft.com/office/drawing/2014/main" id="{F235D841-5988-BF2F-747D-FD540CE3D12B}"/>
                </a:ext>
              </a:extLst>
            </p:cNvPr>
            <p:cNvSpPr/>
            <p:nvPr/>
          </p:nvSpPr>
          <p:spPr>
            <a:xfrm>
              <a:off x="5570625" y="2409350"/>
              <a:ext cx="62200" cy="53350"/>
            </a:xfrm>
            <a:custGeom>
              <a:avLst/>
              <a:gdLst/>
              <a:ahLst/>
              <a:cxnLst/>
              <a:rect l="l" t="t" r="r" b="b"/>
              <a:pathLst>
                <a:path w="2488" h="2134" extrusionOk="0">
                  <a:moveTo>
                    <a:pt x="1065" y="0"/>
                  </a:moveTo>
                  <a:cubicBezTo>
                    <a:pt x="472" y="0"/>
                    <a:pt x="0" y="480"/>
                    <a:pt x="0" y="1065"/>
                  </a:cubicBezTo>
                  <a:cubicBezTo>
                    <a:pt x="0" y="1709"/>
                    <a:pt x="526" y="2133"/>
                    <a:pt x="1072" y="2133"/>
                  </a:cubicBezTo>
                  <a:cubicBezTo>
                    <a:pt x="1333" y="2133"/>
                    <a:pt x="1598" y="2036"/>
                    <a:pt x="1813"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9" name="Google Shape;2885;p79">
              <a:extLst>
                <a:ext uri="{FF2B5EF4-FFF2-40B4-BE49-F238E27FC236}">
                  <a16:creationId xmlns:a16="http://schemas.microsoft.com/office/drawing/2014/main" id="{5273078A-4D33-E8B4-2924-B65E03311F1F}"/>
                </a:ext>
              </a:extLst>
            </p:cNvPr>
            <p:cNvSpPr/>
            <p:nvPr/>
          </p:nvSpPr>
          <p:spPr>
            <a:xfrm>
              <a:off x="5494400" y="2409350"/>
              <a:ext cx="62225" cy="53350"/>
            </a:xfrm>
            <a:custGeom>
              <a:avLst/>
              <a:gdLst/>
              <a:ahLst/>
              <a:cxnLst/>
              <a:rect l="l" t="t" r="r" b="b"/>
              <a:pathLst>
                <a:path w="2489" h="2134" extrusionOk="0">
                  <a:moveTo>
                    <a:pt x="1066" y="0"/>
                  </a:moveTo>
                  <a:cubicBezTo>
                    <a:pt x="480" y="0"/>
                    <a:pt x="1" y="480"/>
                    <a:pt x="1" y="1065"/>
                  </a:cubicBezTo>
                  <a:cubicBezTo>
                    <a:pt x="1" y="1709"/>
                    <a:pt x="526" y="2133"/>
                    <a:pt x="1075" y="2133"/>
                  </a:cubicBezTo>
                  <a:cubicBezTo>
                    <a:pt x="1337"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0" name="Google Shape;2886;p79">
              <a:extLst>
                <a:ext uri="{FF2B5EF4-FFF2-40B4-BE49-F238E27FC236}">
                  <a16:creationId xmlns:a16="http://schemas.microsoft.com/office/drawing/2014/main" id="{D6DA2375-DCE3-C211-70BF-D679A3EB1657}"/>
                </a:ext>
              </a:extLst>
            </p:cNvPr>
            <p:cNvSpPr/>
            <p:nvPr/>
          </p:nvSpPr>
          <p:spPr>
            <a:xfrm>
              <a:off x="5418200" y="2409350"/>
              <a:ext cx="62425" cy="53350"/>
            </a:xfrm>
            <a:custGeom>
              <a:avLst/>
              <a:gdLst/>
              <a:ahLst/>
              <a:cxnLst/>
              <a:rect l="l" t="t" r="r" b="b"/>
              <a:pathLst>
                <a:path w="2497" h="2134" extrusionOk="0">
                  <a:moveTo>
                    <a:pt x="1065" y="0"/>
                  </a:moveTo>
                  <a:cubicBezTo>
                    <a:pt x="480" y="0"/>
                    <a:pt x="0" y="480"/>
                    <a:pt x="0" y="1065"/>
                  </a:cubicBezTo>
                  <a:cubicBezTo>
                    <a:pt x="0" y="1709"/>
                    <a:pt x="526"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1" name="Google Shape;2887;p79">
              <a:extLst>
                <a:ext uri="{FF2B5EF4-FFF2-40B4-BE49-F238E27FC236}">
                  <a16:creationId xmlns:a16="http://schemas.microsoft.com/office/drawing/2014/main" id="{6E98B73B-617F-0B3D-4BA3-B91A9B1CB309}"/>
                </a:ext>
              </a:extLst>
            </p:cNvPr>
            <p:cNvSpPr/>
            <p:nvPr/>
          </p:nvSpPr>
          <p:spPr>
            <a:xfrm>
              <a:off x="5341975" y="2409350"/>
              <a:ext cx="62425" cy="53350"/>
            </a:xfrm>
            <a:custGeom>
              <a:avLst/>
              <a:gdLst/>
              <a:ahLst/>
              <a:cxnLst/>
              <a:rect l="l" t="t" r="r" b="b"/>
              <a:pathLst>
                <a:path w="2497" h="2134" extrusionOk="0">
                  <a:moveTo>
                    <a:pt x="1074" y="0"/>
                  </a:moveTo>
                  <a:cubicBezTo>
                    <a:pt x="480" y="0"/>
                    <a:pt x="9" y="480"/>
                    <a:pt x="1" y="1065"/>
                  </a:cubicBezTo>
                  <a:cubicBezTo>
                    <a:pt x="1" y="1709"/>
                    <a:pt x="530" y="2133"/>
                    <a:pt x="1078" y="2133"/>
                  </a:cubicBezTo>
                  <a:cubicBezTo>
                    <a:pt x="1340" y="2133"/>
                    <a:pt x="1606" y="2036"/>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2" name="Google Shape;2888;p79">
              <a:extLst>
                <a:ext uri="{FF2B5EF4-FFF2-40B4-BE49-F238E27FC236}">
                  <a16:creationId xmlns:a16="http://schemas.microsoft.com/office/drawing/2014/main" id="{420FAA87-9D1F-01DB-4C92-9DB6399AF3DD}"/>
                </a:ext>
              </a:extLst>
            </p:cNvPr>
            <p:cNvSpPr/>
            <p:nvPr/>
          </p:nvSpPr>
          <p:spPr>
            <a:xfrm>
              <a:off x="6027500" y="3399500"/>
              <a:ext cx="62425" cy="53350"/>
            </a:xfrm>
            <a:custGeom>
              <a:avLst/>
              <a:gdLst/>
              <a:ahLst/>
              <a:cxnLst/>
              <a:rect l="l" t="t" r="r" b="b"/>
              <a:pathLst>
                <a:path w="2497" h="2134" extrusionOk="0">
                  <a:moveTo>
                    <a:pt x="1073" y="1"/>
                  </a:moveTo>
                  <a:cubicBezTo>
                    <a:pt x="480" y="1"/>
                    <a:pt x="9" y="480"/>
                    <a:pt x="0" y="1066"/>
                  </a:cubicBezTo>
                  <a:cubicBezTo>
                    <a:pt x="0" y="1709"/>
                    <a:pt x="529" y="2134"/>
                    <a:pt x="1078" y="2134"/>
                  </a:cubicBezTo>
                  <a:cubicBezTo>
                    <a:pt x="1340" y="2134"/>
                    <a:pt x="1606" y="2037"/>
                    <a:pt x="1821" y="1822"/>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3" name="Google Shape;2889;p79">
              <a:extLst>
                <a:ext uri="{FF2B5EF4-FFF2-40B4-BE49-F238E27FC236}">
                  <a16:creationId xmlns:a16="http://schemas.microsoft.com/office/drawing/2014/main" id="{D589DEB8-ED85-35F7-BD79-BA3F755008CF}"/>
                </a:ext>
              </a:extLst>
            </p:cNvPr>
            <p:cNvSpPr/>
            <p:nvPr/>
          </p:nvSpPr>
          <p:spPr>
            <a:xfrm>
              <a:off x="6027500" y="3323300"/>
              <a:ext cx="62425" cy="53425"/>
            </a:xfrm>
            <a:custGeom>
              <a:avLst/>
              <a:gdLst/>
              <a:ahLst/>
              <a:cxnLst/>
              <a:rect l="l" t="t" r="r" b="b"/>
              <a:pathLst>
                <a:path w="2497" h="2137" extrusionOk="0">
                  <a:moveTo>
                    <a:pt x="1073" y="0"/>
                  </a:moveTo>
                  <a:cubicBezTo>
                    <a:pt x="480" y="0"/>
                    <a:pt x="9" y="480"/>
                    <a:pt x="0" y="1065"/>
                  </a:cubicBezTo>
                  <a:cubicBezTo>
                    <a:pt x="0" y="1709"/>
                    <a:pt x="529" y="2137"/>
                    <a:pt x="1078" y="2137"/>
                  </a:cubicBezTo>
                  <a:cubicBezTo>
                    <a:pt x="1340" y="2137"/>
                    <a:pt x="1606" y="2039"/>
                    <a:pt x="1821" y="1821"/>
                  </a:cubicBezTo>
                  <a:cubicBezTo>
                    <a:pt x="2496" y="1154"/>
                    <a:pt x="2016" y="0"/>
                    <a:pt x="1073"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4" name="Google Shape;2890;p79">
              <a:extLst>
                <a:ext uri="{FF2B5EF4-FFF2-40B4-BE49-F238E27FC236}">
                  <a16:creationId xmlns:a16="http://schemas.microsoft.com/office/drawing/2014/main" id="{2D09E821-EA23-650A-CEB4-57179AB09ABF}"/>
                </a:ext>
              </a:extLst>
            </p:cNvPr>
            <p:cNvSpPr/>
            <p:nvPr/>
          </p:nvSpPr>
          <p:spPr>
            <a:xfrm>
              <a:off x="6103700" y="3171075"/>
              <a:ext cx="62425" cy="53275"/>
            </a:xfrm>
            <a:custGeom>
              <a:avLst/>
              <a:gdLst/>
              <a:ahLst/>
              <a:cxnLst/>
              <a:rect l="l" t="t" r="r" b="b"/>
              <a:pathLst>
                <a:path w="2497" h="2131" extrusionOk="0">
                  <a:moveTo>
                    <a:pt x="1066" y="0"/>
                  </a:moveTo>
                  <a:cubicBezTo>
                    <a:pt x="481" y="0"/>
                    <a:pt x="9" y="472"/>
                    <a:pt x="1" y="1065"/>
                  </a:cubicBezTo>
                  <a:cubicBezTo>
                    <a:pt x="1" y="1707"/>
                    <a:pt x="523" y="2131"/>
                    <a:pt x="1070" y="2131"/>
                  </a:cubicBezTo>
                  <a:cubicBezTo>
                    <a:pt x="1333" y="2131"/>
                    <a:pt x="1603" y="2032"/>
                    <a:pt x="1822" y="1813"/>
                  </a:cubicBezTo>
                  <a:cubicBezTo>
                    <a:pt x="2497"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5" name="Google Shape;2891;p79">
              <a:extLst>
                <a:ext uri="{FF2B5EF4-FFF2-40B4-BE49-F238E27FC236}">
                  <a16:creationId xmlns:a16="http://schemas.microsoft.com/office/drawing/2014/main" id="{6974F5FD-0E2A-2B1B-1ED2-0E2D7E307558}"/>
                </a:ext>
              </a:extLst>
            </p:cNvPr>
            <p:cNvSpPr/>
            <p:nvPr/>
          </p:nvSpPr>
          <p:spPr>
            <a:xfrm>
              <a:off x="6103700" y="3094850"/>
              <a:ext cx="62425" cy="53350"/>
            </a:xfrm>
            <a:custGeom>
              <a:avLst/>
              <a:gdLst/>
              <a:ahLst/>
              <a:cxnLst/>
              <a:rect l="l" t="t" r="r" b="b"/>
              <a:pathLst>
                <a:path w="2497" h="2134" extrusionOk="0">
                  <a:moveTo>
                    <a:pt x="1066" y="1"/>
                  </a:moveTo>
                  <a:cubicBezTo>
                    <a:pt x="481" y="1"/>
                    <a:pt x="1" y="480"/>
                    <a:pt x="1" y="1066"/>
                  </a:cubicBezTo>
                  <a:cubicBezTo>
                    <a:pt x="1" y="1709"/>
                    <a:pt x="526" y="2134"/>
                    <a:pt x="1075" y="2134"/>
                  </a:cubicBezTo>
                  <a:cubicBezTo>
                    <a:pt x="1337" y="2134"/>
                    <a:pt x="1604" y="2037"/>
                    <a:pt x="1822" y="1822"/>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6" name="Google Shape;2892;p79">
              <a:extLst>
                <a:ext uri="{FF2B5EF4-FFF2-40B4-BE49-F238E27FC236}">
                  <a16:creationId xmlns:a16="http://schemas.microsoft.com/office/drawing/2014/main" id="{4AC065A1-39CB-DF80-1915-857CD0366CDC}"/>
                </a:ext>
              </a:extLst>
            </p:cNvPr>
            <p:cNvSpPr/>
            <p:nvPr/>
          </p:nvSpPr>
          <p:spPr>
            <a:xfrm>
              <a:off x="5951475" y="3094850"/>
              <a:ext cx="62225" cy="53350"/>
            </a:xfrm>
            <a:custGeom>
              <a:avLst/>
              <a:gdLst/>
              <a:ahLst/>
              <a:cxnLst/>
              <a:rect l="l" t="t" r="r" b="b"/>
              <a:pathLst>
                <a:path w="2489" h="2134" extrusionOk="0">
                  <a:moveTo>
                    <a:pt x="1066" y="1"/>
                  </a:moveTo>
                  <a:cubicBezTo>
                    <a:pt x="472" y="1"/>
                    <a:pt x="1" y="480"/>
                    <a:pt x="1" y="1066"/>
                  </a:cubicBezTo>
                  <a:cubicBezTo>
                    <a:pt x="1" y="1709"/>
                    <a:pt x="526" y="2134"/>
                    <a:pt x="1072" y="2134"/>
                  </a:cubicBezTo>
                  <a:cubicBezTo>
                    <a:pt x="1333" y="2134"/>
                    <a:pt x="1598" y="2037"/>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7" name="Google Shape;2893;p79">
              <a:extLst>
                <a:ext uri="{FF2B5EF4-FFF2-40B4-BE49-F238E27FC236}">
                  <a16:creationId xmlns:a16="http://schemas.microsoft.com/office/drawing/2014/main" id="{4424F39D-38E6-13DA-1545-F00580EFF934}"/>
                </a:ext>
              </a:extLst>
            </p:cNvPr>
            <p:cNvSpPr/>
            <p:nvPr/>
          </p:nvSpPr>
          <p:spPr>
            <a:xfrm>
              <a:off x="5951475" y="2942425"/>
              <a:ext cx="62225" cy="53450"/>
            </a:xfrm>
            <a:custGeom>
              <a:avLst/>
              <a:gdLst/>
              <a:ahLst/>
              <a:cxnLst/>
              <a:rect l="l" t="t" r="r" b="b"/>
              <a:pathLst>
                <a:path w="2489" h="2138" extrusionOk="0">
                  <a:moveTo>
                    <a:pt x="1066" y="1"/>
                  </a:moveTo>
                  <a:cubicBezTo>
                    <a:pt x="472" y="9"/>
                    <a:pt x="1" y="480"/>
                    <a:pt x="1" y="1066"/>
                  </a:cubicBezTo>
                  <a:cubicBezTo>
                    <a:pt x="1" y="1709"/>
                    <a:pt x="526" y="2137"/>
                    <a:pt x="1072" y="2137"/>
                  </a:cubicBezTo>
                  <a:cubicBezTo>
                    <a:pt x="1333" y="2137"/>
                    <a:pt x="1598" y="2040"/>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8" name="Google Shape;2894;p79">
              <a:extLst>
                <a:ext uri="{FF2B5EF4-FFF2-40B4-BE49-F238E27FC236}">
                  <a16:creationId xmlns:a16="http://schemas.microsoft.com/office/drawing/2014/main" id="{54C049E4-E2D3-6C18-F27A-C81C02B82EF1}"/>
                </a:ext>
              </a:extLst>
            </p:cNvPr>
            <p:cNvSpPr/>
            <p:nvPr/>
          </p:nvSpPr>
          <p:spPr>
            <a:xfrm>
              <a:off x="5875275" y="3399500"/>
              <a:ext cx="62225" cy="53350"/>
            </a:xfrm>
            <a:custGeom>
              <a:avLst/>
              <a:gdLst/>
              <a:ahLst/>
              <a:cxnLst/>
              <a:rect l="l" t="t" r="r" b="b"/>
              <a:pathLst>
                <a:path w="2489" h="2134" extrusionOk="0">
                  <a:moveTo>
                    <a:pt x="1065" y="1"/>
                  </a:moveTo>
                  <a:cubicBezTo>
                    <a:pt x="480" y="1"/>
                    <a:pt x="0" y="480"/>
                    <a:pt x="0" y="1066"/>
                  </a:cubicBezTo>
                  <a:cubicBezTo>
                    <a:pt x="0" y="1709"/>
                    <a:pt x="526" y="2134"/>
                    <a:pt x="1074" y="2134"/>
                  </a:cubicBezTo>
                  <a:cubicBezTo>
                    <a:pt x="1336" y="2134"/>
                    <a:pt x="1603" y="2037"/>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9" name="Google Shape;2895;p79">
              <a:extLst>
                <a:ext uri="{FF2B5EF4-FFF2-40B4-BE49-F238E27FC236}">
                  <a16:creationId xmlns:a16="http://schemas.microsoft.com/office/drawing/2014/main" id="{D33306E5-77ED-8CF8-DFDB-7386A8FC430C}"/>
                </a:ext>
              </a:extLst>
            </p:cNvPr>
            <p:cNvSpPr/>
            <p:nvPr/>
          </p:nvSpPr>
          <p:spPr>
            <a:xfrm>
              <a:off x="5875275" y="3323300"/>
              <a:ext cx="62225" cy="53425"/>
            </a:xfrm>
            <a:custGeom>
              <a:avLst/>
              <a:gdLst/>
              <a:ahLst/>
              <a:cxnLst/>
              <a:rect l="l" t="t" r="r" b="b"/>
              <a:pathLst>
                <a:path w="2489" h="2137" extrusionOk="0">
                  <a:moveTo>
                    <a:pt x="1065" y="0"/>
                  </a:moveTo>
                  <a:cubicBezTo>
                    <a:pt x="480" y="0"/>
                    <a:pt x="0" y="480"/>
                    <a:pt x="0" y="1065"/>
                  </a:cubicBezTo>
                  <a:cubicBezTo>
                    <a:pt x="0" y="1709"/>
                    <a:pt x="526" y="2137"/>
                    <a:pt x="1074" y="2137"/>
                  </a:cubicBezTo>
                  <a:cubicBezTo>
                    <a:pt x="1336" y="2137"/>
                    <a:pt x="1603" y="2039"/>
                    <a:pt x="1821" y="1821"/>
                  </a:cubicBezTo>
                  <a:cubicBezTo>
                    <a:pt x="2488" y="1154"/>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0" name="Google Shape;2896;p79">
              <a:extLst>
                <a:ext uri="{FF2B5EF4-FFF2-40B4-BE49-F238E27FC236}">
                  <a16:creationId xmlns:a16="http://schemas.microsoft.com/office/drawing/2014/main" id="{EB9B4530-54C9-06C9-2FC5-4CEBBB1DC822}"/>
                </a:ext>
              </a:extLst>
            </p:cNvPr>
            <p:cNvSpPr/>
            <p:nvPr/>
          </p:nvSpPr>
          <p:spPr>
            <a:xfrm>
              <a:off x="5875275" y="3247075"/>
              <a:ext cx="62225" cy="53450"/>
            </a:xfrm>
            <a:custGeom>
              <a:avLst/>
              <a:gdLst/>
              <a:ahLst/>
              <a:cxnLst/>
              <a:rect l="l" t="t" r="r" b="b"/>
              <a:pathLst>
                <a:path w="2489" h="2138" extrusionOk="0">
                  <a:moveTo>
                    <a:pt x="1065" y="1"/>
                  </a:moveTo>
                  <a:cubicBezTo>
                    <a:pt x="480" y="9"/>
                    <a:pt x="0" y="480"/>
                    <a:pt x="0" y="1074"/>
                  </a:cubicBezTo>
                  <a:cubicBezTo>
                    <a:pt x="0" y="1712"/>
                    <a:pt x="525" y="2137"/>
                    <a:pt x="1073" y="2137"/>
                  </a:cubicBezTo>
                  <a:cubicBezTo>
                    <a:pt x="1335" y="2137"/>
                    <a:pt x="1603" y="2040"/>
                    <a:pt x="1821" y="1822"/>
                  </a:cubicBezTo>
                  <a:cubicBezTo>
                    <a:pt x="2488" y="1155"/>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1" name="Google Shape;2897;p79">
              <a:extLst>
                <a:ext uri="{FF2B5EF4-FFF2-40B4-BE49-F238E27FC236}">
                  <a16:creationId xmlns:a16="http://schemas.microsoft.com/office/drawing/2014/main" id="{2C94051B-C856-A6B7-8AFD-39B3C06064D3}"/>
                </a:ext>
              </a:extLst>
            </p:cNvPr>
            <p:cNvSpPr/>
            <p:nvPr/>
          </p:nvSpPr>
          <p:spPr>
            <a:xfrm>
              <a:off x="5799125" y="3399500"/>
              <a:ext cx="62350" cy="53450"/>
            </a:xfrm>
            <a:custGeom>
              <a:avLst/>
              <a:gdLst/>
              <a:ahLst/>
              <a:cxnLst/>
              <a:rect l="l" t="t" r="r" b="b"/>
              <a:pathLst>
                <a:path w="2494" h="2138" extrusionOk="0">
                  <a:moveTo>
                    <a:pt x="1063" y="1"/>
                  </a:moveTo>
                  <a:cubicBezTo>
                    <a:pt x="478" y="1"/>
                    <a:pt x="6" y="480"/>
                    <a:pt x="6" y="1066"/>
                  </a:cubicBezTo>
                  <a:cubicBezTo>
                    <a:pt x="1" y="1709"/>
                    <a:pt x="528" y="2137"/>
                    <a:pt x="1076" y="2137"/>
                  </a:cubicBezTo>
                  <a:cubicBezTo>
                    <a:pt x="1337" y="2137"/>
                    <a:pt x="1603" y="2040"/>
                    <a:pt x="1819" y="1822"/>
                  </a:cubicBezTo>
                  <a:cubicBezTo>
                    <a:pt x="2494" y="1147"/>
                    <a:pt x="2014" y="1"/>
                    <a:pt x="106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2" name="Google Shape;2898;p79">
              <a:extLst>
                <a:ext uri="{FF2B5EF4-FFF2-40B4-BE49-F238E27FC236}">
                  <a16:creationId xmlns:a16="http://schemas.microsoft.com/office/drawing/2014/main" id="{5939BF22-BD8A-FBAC-F021-2D090BBB77C1}"/>
                </a:ext>
              </a:extLst>
            </p:cNvPr>
            <p:cNvSpPr/>
            <p:nvPr/>
          </p:nvSpPr>
          <p:spPr>
            <a:xfrm>
              <a:off x="5799125" y="3323300"/>
              <a:ext cx="62350" cy="53425"/>
            </a:xfrm>
            <a:custGeom>
              <a:avLst/>
              <a:gdLst/>
              <a:ahLst/>
              <a:cxnLst/>
              <a:rect l="l" t="t" r="r" b="b"/>
              <a:pathLst>
                <a:path w="2494" h="2137" extrusionOk="0">
                  <a:moveTo>
                    <a:pt x="1063" y="0"/>
                  </a:moveTo>
                  <a:cubicBezTo>
                    <a:pt x="478" y="8"/>
                    <a:pt x="6" y="480"/>
                    <a:pt x="6" y="1065"/>
                  </a:cubicBezTo>
                  <a:cubicBezTo>
                    <a:pt x="1" y="1709"/>
                    <a:pt x="528" y="2137"/>
                    <a:pt x="1076" y="2137"/>
                  </a:cubicBezTo>
                  <a:cubicBezTo>
                    <a:pt x="1337" y="2137"/>
                    <a:pt x="1603" y="2039"/>
                    <a:pt x="1819" y="1821"/>
                  </a:cubicBezTo>
                  <a:cubicBezTo>
                    <a:pt x="2494" y="1146"/>
                    <a:pt x="2014" y="0"/>
                    <a:pt x="1063"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3" name="Google Shape;2899;p79">
              <a:extLst>
                <a:ext uri="{FF2B5EF4-FFF2-40B4-BE49-F238E27FC236}">
                  <a16:creationId xmlns:a16="http://schemas.microsoft.com/office/drawing/2014/main" id="{14604357-43BA-275C-EE16-5D18756F1F2C}"/>
                </a:ext>
              </a:extLst>
            </p:cNvPr>
            <p:cNvSpPr/>
            <p:nvPr/>
          </p:nvSpPr>
          <p:spPr>
            <a:xfrm>
              <a:off x="6027500" y="3551925"/>
              <a:ext cx="62425" cy="53250"/>
            </a:xfrm>
            <a:custGeom>
              <a:avLst/>
              <a:gdLst/>
              <a:ahLst/>
              <a:cxnLst/>
              <a:rect l="l" t="t" r="r" b="b"/>
              <a:pathLst>
                <a:path w="2497" h="2130" extrusionOk="0">
                  <a:moveTo>
                    <a:pt x="1073" y="1"/>
                  </a:moveTo>
                  <a:cubicBezTo>
                    <a:pt x="480" y="1"/>
                    <a:pt x="9" y="472"/>
                    <a:pt x="0" y="1066"/>
                  </a:cubicBezTo>
                  <a:cubicBezTo>
                    <a:pt x="0" y="1704"/>
                    <a:pt x="529" y="2129"/>
                    <a:pt x="1077" y="2129"/>
                  </a:cubicBezTo>
                  <a:cubicBezTo>
                    <a:pt x="1339" y="2129"/>
                    <a:pt x="1606" y="2032"/>
                    <a:pt x="1821" y="1814"/>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4" name="Google Shape;2900;p79">
              <a:extLst>
                <a:ext uri="{FF2B5EF4-FFF2-40B4-BE49-F238E27FC236}">
                  <a16:creationId xmlns:a16="http://schemas.microsoft.com/office/drawing/2014/main" id="{FADCDF3F-EE99-2B95-6129-E95345B1B241}"/>
                </a:ext>
              </a:extLst>
            </p:cNvPr>
            <p:cNvSpPr/>
            <p:nvPr/>
          </p:nvSpPr>
          <p:spPr>
            <a:xfrm>
              <a:off x="5951475" y="3551925"/>
              <a:ext cx="62225" cy="53250"/>
            </a:xfrm>
            <a:custGeom>
              <a:avLst/>
              <a:gdLst/>
              <a:ahLst/>
              <a:cxnLst/>
              <a:rect l="l" t="t" r="r" b="b"/>
              <a:pathLst>
                <a:path w="2489" h="2130" extrusionOk="0">
                  <a:moveTo>
                    <a:pt x="1066" y="1"/>
                  </a:moveTo>
                  <a:cubicBezTo>
                    <a:pt x="472" y="1"/>
                    <a:pt x="1" y="472"/>
                    <a:pt x="1" y="1066"/>
                  </a:cubicBezTo>
                  <a:cubicBezTo>
                    <a:pt x="1" y="1704"/>
                    <a:pt x="525" y="2129"/>
                    <a:pt x="1071" y="2129"/>
                  </a:cubicBezTo>
                  <a:cubicBezTo>
                    <a:pt x="1332" y="2129"/>
                    <a:pt x="1598" y="2032"/>
                    <a:pt x="1814" y="1814"/>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5" name="Google Shape;2901;p79">
              <a:extLst>
                <a:ext uri="{FF2B5EF4-FFF2-40B4-BE49-F238E27FC236}">
                  <a16:creationId xmlns:a16="http://schemas.microsoft.com/office/drawing/2014/main" id="{8E83FA4D-9E2D-7F39-7D22-9FE79BDBDF16}"/>
                </a:ext>
              </a:extLst>
            </p:cNvPr>
            <p:cNvSpPr/>
            <p:nvPr/>
          </p:nvSpPr>
          <p:spPr>
            <a:xfrm>
              <a:off x="5875275" y="3551925"/>
              <a:ext cx="62225" cy="53250"/>
            </a:xfrm>
            <a:custGeom>
              <a:avLst/>
              <a:gdLst/>
              <a:ahLst/>
              <a:cxnLst/>
              <a:rect l="l" t="t" r="r" b="b"/>
              <a:pathLst>
                <a:path w="2489" h="2130" extrusionOk="0">
                  <a:moveTo>
                    <a:pt x="1065" y="1"/>
                  </a:moveTo>
                  <a:cubicBezTo>
                    <a:pt x="480" y="1"/>
                    <a:pt x="0" y="472"/>
                    <a:pt x="0" y="1066"/>
                  </a:cubicBezTo>
                  <a:cubicBezTo>
                    <a:pt x="0" y="1704"/>
                    <a:pt x="525" y="2129"/>
                    <a:pt x="1073" y="2129"/>
                  </a:cubicBezTo>
                  <a:cubicBezTo>
                    <a:pt x="1335" y="2129"/>
                    <a:pt x="1603" y="2032"/>
                    <a:pt x="1821" y="1814"/>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6" name="Google Shape;2902;p79">
              <a:extLst>
                <a:ext uri="{FF2B5EF4-FFF2-40B4-BE49-F238E27FC236}">
                  <a16:creationId xmlns:a16="http://schemas.microsoft.com/office/drawing/2014/main" id="{4B1CC856-D807-FC68-A37D-9FE82E34EEFF}"/>
                </a:ext>
              </a:extLst>
            </p:cNvPr>
            <p:cNvSpPr/>
            <p:nvPr/>
          </p:nvSpPr>
          <p:spPr>
            <a:xfrm>
              <a:off x="5799050" y="3551925"/>
              <a:ext cx="62375" cy="53300"/>
            </a:xfrm>
            <a:custGeom>
              <a:avLst/>
              <a:gdLst/>
              <a:ahLst/>
              <a:cxnLst/>
              <a:rect l="l" t="t" r="r" b="b"/>
              <a:pathLst>
                <a:path w="2495" h="2132" extrusionOk="0">
                  <a:moveTo>
                    <a:pt x="1076" y="1"/>
                  </a:moveTo>
                  <a:cubicBezTo>
                    <a:pt x="1073" y="1"/>
                    <a:pt x="1069" y="1"/>
                    <a:pt x="1066" y="1"/>
                  </a:cubicBezTo>
                  <a:cubicBezTo>
                    <a:pt x="481" y="1"/>
                    <a:pt x="1" y="480"/>
                    <a:pt x="9" y="1066"/>
                  </a:cubicBezTo>
                  <a:cubicBezTo>
                    <a:pt x="9" y="1708"/>
                    <a:pt x="531" y="2131"/>
                    <a:pt x="1078" y="2131"/>
                  </a:cubicBezTo>
                  <a:cubicBezTo>
                    <a:pt x="1342" y="2131"/>
                    <a:pt x="1611" y="2033"/>
                    <a:pt x="1830" y="1814"/>
                  </a:cubicBezTo>
                  <a:cubicBezTo>
                    <a:pt x="2494" y="1141"/>
                    <a:pt x="2020" y="1"/>
                    <a:pt x="107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7" name="Google Shape;2903;p79">
              <a:extLst>
                <a:ext uri="{FF2B5EF4-FFF2-40B4-BE49-F238E27FC236}">
                  <a16:creationId xmlns:a16="http://schemas.microsoft.com/office/drawing/2014/main" id="{30C3A741-609F-7F03-D33F-4384A9E5EEAA}"/>
                </a:ext>
              </a:extLst>
            </p:cNvPr>
            <p:cNvSpPr/>
            <p:nvPr/>
          </p:nvSpPr>
          <p:spPr>
            <a:xfrm>
              <a:off x="5723050" y="3551925"/>
              <a:ext cx="62150" cy="53300"/>
            </a:xfrm>
            <a:custGeom>
              <a:avLst/>
              <a:gdLst/>
              <a:ahLst/>
              <a:cxnLst/>
              <a:rect l="l" t="t" r="r" b="b"/>
              <a:pathLst>
                <a:path w="2486" h="2132" extrusionOk="0">
                  <a:moveTo>
                    <a:pt x="1075" y="1"/>
                  </a:moveTo>
                  <a:cubicBezTo>
                    <a:pt x="1072" y="1"/>
                    <a:pt x="1069" y="1"/>
                    <a:pt x="1065" y="1"/>
                  </a:cubicBezTo>
                  <a:cubicBezTo>
                    <a:pt x="472" y="1"/>
                    <a:pt x="0" y="480"/>
                    <a:pt x="0" y="1066"/>
                  </a:cubicBezTo>
                  <a:cubicBezTo>
                    <a:pt x="0" y="1708"/>
                    <a:pt x="523" y="2131"/>
                    <a:pt x="1070" y="2131"/>
                  </a:cubicBezTo>
                  <a:cubicBezTo>
                    <a:pt x="1333" y="2131"/>
                    <a:pt x="1602" y="2033"/>
                    <a:pt x="1821" y="1814"/>
                  </a:cubicBezTo>
                  <a:cubicBezTo>
                    <a:pt x="2486" y="1141"/>
                    <a:pt x="2012" y="1"/>
                    <a:pt x="107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8" name="Google Shape;2904;p79">
              <a:extLst>
                <a:ext uri="{FF2B5EF4-FFF2-40B4-BE49-F238E27FC236}">
                  <a16:creationId xmlns:a16="http://schemas.microsoft.com/office/drawing/2014/main" id="{0436BA66-33D7-3543-1838-27C4E7CF2A66}"/>
                </a:ext>
              </a:extLst>
            </p:cNvPr>
            <p:cNvSpPr/>
            <p:nvPr/>
          </p:nvSpPr>
          <p:spPr>
            <a:xfrm>
              <a:off x="5723050" y="3475725"/>
              <a:ext cx="62225" cy="53350"/>
            </a:xfrm>
            <a:custGeom>
              <a:avLst/>
              <a:gdLst/>
              <a:ahLst/>
              <a:cxnLst/>
              <a:rect l="l" t="t" r="r" b="b"/>
              <a:pathLst>
                <a:path w="2489" h="2134" extrusionOk="0">
                  <a:moveTo>
                    <a:pt x="1065" y="0"/>
                  </a:moveTo>
                  <a:cubicBezTo>
                    <a:pt x="472" y="0"/>
                    <a:pt x="0" y="480"/>
                    <a:pt x="0" y="1065"/>
                  </a:cubicBezTo>
                  <a:cubicBezTo>
                    <a:pt x="0" y="1709"/>
                    <a:pt x="526" y="2133"/>
                    <a:pt x="1072" y="2133"/>
                  </a:cubicBezTo>
                  <a:cubicBezTo>
                    <a:pt x="1333" y="2133"/>
                    <a:pt x="1598" y="2037"/>
                    <a:pt x="1813" y="1821"/>
                  </a:cubicBezTo>
                  <a:cubicBezTo>
                    <a:pt x="2488" y="1146"/>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9" name="Google Shape;2905;p79">
              <a:extLst>
                <a:ext uri="{FF2B5EF4-FFF2-40B4-BE49-F238E27FC236}">
                  <a16:creationId xmlns:a16="http://schemas.microsoft.com/office/drawing/2014/main" id="{786CF217-C3A6-DD80-A230-BBE556511076}"/>
                </a:ext>
              </a:extLst>
            </p:cNvPr>
            <p:cNvSpPr/>
            <p:nvPr/>
          </p:nvSpPr>
          <p:spPr>
            <a:xfrm>
              <a:off x="5646825" y="3475725"/>
              <a:ext cx="62225" cy="53350"/>
            </a:xfrm>
            <a:custGeom>
              <a:avLst/>
              <a:gdLst/>
              <a:ahLst/>
              <a:cxnLst/>
              <a:rect l="l" t="t" r="r" b="b"/>
              <a:pathLst>
                <a:path w="2489" h="2134" extrusionOk="0">
                  <a:moveTo>
                    <a:pt x="1066" y="0"/>
                  </a:moveTo>
                  <a:cubicBezTo>
                    <a:pt x="472" y="0"/>
                    <a:pt x="1" y="480"/>
                    <a:pt x="1" y="1065"/>
                  </a:cubicBezTo>
                  <a:cubicBezTo>
                    <a:pt x="1" y="1709"/>
                    <a:pt x="526" y="2133"/>
                    <a:pt x="1072" y="2133"/>
                  </a:cubicBezTo>
                  <a:cubicBezTo>
                    <a:pt x="1333" y="2133"/>
                    <a:pt x="1598" y="2037"/>
                    <a:pt x="1814"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0" name="Google Shape;2906;p79">
              <a:extLst>
                <a:ext uri="{FF2B5EF4-FFF2-40B4-BE49-F238E27FC236}">
                  <a16:creationId xmlns:a16="http://schemas.microsoft.com/office/drawing/2014/main" id="{159E4749-AB78-477D-2FE2-A191E4A2330D}"/>
                </a:ext>
              </a:extLst>
            </p:cNvPr>
            <p:cNvSpPr/>
            <p:nvPr/>
          </p:nvSpPr>
          <p:spPr>
            <a:xfrm>
              <a:off x="5646700" y="3399500"/>
              <a:ext cx="62350" cy="53350"/>
            </a:xfrm>
            <a:custGeom>
              <a:avLst/>
              <a:gdLst/>
              <a:ahLst/>
              <a:cxnLst/>
              <a:rect l="l" t="t" r="r" b="b"/>
              <a:pathLst>
                <a:path w="2494" h="2134" extrusionOk="0">
                  <a:moveTo>
                    <a:pt x="1071" y="1"/>
                  </a:moveTo>
                  <a:cubicBezTo>
                    <a:pt x="477" y="1"/>
                    <a:pt x="6" y="480"/>
                    <a:pt x="6" y="1066"/>
                  </a:cubicBezTo>
                  <a:cubicBezTo>
                    <a:pt x="0" y="1709"/>
                    <a:pt x="528" y="2134"/>
                    <a:pt x="1076" y="2134"/>
                  </a:cubicBezTo>
                  <a:cubicBezTo>
                    <a:pt x="1337" y="2134"/>
                    <a:pt x="1603" y="2037"/>
                    <a:pt x="1819" y="1822"/>
                  </a:cubicBezTo>
                  <a:cubicBezTo>
                    <a:pt x="2494" y="1147"/>
                    <a:pt x="2022" y="1"/>
                    <a:pt x="1071"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1" name="Google Shape;2907;p79">
              <a:extLst>
                <a:ext uri="{FF2B5EF4-FFF2-40B4-BE49-F238E27FC236}">
                  <a16:creationId xmlns:a16="http://schemas.microsoft.com/office/drawing/2014/main" id="{88CF1B73-FE20-6F21-8D9B-487706B61225}"/>
                </a:ext>
              </a:extLst>
            </p:cNvPr>
            <p:cNvSpPr/>
            <p:nvPr/>
          </p:nvSpPr>
          <p:spPr>
            <a:xfrm>
              <a:off x="5570475" y="3399500"/>
              <a:ext cx="62350" cy="53350"/>
            </a:xfrm>
            <a:custGeom>
              <a:avLst/>
              <a:gdLst/>
              <a:ahLst/>
              <a:cxnLst/>
              <a:rect l="l" t="t" r="r" b="b"/>
              <a:pathLst>
                <a:path w="2494" h="2134" extrusionOk="0">
                  <a:moveTo>
                    <a:pt x="1071" y="1"/>
                  </a:moveTo>
                  <a:cubicBezTo>
                    <a:pt x="486" y="1"/>
                    <a:pt x="6" y="480"/>
                    <a:pt x="6" y="1066"/>
                  </a:cubicBezTo>
                  <a:cubicBezTo>
                    <a:pt x="1" y="1709"/>
                    <a:pt x="528" y="2134"/>
                    <a:pt x="1076" y="2134"/>
                  </a:cubicBezTo>
                  <a:cubicBezTo>
                    <a:pt x="1338" y="2134"/>
                    <a:pt x="1604" y="2037"/>
                    <a:pt x="1819" y="1822"/>
                  </a:cubicBezTo>
                  <a:cubicBezTo>
                    <a:pt x="2494" y="1155"/>
                    <a:pt x="2022" y="1"/>
                    <a:pt x="1071"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2" name="Google Shape;2908;p79">
              <a:extLst>
                <a:ext uri="{FF2B5EF4-FFF2-40B4-BE49-F238E27FC236}">
                  <a16:creationId xmlns:a16="http://schemas.microsoft.com/office/drawing/2014/main" id="{72A4C939-FA27-1736-397A-87B6B2F7B4A2}"/>
                </a:ext>
              </a:extLst>
            </p:cNvPr>
            <p:cNvSpPr/>
            <p:nvPr/>
          </p:nvSpPr>
          <p:spPr>
            <a:xfrm>
              <a:off x="5570475" y="3323300"/>
              <a:ext cx="62350" cy="53425"/>
            </a:xfrm>
            <a:custGeom>
              <a:avLst/>
              <a:gdLst/>
              <a:ahLst/>
              <a:cxnLst/>
              <a:rect l="l" t="t" r="r" b="b"/>
              <a:pathLst>
                <a:path w="2494" h="2137" extrusionOk="0">
                  <a:moveTo>
                    <a:pt x="1071" y="0"/>
                  </a:moveTo>
                  <a:cubicBezTo>
                    <a:pt x="486" y="0"/>
                    <a:pt x="6" y="480"/>
                    <a:pt x="6" y="1065"/>
                  </a:cubicBezTo>
                  <a:cubicBezTo>
                    <a:pt x="1" y="1709"/>
                    <a:pt x="524" y="2137"/>
                    <a:pt x="1072" y="2137"/>
                  </a:cubicBezTo>
                  <a:cubicBezTo>
                    <a:pt x="1334" y="2137"/>
                    <a:pt x="1601" y="2039"/>
                    <a:pt x="1819" y="1821"/>
                  </a:cubicBezTo>
                  <a:cubicBezTo>
                    <a:pt x="2494" y="1154"/>
                    <a:pt x="2022" y="0"/>
                    <a:pt x="1071"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3" name="Google Shape;2909;p79">
              <a:extLst>
                <a:ext uri="{FF2B5EF4-FFF2-40B4-BE49-F238E27FC236}">
                  <a16:creationId xmlns:a16="http://schemas.microsoft.com/office/drawing/2014/main" id="{E8E68EC1-C05B-A925-12DC-084392C7D435}"/>
                </a:ext>
              </a:extLst>
            </p:cNvPr>
            <p:cNvSpPr/>
            <p:nvPr/>
          </p:nvSpPr>
          <p:spPr>
            <a:xfrm>
              <a:off x="5494275" y="3323300"/>
              <a:ext cx="62350" cy="53425"/>
            </a:xfrm>
            <a:custGeom>
              <a:avLst/>
              <a:gdLst/>
              <a:ahLst/>
              <a:cxnLst/>
              <a:rect l="l" t="t" r="r" b="b"/>
              <a:pathLst>
                <a:path w="2494" h="2137" extrusionOk="0">
                  <a:moveTo>
                    <a:pt x="1071" y="0"/>
                  </a:moveTo>
                  <a:cubicBezTo>
                    <a:pt x="485" y="0"/>
                    <a:pt x="6" y="480"/>
                    <a:pt x="6" y="1065"/>
                  </a:cubicBezTo>
                  <a:cubicBezTo>
                    <a:pt x="0" y="1709"/>
                    <a:pt x="524" y="2137"/>
                    <a:pt x="1072" y="2137"/>
                  </a:cubicBezTo>
                  <a:cubicBezTo>
                    <a:pt x="1333" y="2137"/>
                    <a:pt x="1601" y="2039"/>
                    <a:pt x="1819" y="1821"/>
                  </a:cubicBezTo>
                  <a:cubicBezTo>
                    <a:pt x="2493" y="1154"/>
                    <a:pt x="2022" y="8"/>
                    <a:pt x="1071"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4" name="Google Shape;2910;p79">
              <a:extLst>
                <a:ext uri="{FF2B5EF4-FFF2-40B4-BE49-F238E27FC236}">
                  <a16:creationId xmlns:a16="http://schemas.microsoft.com/office/drawing/2014/main" id="{47358FDE-02C1-B495-515B-B35CC29F7785}"/>
                </a:ext>
              </a:extLst>
            </p:cNvPr>
            <p:cNvSpPr/>
            <p:nvPr/>
          </p:nvSpPr>
          <p:spPr>
            <a:xfrm>
              <a:off x="5494275" y="3247075"/>
              <a:ext cx="62350" cy="53500"/>
            </a:xfrm>
            <a:custGeom>
              <a:avLst/>
              <a:gdLst/>
              <a:ahLst/>
              <a:cxnLst/>
              <a:rect l="l" t="t" r="r" b="b"/>
              <a:pathLst>
                <a:path w="2494" h="2140" extrusionOk="0">
                  <a:moveTo>
                    <a:pt x="1071" y="1"/>
                  </a:moveTo>
                  <a:cubicBezTo>
                    <a:pt x="485" y="1"/>
                    <a:pt x="6" y="480"/>
                    <a:pt x="6" y="1066"/>
                  </a:cubicBezTo>
                  <a:cubicBezTo>
                    <a:pt x="0" y="1711"/>
                    <a:pt x="527" y="2140"/>
                    <a:pt x="1077" y="2140"/>
                  </a:cubicBezTo>
                  <a:cubicBezTo>
                    <a:pt x="1337" y="2140"/>
                    <a:pt x="1602" y="2044"/>
                    <a:pt x="1819" y="1830"/>
                  </a:cubicBezTo>
                  <a:cubicBezTo>
                    <a:pt x="2493" y="1155"/>
                    <a:pt x="2022" y="9"/>
                    <a:pt x="1071"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5" name="Google Shape;2911;p79">
              <a:extLst>
                <a:ext uri="{FF2B5EF4-FFF2-40B4-BE49-F238E27FC236}">
                  <a16:creationId xmlns:a16="http://schemas.microsoft.com/office/drawing/2014/main" id="{95A2E681-FEA5-B1B3-1D11-0DB4923FF2B2}"/>
                </a:ext>
              </a:extLst>
            </p:cNvPr>
            <p:cNvSpPr/>
            <p:nvPr/>
          </p:nvSpPr>
          <p:spPr>
            <a:xfrm>
              <a:off x="5646700" y="3247075"/>
              <a:ext cx="62350" cy="53450"/>
            </a:xfrm>
            <a:custGeom>
              <a:avLst/>
              <a:gdLst/>
              <a:ahLst/>
              <a:cxnLst/>
              <a:rect l="l" t="t" r="r" b="b"/>
              <a:pathLst>
                <a:path w="2494" h="2138" extrusionOk="0">
                  <a:moveTo>
                    <a:pt x="1071" y="1"/>
                  </a:moveTo>
                  <a:cubicBezTo>
                    <a:pt x="486" y="9"/>
                    <a:pt x="6" y="480"/>
                    <a:pt x="6" y="1066"/>
                  </a:cubicBezTo>
                  <a:cubicBezTo>
                    <a:pt x="0" y="1709"/>
                    <a:pt x="524" y="2137"/>
                    <a:pt x="1072" y="2137"/>
                  </a:cubicBezTo>
                  <a:cubicBezTo>
                    <a:pt x="1333" y="2137"/>
                    <a:pt x="1601" y="2040"/>
                    <a:pt x="1819" y="1822"/>
                  </a:cubicBezTo>
                  <a:cubicBezTo>
                    <a:pt x="2494" y="1155"/>
                    <a:pt x="2022" y="1"/>
                    <a:pt x="1071"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6" name="Google Shape;2912;p79">
              <a:extLst>
                <a:ext uri="{FF2B5EF4-FFF2-40B4-BE49-F238E27FC236}">
                  <a16:creationId xmlns:a16="http://schemas.microsoft.com/office/drawing/2014/main" id="{D0E0B786-4833-200D-E565-CAA2C7E10F84}"/>
                </a:ext>
              </a:extLst>
            </p:cNvPr>
            <p:cNvSpPr/>
            <p:nvPr/>
          </p:nvSpPr>
          <p:spPr>
            <a:xfrm>
              <a:off x="5570625" y="3171075"/>
              <a:ext cx="62200" cy="53350"/>
            </a:xfrm>
            <a:custGeom>
              <a:avLst/>
              <a:gdLst/>
              <a:ahLst/>
              <a:cxnLst/>
              <a:rect l="l" t="t" r="r" b="b"/>
              <a:pathLst>
                <a:path w="2488" h="2134" extrusionOk="0">
                  <a:moveTo>
                    <a:pt x="1065" y="0"/>
                  </a:moveTo>
                  <a:cubicBezTo>
                    <a:pt x="472" y="0"/>
                    <a:pt x="0" y="472"/>
                    <a:pt x="0" y="1065"/>
                  </a:cubicBezTo>
                  <a:cubicBezTo>
                    <a:pt x="0" y="1709"/>
                    <a:pt x="526" y="2133"/>
                    <a:pt x="1072" y="2133"/>
                  </a:cubicBezTo>
                  <a:cubicBezTo>
                    <a:pt x="1333" y="2133"/>
                    <a:pt x="1598" y="2037"/>
                    <a:pt x="1813"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7" name="Google Shape;2913;p79">
              <a:extLst>
                <a:ext uri="{FF2B5EF4-FFF2-40B4-BE49-F238E27FC236}">
                  <a16:creationId xmlns:a16="http://schemas.microsoft.com/office/drawing/2014/main" id="{C14A461E-0DC8-4965-C086-B0CFD1D6FA4F}"/>
                </a:ext>
              </a:extLst>
            </p:cNvPr>
            <p:cNvSpPr/>
            <p:nvPr/>
          </p:nvSpPr>
          <p:spPr>
            <a:xfrm>
              <a:off x="5494400" y="3094850"/>
              <a:ext cx="62225" cy="53350"/>
            </a:xfrm>
            <a:custGeom>
              <a:avLst/>
              <a:gdLst/>
              <a:ahLst/>
              <a:cxnLst/>
              <a:rect l="l" t="t" r="r" b="b"/>
              <a:pathLst>
                <a:path w="2489" h="2134" extrusionOk="0">
                  <a:moveTo>
                    <a:pt x="1066" y="1"/>
                  </a:moveTo>
                  <a:cubicBezTo>
                    <a:pt x="480" y="1"/>
                    <a:pt x="1" y="480"/>
                    <a:pt x="1" y="1066"/>
                  </a:cubicBezTo>
                  <a:cubicBezTo>
                    <a:pt x="1" y="1709"/>
                    <a:pt x="526" y="2134"/>
                    <a:pt x="1075" y="2134"/>
                  </a:cubicBezTo>
                  <a:cubicBezTo>
                    <a:pt x="1337" y="2134"/>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8" name="Google Shape;2914;p79">
              <a:extLst>
                <a:ext uri="{FF2B5EF4-FFF2-40B4-BE49-F238E27FC236}">
                  <a16:creationId xmlns:a16="http://schemas.microsoft.com/office/drawing/2014/main" id="{9FE735E1-261E-2A30-4131-C26A20538578}"/>
                </a:ext>
              </a:extLst>
            </p:cNvPr>
            <p:cNvSpPr/>
            <p:nvPr/>
          </p:nvSpPr>
          <p:spPr>
            <a:xfrm>
              <a:off x="7322525" y="1495200"/>
              <a:ext cx="62400" cy="53325"/>
            </a:xfrm>
            <a:custGeom>
              <a:avLst/>
              <a:gdLst/>
              <a:ahLst/>
              <a:cxnLst/>
              <a:rect l="l" t="t" r="r" b="b"/>
              <a:pathLst>
                <a:path w="2496" h="2133" extrusionOk="0">
                  <a:moveTo>
                    <a:pt x="1073" y="0"/>
                  </a:moveTo>
                  <a:cubicBezTo>
                    <a:pt x="480" y="0"/>
                    <a:pt x="8" y="480"/>
                    <a:pt x="0" y="1065"/>
                  </a:cubicBezTo>
                  <a:cubicBezTo>
                    <a:pt x="0" y="1709"/>
                    <a:pt x="529" y="2133"/>
                    <a:pt x="1078" y="2133"/>
                  </a:cubicBezTo>
                  <a:cubicBezTo>
                    <a:pt x="1340" y="2133"/>
                    <a:pt x="1606" y="2036"/>
                    <a:pt x="1821" y="1821"/>
                  </a:cubicBezTo>
                  <a:cubicBezTo>
                    <a:pt x="2496" y="1146"/>
                    <a:pt x="2016" y="0"/>
                    <a:pt x="1073"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9" name="Google Shape;2915;p79">
              <a:extLst>
                <a:ext uri="{FF2B5EF4-FFF2-40B4-BE49-F238E27FC236}">
                  <a16:creationId xmlns:a16="http://schemas.microsoft.com/office/drawing/2014/main" id="{7DC80FCF-BD57-E47B-1180-CA64CCD59A6F}"/>
                </a:ext>
              </a:extLst>
            </p:cNvPr>
            <p:cNvSpPr/>
            <p:nvPr/>
          </p:nvSpPr>
          <p:spPr>
            <a:xfrm>
              <a:off x="7246500" y="1495200"/>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4"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0" name="Google Shape;2916;p79">
              <a:extLst>
                <a:ext uri="{FF2B5EF4-FFF2-40B4-BE49-F238E27FC236}">
                  <a16:creationId xmlns:a16="http://schemas.microsoft.com/office/drawing/2014/main" id="{8A4752A8-7EC5-E76D-5B4F-8D7AF542FA0C}"/>
                </a:ext>
              </a:extLst>
            </p:cNvPr>
            <p:cNvSpPr/>
            <p:nvPr/>
          </p:nvSpPr>
          <p:spPr>
            <a:xfrm>
              <a:off x="7246500" y="1418975"/>
              <a:ext cx="62225" cy="53350"/>
            </a:xfrm>
            <a:custGeom>
              <a:avLst/>
              <a:gdLst/>
              <a:ahLst/>
              <a:cxnLst/>
              <a:rect l="l" t="t" r="r" b="b"/>
              <a:pathLst>
                <a:path w="2489" h="2134" extrusionOk="0">
                  <a:moveTo>
                    <a:pt x="1066" y="1"/>
                  </a:moveTo>
                  <a:cubicBezTo>
                    <a:pt x="472" y="1"/>
                    <a:pt x="1" y="480"/>
                    <a:pt x="1" y="1065"/>
                  </a:cubicBezTo>
                  <a:cubicBezTo>
                    <a:pt x="1" y="1709"/>
                    <a:pt x="526" y="2133"/>
                    <a:pt x="1072" y="2133"/>
                  </a:cubicBezTo>
                  <a:cubicBezTo>
                    <a:pt x="1333" y="2133"/>
                    <a:pt x="1598" y="2037"/>
                    <a:pt x="1814"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1" name="Google Shape;2917;p79">
              <a:extLst>
                <a:ext uri="{FF2B5EF4-FFF2-40B4-BE49-F238E27FC236}">
                  <a16:creationId xmlns:a16="http://schemas.microsoft.com/office/drawing/2014/main" id="{6E349E1B-FD4D-4192-A4FE-B0D2AE9F350E}"/>
                </a:ext>
              </a:extLst>
            </p:cNvPr>
            <p:cNvSpPr/>
            <p:nvPr/>
          </p:nvSpPr>
          <p:spPr>
            <a:xfrm>
              <a:off x="7170300" y="1495200"/>
              <a:ext cx="62200" cy="53325"/>
            </a:xfrm>
            <a:custGeom>
              <a:avLst/>
              <a:gdLst/>
              <a:ahLst/>
              <a:cxnLst/>
              <a:rect l="l" t="t" r="r" b="b"/>
              <a:pathLst>
                <a:path w="2488" h="2133"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2" name="Google Shape;2918;p79">
              <a:extLst>
                <a:ext uri="{FF2B5EF4-FFF2-40B4-BE49-F238E27FC236}">
                  <a16:creationId xmlns:a16="http://schemas.microsoft.com/office/drawing/2014/main" id="{0725075D-5F9D-83AF-4275-01E6012D1908}"/>
                </a:ext>
              </a:extLst>
            </p:cNvPr>
            <p:cNvSpPr/>
            <p:nvPr/>
          </p:nvSpPr>
          <p:spPr>
            <a:xfrm>
              <a:off x="7170300" y="1418975"/>
              <a:ext cx="62200" cy="53350"/>
            </a:xfrm>
            <a:custGeom>
              <a:avLst/>
              <a:gdLst/>
              <a:ahLst/>
              <a:cxnLst/>
              <a:rect l="l" t="t" r="r" b="b"/>
              <a:pathLst>
                <a:path w="2488" h="2134" extrusionOk="0">
                  <a:moveTo>
                    <a:pt x="1065" y="1"/>
                  </a:moveTo>
                  <a:cubicBezTo>
                    <a:pt x="480" y="1"/>
                    <a:pt x="0" y="480"/>
                    <a:pt x="0" y="1065"/>
                  </a:cubicBezTo>
                  <a:cubicBezTo>
                    <a:pt x="0" y="1709"/>
                    <a:pt x="526"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3" name="Google Shape;2919;p79">
              <a:extLst>
                <a:ext uri="{FF2B5EF4-FFF2-40B4-BE49-F238E27FC236}">
                  <a16:creationId xmlns:a16="http://schemas.microsoft.com/office/drawing/2014/main" id="{2B7A1BBC-1558-2343-583D-CF820649BC65}"/>
                </a:ext>
              </a:extLst>
            </p:cNvPr>
            <p:cNvSpPr/>
            <p:nvPr/>
          </p:nvSpPr>
          <p:spPr>
            <a:xfrm>
              <a:off x="7094075" y="1571400"/>
              <a:ext cx="62425" cy="53250"/>
            </a:xfrm>
            <a:custGeom>
              <a:avLst/>
              <a:gdLst/>
              <a:ahLst/>
              <a:cxnLst/>
              <a:rect l="l" t="t" r="r" b="b"/>
              <a:pathLst>
                <a:path w="2497" h="2130" extrusionOk="0">
                  <a:moveTo>
                    <a:pt x="1066" y="1"/>
                  </a:moveTo>
                  <a:cubicBezTo>
                    <a:pt x="480" y="1"/>
                    <a:pt x="1" y="472"/>
                    <a:pt x="1" y="1066"/>
                  </a:cubicBezTo>
                  <a:cubicBezTo>
                    <a:pt x="1" y="1703"/>
                    <a:pt x="525" y="2129"/>
                    <a:pt x="1073" y="2129"/>
                  </a:cubicBezTo>
                  <a:cubicBezTo>
                    <a:pt x="1336" y="2129"/>
                    <a:pt x="1603" y="2032"/>
                    <a:pt x="1822" y="1813"/>
                  </a:cubicBezTo>
                  <a:cubicBezTo>
                    <a:pt x="2496"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4" name="Google Shape;2920;p79">
              <a:extLst>
                <a:ext uri="{FF2B5EF4-FFF2-40B4-BE49-F238E27FC236}">
                  <a16:creationId xmlns:a16="http://schemas.microsoft.com/office/drawing/2014/main" id="{1BBAA1F3-9247-C6FA-DEEF-30C20B45E7E0}"/>
                </a:ext>
              </a:extLst>
            </p:cNvPr>
            <p:cNvSpPr/>
            <p:nvPr/>
          </p:nvSpPr>
          <p:spPr>
            <a:xfrm>
              <a:off x="7094075" y="1418975"/>
              <a:ext cx="62425" cy="53350"/>
            </a:xfrm>
            <a:custGeom>
              <a:avLst/>
              <a:gdLst/>
              <a:ahLst/>
              <a:cxnLst/>
              <a:rect l="l" t="t" r="r" b="b"/>
              <a:pathLst>
                <a:path w="2497" h="2134" extrusionOk="0">
                  <a:moveTo>
                    <a:pt x="1066" y="1"/>
                  </a:moveTo>
                  <a:cubicBezTo>
                    <a:pt x="480" y="1"/>
                    <a:pt x="1" y="480"/>
                    <a:pt x="1" y="1065"/>
                  </a:cubicBezTo>
                  <a:cubicBezTo>
                    <a:pt x="1" y="1709"/>
                    <a:pt x="526" y="2133"/>
                    <a:pt x="1075" y="2133"/>
                  </a:cubicBezTo>
                  <a:cubicBezTo>
                    <a:pt x="1337" y="2133"/>
                    <a:pt x="1604" y="2037"/>
                    <a:pt x="1822" y="1822"/>
                  </a:cubicBezTo>
                  <a:cubicBezTo>
                    <a:pt x="2496"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5" name="Google Shape;2921;p79">
              <a:extLst>
                <a:ext uri="{FF2B5EF4-FFF2-40B4-BE49-F238E27FC236}">
                  <a16:creationId xmlns:a16="http://schemas.microsoft.com/office/drawing/2014/main" id="{7BB72340-17C6-A5F9-9125-652736AD8C41}"/>
                </a:ext>
              </a:extLst>
            </p:cNvPr>
            <p:cNvSpPr/>
            <p:nvPr/>
          </p:nvSpPr>
          <p:spPr>
            <a:xfrm>
              <a:off x="7017875" y="1571400"/>
              <a:ext cx="62400" cy="53250"/>
            </a:xfrm>
            <a:custGeom>
              <a:avLst/>
              <a:gdLst/>
              <a:ahLst/>
              <a:cxnLst/>
              <a:rect l="l" t="t" r="r" b="b"/>
              <a:pathLst>
                <a:path w="2496" h="2130" extrusionOk="0">
                  <a:moveTo>
                    <a:pt x="1073" y="1"/>
                  </a:moveTo>
                  <a:cubicBezTo>
                    <a:pt x="480" y="1"/>
                    <a:pt x="8" y="472"/>
                    <a:pt x="0" y="1066"/>
                  </a:cubicBezTo>
                  <a:cubicBezTo>
                    <a:pt x="0" y="1703"/>
                    <a:pt x="528" y="2129"/>
                    <a:pt x="1076" y="2129"/>
                  </a:cubicBezTo>
                  <a:cubicBezTo>
                    <a:pt x="1339" y="2129"/>
                    <a:pt x="1605" y="2032"/>
                    <a:pt x="1821" y="1813"/>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6" name="Google Shape;2922;p79">
              <a:extLst>
                <a:ext uri="{FF2B5EF4-FFF2-40B4-BE49-F238E27FC236}">
                  <a16:creationId xmlns:a16="http://schemas.microsoft.com/office/drawing/2014/main" id="{8194AB65-7FEF-A3F4-1521-FDFFABA3916F}"/>
                </a:ext>
              </a:extLst>
            </p:cNvPr>
            <p:cNvSpPr/>
            <p:nvPr/>
          </p:nvSpPr>
          <p:spPr>
            <a:xfrm>
              <a:off x="7017875" y="1418975"/>
              <a:ext cx="62400" cy="53350"/>
            </a:xfrm>
            <a:custGeom>
              <a:avLst/>
              <a:gdLst/>
              <a:ahLst/>
              <a:cxnLst/>
              <a:rect l="l" t="t" r="r" b="b"/>
              <a:pathLst>
                <a:path w="2496" h="2134" extrusionOk="0">
                  <a:moveTo>
                    <a:pt x="1073" y="1"/>
                  </a:moveTo>
                  <a:cubicBezTo>
                    <a:pt x="480" y="1"/>
                    <a:pt x="8" y="480"/>
                    <a:pt x="0" y="1065"/>
                  </a:cubicBezTo>
                  <a:cubicBezTo>
                    <a:pt x="0" y="1709"/>
                    <a:pt x="529" y="2133"/>
                    <a:pt x="1078" y="2133"/>
                  </a:cubicBezTo>
                  <a:cubicBezTo>
                    <a:pt x="1340" y="2133"/>
                    <a:pt x="1606" y="2037"/>
                    <a:pt x="1821" y="1822"/>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7" name="Google Shape;2923;p79">
              <a:extLst>
                <a:ext uri="{FF2B5EF4-FFF2-40B4-BE49-F238E27FC236}">
                  <a16:creationId xmlns:a16="http://schemas.microsoft.com/office/drawing/2014/main" id="{14B88559-0A27-D082-4F00-7BAA64D212F7}"/>
                </a:ext>
              </a:extLst>
            </p:cNvPr>
            <p:cNvSpPr/>
            <p:nvPr/>
          </p:nvSpPr>
          <p:spPr>
            <a:xfrm>
              <a:off x="6941850" y="1647400"/>
              <a:ext cx="62225" cy="53450"/>
            </a:xfrm>
            <a:custGeom>
              <a:avLst/>
              <a:gdLst/>
              <a:ahLst/>
              <a:cxnLst/>
              <a:rect l="l" t="t" r="r" b="b"/>
              <a:pathLst>
                <a:path w="2489" h="2138" extrusionOk="0">
                  <a:moveTo>
                    <a:pt x="1066" y="1"/>
                  </a:moveTo>
                  <a:cubicBezTo>
                    <a:pt x="472" y="1"/>
                    <a:pt x="1" y="481"/>
                    <a:pt x="1" y="1066"/>
                  </a:cubicBezTo>
                  <a:cubicBezTo>
                    <a:pt x="1" y="1710"/>
                    <a:pt x="526" y="2138"/>
                    <a:pt x="1072" y="2138"/>
                  </a:cubicBezTo>
                  <a:cubicBezTo>
                    <a:pt x="1333" y="2138"/>
                    <a:pt x="1598" y="2040"/>
                    <a:pt x="1814" y="1822"/>
                  </a:cubicBezTo>
                  <a:cubicBezTo>
                    <a:pt x="2488"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8" name="Google Shape;2924;p79">
              <a:extLst>
                <a:ext uri="{FF2B5EF4-FFF2-40B4-BE49-F238E27FC236}">
                  <a16:creationId xmlns:a16="http://schemas.microsoft.com/office/drawing/2014/main" id="{83970EB5-5840-4B73-9C62-C2D640CEA371}"/>
                </a:ext>
              </a:extLst>
            </p:cNvPr>
            <p:cNvSpPr/>
            <p:nvPr/>
          </p:nvSpPr>
          <p:spPr>
            <a:xfrm>
              <a:off x="6941850" y="1571400"/>
              <a:ext cx="62225" cy="53250"/>
            </a:xfrm>
            <a:custGeom>
              <a:avLst/>
              <a:gdLst/>
              <a:ahLst/>
              <a:cxnLst/>
              <a:rect l="l" t="t" r="r" b="b"/>
              <a:pathLst>
                <a:path w="2489" h="2130" extrusionOk="0">
                  <a:moveTo>
                    <a:pt x="1066" y="1"/>
                  </a:moveTo>
                  <a:cubicBezTo>
                    <a:pt x="472" y="1"/>
                    <a:pt x="1" y="472"/>
                    <a:pt x="1" y="1066"/>
                  </a:cubicBezTo>
                  <a:cubicBezTo>
                    <a:pt x="1" y="1703"/>
                    <a:pt x="525" y="2129"/>
                    <a:pt x="1071" y="2129"/>
                  </a:cubicBezTo>
                  <a:cubicBezTo>
                    <a:pt x="1332" y="2129"/>
                    <a:pt x="1598" y="2032"/>
                    <a:pt x="1814" y="1813"/>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9" name="Google Shape;2925;p79">
              <a:extLst>
                <a:ext uri="{FF2B5EF4-FFF2-40B4-BE49-F238E27FC236}">
                  <a16:creationId xmlns:a16="http://schemas.microsoft.com/office/drawing/2014/main" id="{6655F3CD-3681-FBD0-5A77-C50C19E0E9E9}"/>
                </a:ext>
              </a:extLst>
            </p:cNvPr>
            <p:cNvSpPr/>
            <p:nvPr/>
          </p:nvSpPr>
          <p:spPr>
            <a:xfrm>
              <a:off x="6941850" y="1418975"/>
              <a:ext cx="62225" cy="53350"/>
            </a:xfrm>
            <a:custGeom>
              <a:avLst/>
              <a:gdLst/>
              <a:ahLst/>
              <a:cxnLst/>
              <a:rect l="l" t="t" r="r" b="b"/>
              <a:pathLst>
                <a:path w="2489" h="2134" extrusionOk="0">
                  <a:moveTo>
                    <a:pt x="1066" y="1"/>
                  </a:moveTo>
                  <a:cubicBezTo>
                    <a:pt x="472" y="1"/>
                    <a:pt x="1" y="480"/>
                    <a:pt x="1" y="1065"/>
                  </a:cubicBezTo>
                  <a:cubicBezTo>
                    <a:pt x="1" y="1709"/>
                    <a:pt x="526" y="2133"/>
                    <a:pt x="1072" y="2133"/>
                  </a:cubicBezTo>
                  <a:cubicBezTo>
                    <a:pt x="1333" y="2133"/>
                    <a:pt x="1598" y="2037"/>
                    <a:pt x="1814"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0" name="Google Shape;2926;p79">
              <a:extLst>
                <a:ext uri="{FF2B5EF4-FFF2-40B4-BE49-F238E27FC236}">
                  <a16:creationId xmlns:a16="http://schemas.microsoft.com/office/drawing/2014/main" id="{E2054E56-C3F6-24DE-979B-5383B2E5FC29}"/>
                </a:ext>
              </a:extLst>
            </p:cNvPr>
            <p:cNvSpPr/>
            <p:nvPr/>
          </p:nvSpPr>
          <p:spPr>
            <a:xfrm>
              <a:off x="6941850" y="1342750"/>
              <a:ext cx="62225" cy="53450"/>
            </a:xfrm>
            <a:custGeom>
              <a:avLst/>
              <a:gdLst/>
              <a:ahLst/>
              <a:cxnLst/>
              <a:rect l="l" t="t" r="r" b="b"/>
              <a:pathLst>
                <a:path w="2489" h="2138" extrusionOk="0">
                  <a:moveTo>
                    <a:pt x="1066" y="1"/>
                  </a:moveTo>
                  <a:cubicBezTo>
                    <a:pt x="472" y="1"/>
                    <a:pt x="1" y="481"/>
                    <a:pt x="1" y="1066"/>
                  </a:cubicBezTo>
                  <a:cubicBezTo>
                    <a:pt x="1" y="1710"/>
                    <a:pt x="526" y="2138"/>
                    <a:pt x="1072" y="2138"/>
                  </a:cubicBezTo>
                  <a:cubicBezTo>
                    <a:pt x="1333" y="2138"/>
                    <a:pt x="1598" y="2040"/>
                    <a:pt x="1814"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1" name="Google Shape;2927;p79">
              <a:extLst>
                <a:ext uri="{FF2B5EF4-FFF2-40B4-BE49-F238E27FC236}">
                  <a16:creationId xmlns:a16="http://schemas.microsoft.com/office/drawing/2014/main" id="{6C3EC638-44D3-60BB-C7D6-8439723744D1}"/>
                </a:ext>
              </a:extLst>
            </p:cNvPr>
            <p:cNvSpPr/>
            <p:nvPr/>
          </p:nvSpPr>
          <p:spPr>
            <a:xfrm>
              <a:off x="6865650" y="1723625"/>
              <a:ext cx="62200" cy="53350"/>
            </a:xfrm>
            <a:custGeom>
              <a:avLst/>
              <a:gdLst/>
              <a:ahLst/>
              <a:cxnLst/>
              <a:rect l="l" t="t" r="r" b="b"/>
              <a:pathLst>
                <a:path w="2488" h="2134" extrusionOk="0">
                  <a:moveTo>
                    <a:pt x="1065" y="1"/>
                  </a:moveTo>
                  <a:cubicBezTo>
                    <a:pt x="480" y="1"/>
                    <a:pt x="0" y="480"/>
                    <a:pt x="0" y="1065"/>
                  </a:cubicBezTo>
                  <a:cubicBezTo>
                    <a:pt x="0" y="1709"/>
                    <a:pt x="526"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2" name="Google Shape;2928;p79">
              <a:extLst>
                <a:ext uri="{FF2B5EF4-FFF2-40B4-BE49-F238E27FC236}">
                  <a16:creationId xmlns:a16="http://schemas.microsoft.com/office/drawing/2014/main" id="{16099D1B-354C-323F-050C-D68C382006EB}"/>
                </a:ext>
              </a:extLst>
            </p:cNvPr>
            <p:cNvSpPr/>
            <p:nvPr/>
          </p:nvSpPr>
          <p:spPr>
            <a:xfrm>
              <a:off x="6865650" y="1647400"/>
              <a:ext cx="62200" cy="53450"/>
            </a:xfrm>
            <a:custGeom>
              <a:avLst/>
              <a:gdLst/>
              <a:ahLst/>
              <a:cxnLst/>
              <a:rect l="l" t="t" r="r" b="b"/>
              <a:pathLst>
                <a:path w="2488" h="2138" extrusionOk="0">
                  <a:moveTo>
                    <a:pt x="1065" y="1"/>
                  </a:moveTo>
                  <a:cubicBezTo>
                    <a:pt x="480" y="9"/>
                    <a:pt x="0" y="481"/>
                    <a:pt x="0" y="1066"/>
                  </a:cubicBezTo>
                  <a:cubicBezTo>
                    <a:pt x="0" y="1710"/>
                    <a:pt x="525" y="2138"/>
                    <a:pt x="1074" y="2138"/>
                  </a:cubicBezTo>
                  <a:cubicBezTo>
                    <a:pt x="1336" y="2138"/>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3" name="Google Shape;2929;p79">
              <a:extLst>
                <a:ext uri="{FF2B5EF4-FFF2-40B4-BE49-F238E27FC236}">
                  <a16:creationId xmlns:a16="http://schemas.microsoft.com/office/drawing/2014/main" id="{A7042F8F-C2FC-AE6E-5BBF-EFD2CC0A1E7A}"/>
                </a:ext>
              </a:extLst>
            </p:cNvPr>
            <p:cNvSpPr/>
            <p:nvPr/>
          </p:nvSpPr>
          <p:spPr>
            <a:xfrm>
              <a:off x="6865650" y="1571400"/>
              <a:ext cx="62200" cy="53250"/>
            </a:xfrm>
            <a:custGeom>
              <a:avLst/>
              <a:gdLst/>
              <a:ahLst/>
              <a:cxnLst/>
              <a:rect l="l" t="t" r="r" b="b"/>
              <a:pathLst>
                <a:path w="2488" h="2130" extrusionOk="0">
                  <a:moveTo>
                    <a:pt x="1065" y="1"/>
                  </a:moveTo>
                  <a:cubicBezTo>
                    <a:pt x="480" y="1"/>
                    <a:pt x="0" y="472"/>
                    <a:pt x="0" y="1066"/>
                  </a:cubicBezTo>
                  <a:cubicBezTo>
                    <a:pt x="0" y="1703"/>
                    <a:pt x="525" y="2129"/>
                    <a:pt x="1073" y="2129"/>
                  </a:cubicBezTo>
                  <a:cubicBezTo>
                    <a:pt x="1335" y="2129"/>
                    <a:pt x="1603" y="2032"/>
                    <a:pt x="1821"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4" name="Google Shape;2930;p79">
              <a:extLst>
                <a:ext uri="{FF2B5EF4-FFF2-40B4-BE49-F238E27FC236}">
                  <a16:creationId xmlns:a16="http://schemas.microsoft.com/office/drawing/2014/main" id="{AD5F2708-52E3-DE21-6343-097DA69E3D49}"/>
                </a:ext>
              </a:extLst>
            </p:cNvPr>
            <p:cNvSpPr/>
            <p:nvPr/>
          </p:nvSpPr>
          <p:spPr>
            <a:xfrm>
              <a:off x="6865650" y="1342750"/>
              <a:ext cx="62200" cy="53450"/>
            </a:xfrm>
            <a:custGeom>
              <a:avLst/>
              <a:gdLst/>
              <a:ahLst/>
              <a:cxnLst/>
              <a:rect l="l" t="t" r="r" b="b"/>
              <a:pathLst>
                <a:path w="2488" h="2138" extrusionOk="0">
                  <a:moveTo>
                    <a:pt x="1065" y="1"/>
                  </a:moveTo>
                  <a:cubicBezTo>
                    <a:pt x="480" y="1"/>
                    <a:pt x="0" y="481"/>
                    <a:pt x="0" y="1066"/>
                  </a:cubicBezTo>
                  <a:cubicBezTo>
                    <a:pt x="0" y="1710"/>
                    <a:pt x="525" y="2138"/>
                    <a:pt x="1074" y="2138"/>
                  </a:cubicBezTo>
                  <a:cubicBezTo>
                    <a:pt x="1336" y="2138"/>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5" name="Google Shape;2931;p79">
              <a:extLst>
                <a:ext uri="{FF2B5EF4-FFF2-40B4-BE49-F238E27FC236}">
                  <a16:creationId xmlns:a16="http://schemas.microsoft.com/office/drawing/2014/main" id="{68D8352B-E293-6653-4B00-133346CCCCDA}"/>
                </a:ext>
              </a:extLst>
            </p:cNvPr>
            <p:cNvSpPr/>
            <p:nvPr/>
          </p:nvSpPr>
          <p:spPr>
            <a:xfrm>
              <a:off x="6789225" y="1799850"/>
              <a:ext cx="62425" cy="53325"/>
            </a:xfrm>
            <a:custGeom>
              <a:avLst/>
              <a:gdLst/>
              <a:ahLst/>
              <a:cxnLst/>
              <a:rect l="l" t="t" r="r" b="b"/>
              <a:pathLst>
                <a:path w="2497" h="2133" extrusionOk="0">
                  <a:moveTo>
                    <a:pt x="1074" y="0"/>
                  </a:moveTo>
                  <a:cubicBezTo>
                    <a:pt x="480" y="0"/>
                    <a:pt x="9" y="480"/>
                    <a:pt x="1" y="1065"/>
                  </a:cubicBezTo>
                  <a:cubicBezTo>
                    <a:pt x="1" y="1709"/>
                    <a:pt x="526" y="2133"/>
                    <a:pt x="1075" y="2133"/>
                  </a:cubicBezTo>
                  <a:cubicBezTo>
                    <a:pt x="1336" y="2133"/>
                    <a:pt x="1604" y="2036"/>
                    <a:pt x="1822" y="1821"/>
                  </a:cubicBezTo>
                  <a:cubicBezTo>
                    <a:pt x="2496" y="1146"/>
                    <a:pt x="2025"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6" name="Google Shape;2932;p79">
              <a:extLst>
                <a:ext uri="{FF2B5EF4-FFF2-40B4-BE49-F238E27FC236}">
                  <a16:creationId xmlns:a16="http://schemas.microsoft.com/office/drawing/2014/main" id="{67315F8A-CFD3-8A05-CD7C-B434344514EC}"/>
                </a:ext>
              </a:extLst>
            </p:cNvPr>
            <p:cNvSpPr/>
            <p:nvPr/>
          </p:nvSpPr>
          <p:spPr>
            <a:xfrm>
              <a:off x="6789225" y="1723625"/>
              <a:ext cx="62425" cy="53350"/>
            </a:xfrm>
            <a:custGeom>
              <a:avLst/>
              <a:gdLst/>
              <a:ahLst/>
              <a:cxnLst/>
              <a:rect l="l" t="t" r="r" b="b"/>
              <a:pathLst>
                <a:path w="2497" h="2134" extrusionOk="0">
                  <a:moveTo>
                    <a:pt x="1074" y="1"/>
                  </a:moveTo>
                  <a:cubicBezTo>
                    <a:pt x="480" y="1"/>
                    <a:pt x="9" y="480"/>
                    <a:pt x="1" y="1065"/>
                  </a:cubicBezTo>
                  <a:cubicBezTo>
                    <a:pt x="1" y="1709"/>
                    <a:pt x="526" y="2133"/>
                    <a:pt x="1075" y="2133"/>
                  </a:cubicBezTo>
                  <a:cubicBezTo>
                    <a:pt x="1336" y="2133"/>
                    <a:pt x="1604" y="2037"/>
                    <a:pt x="1822" y="1822"/>
                  </a:cubicBezTo>
                  <a:cubicBezTo>
                    <a:pt x="2496" y="1147"/>
                    <a:pt x="2025"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7" name="Google Shape;2933;p79">
              <a:extLst>
                <a:ext uri="{FF2B5EF4-FFF2-40B4-BE49-F238E27FC236}">
                  <a16:creationId xmlns:a16="http://schemas.microsoft.com/office/drawing/2014/main" id="{7DC8CC26-C1A9-964D-05A0-34C358A68CB5}"/>
                </a:ext>
              </a:extLst>
            </p:cNvPr>
            <p:cNvSpPr/>
            <p:nvPr/>
          </p:nvSpPr>
          <p:spPr>
            <a:xfrm>
              <a:off x="6789225" y="1571400"/>
              <a:ext cx="62425" cy="53250"/>
            </a:xfrm>
            <a:custGeom>
              <a:avLst/>
              <a:gdLst/>
              <a:ahLst/>
              <a:cxnLst/>
              <a:rect l="l" t="t" r="r" b="b"/>
              <a:pathLst>
                <a:path w="2497" h="2130" extrusionOk="0">
                  <a:moveTo>
                    <a:pt x="1074" y="1"/>
                  </a:moveTo>
                  <a:cubicBezTo>
                    <a:pt x="480" y="1"/>
                    <a:pt x="9" y="472"/>
                    <a:pt x="1" y="1066"/>
                  </a:cubicBezTo>
                  <a:cubicBezTo>
                    <a:pt x="1" y="1703"/>
                    <a:pt x="525" y="2129"/>
                    <a:pt x="1073" y="2129"/>
                  </a:cubicBezTo>
                  <a:cubicBezTo>
                    <a:pt x="1335" y="2129"/>
                    <a:pt x="1603" y="2032"/>
                    <a:pt x="1822" y="1813"/>
                  </a:cubicBezTo>
                  <a:cubicBezTo>
                    <a:pt x="2496" y="1147"/>
                    <a:pt x="2025"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8" name="Google Shape;2934;p79">
              <a:extLst>
                <a:ext uri="{FF2B5EF4-FFF2-40B4-BE49-F238E27FC236}">
                  <a16:creationId xmlns:a16="http://schemas.microsoft.com/office/drawing/2014/main" id="{7F58AA93-9EE1-983A-D3CA-CFA29DC068A7}"/>
                </a:ext>
              </a:extLst>
            </p:cNvPr>
            <p:cNvSpPr/>
            <p:nvPr/>
          </p:nvSpPr>
          <p:spPr>
            <a:xfrm>
              <a:off x="6789225" y="1342750"/>
              <a:ext cx="62425" cy="53450"/>
            </a:xfrm>
            <a:custGeom>
              <a:avLst/>
              <a:gdLst/>
              <a:ahLst/>
              <a:cxnLst/>
              <a:rect l="l" t="t" r="r" b="b"/>
              <a:pathLst>
                <a:path w="2497" h="2138" extrusionOk="0">
                  <a:moveTo>
                    <a:pt x="1074" y="1"/>
                  </a:moveTo>
                  <a:cubicBezTo>
                    <a:pt x="480" y="1"/>
                    <a:pt x="9" y="481"/>
                    <a:pt x="1" y="1066"/>
                  </a:cubicBezTo>
                  <a:cubicBezTo>
                    <a:pt x="1" y="1710"/>
                    <a:pt x="526" y="2138"/>
                    <a:pt x="1074" y="2138"/>
                  </a:cubicBezTo>
                  <a:cubicBezTo>
                    <a:pt x="1336" y="2138"/>
                    <a:pt x="1604" y="2040"/>
                    <a:pt x="1822" y="1822"/>
                  </a:cubicBezTo>
                  <a:cubicBezTo>
                    <a:pt x="2496" y="1155"/>
                    <a:pt x="2025"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9" name="Google Shape;2935;p79">
              <a:extLst>
                <a:ext uri="{FF2B5EF4-FFF2-40B4-BE49-F238E27FC236}">
                  <a16:creationId xmlns:a16="http://schemas.microsoft.com/office/drawing/2014/main" id="{43792102-2E29-CCE7-0F20-912D58143F5C}"/>
                </a:ext>
              </a:extLst>
            </p:cNvPr>
            <p:cNvSpPr/>
            <p:nvPr/>
          </p:nvSpPr>
          <p:spPr>
            <a:xfrm>
              <a:off x="6713225" y="1876050"/>
              <a:ext cx="62200" cy="53275"/>
            </a:xfrm>
            <a:custGeom>
              <a:avLst/>
              <a:gdLst/>
              <a:ahLst/>
              <a:cxnLst/>
              <a:rect l="l" t="t" r="r" b="b"/>
              <a:pathLst>
                <a:path w="2488" h="2131" extrusionOk="0">
                  <a:moveTo>
                    <a:pt x="1065" y="1"/>
                  </a:moveTo>
                  <a:cubicBezTo>
                    <a:pt x="472" y="1"/>
                    <a:pt x="0" y="472"/>
                    <a:pt x="0" y="1066"/>
                  </a:cubicBezTo>
                  <a:cubicBezTo>
                    <a:pt x="0" y="1707"/>
                    <a:pt x="522" y="2131"/>
                    <a:pt x="1067" y="2131"/>
                  </a:cubicBezTo>
                  <a:cubicBezTo>
                    <a:pt x="1329" y="2131"/>
                    <a:pt x="1596" y="2033"/>
                    <a:pt x="1813" y="1813"/>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0" name="Google Shape;2936;p79">
              <a:extLst>
                <a:ext uri="{FF2B5EF4-FFF2-40B4-BE49-F238E27FC236}">
                  <a16:creationId xmlns:a16="http://schemas.microsoft.com/office/drawing/2014/main" id="{8826A34C-7307-0775-92A5-8C76E4D76C6F}"/>
                </a:ext>
              </a:extLst>
            </p:cNvPr>
            <p:cNvSpPr/>
            <p:nvPr/>
          </p:nvSpPr>
          <p:spPr>
            <a:xfrm>
              <a:off x="6713225" y="1799850"/>
              <a:ext cx="62200" cy="53325"/>
            </a:xfrm>
            <a:custGeom>
              <a:avLst/>
              <a:gdLst/>
              <a:ahLst/>
              <a:cxnLst/>
              <a:rect l="l" t="t" r="r" b="b"/>
              <a:pathLst>
                <a:path w="2488" h="2133" extrusionOk="0">
                  <a:moveTo>
                    <a:pt x="1065" y="0"/>
                  </a:moveTo>
                  <a:cubicBezTo>
                    <a:pt x="472" y="0"/>
                    <a:pt x="0" y="480"/>
                    <a:pt x="0" y="1065"/>
                  </a:cubicBezTo>
                  <a:cubicBezTo>
                    <a:pt x="0" y="1709"/>
                    <a:pt x="525" y="2133"/>
                    <a:pt x="1072" y="2133"/>
                  </a:cubicBezTo>
                  <a:cubicBezTo>
                    <a:pt x="1332" y="2133"/>
                    <a:pt x="1598" y="2036"/>
                    <a:pt x="1813" y="1821"/>
                  </a:cubicBezTo>
                  <a:cubicBezTo>
                    <a:pt x="2488" y="1146"/>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 name="Google Shape;2937;p79">
              <a:extLst>
                <a:ext uri="{FF2B5EF4-FFF2-40B4-BE49-F238E27FC236}">
                  <a16:creationId xmlns:a16="http://schemas.microsoft.com/office/drawing/2014/main" id="{B2881740-9AD2-9ADC-8113-F1DBDB2337EA}"/>
                </a:ext>
              </a:extLst>
            </p:cNvPr>
            <p:cNvSpPr/>
            <p:nvPr/>
          </p:nvSpPr>
          <p:spPr>
            <a:xfrm>
              <a:off x="6713225" y="1647400"/>
              <a:ext cx="62200" cy="53450"/>
            </a:xfrm>
            <a:custGeom>
              <a:avLst/>
              <a:gdLst/>
              <a:ahLst/>
              <a:cxnLst/>
              <a:rect l="l" t="t" r="r" b="b"/>
              <a:pathLst>
                <a:path w="2488" h="2138" extrusionOk="0">
                  <a:moveTo>
                    <a:pt x="1065" y="1"/>
                  </a:moveTo>
                  <a:cubicBezTo>
                    <a:pt x="472" y="9"/>
                    <a:pt x="0" y="481"/>
                    <a:pt x="0" y="1066"/>
                  </a:cubicBezTo>
                  <a:cubicBezTo>
                    <a:pt x="0" y="1710"/>
                    <a:pt x="525" y="2138"/>
                    <a:pt x="1071" y="2138"/>
                  </a:cubicBezTo>
                  <a:cubicBezTo>
                    <a:pt x="1332" y="2138"/>
                    <a:pt x="1598" y="2040"/>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 name="Google Shape;2938;p79">
              <a:extLst>
                <a:ext uri="{FF2B5EF4-FFF2-40B4-BE49-F238E27FC236}">
                  <a16:creationId xmlns:a16="http://schemas.microsoft.com/office/drawing/2014/main" id="{2927E3F6-C56E-AE6F-05B1-023A285B2268}"/>
                </a:ext>
              </a:extLst>
            </p:cNvPr>
            <p:cNvSpPr/>
            <p:nvPr/>
          </p:nvSpPr>
          <p:spPr>
            <a:xfrm>
              <a:off x="6713225" y="1571400"/>
              <a:ext cx="62200" cy="53250"/>
            </a:xfrm>
            <a:custGeom>
              <a:avLst/>
              <a:gdLst/>
              <a:ahLst/>
              <a:cxnLst/>
              <a:rect l="l" t="t" r="r" b="b"/>
              <a:pathLst>
                <a:path w="2488" h="2130" extrusionOk="0">
                  <a:moveTo>
                    <a:pt x="1065" y="1"/>
                  </a:moveTo>
                  <a:cubicBezTo>
                    <a:pt x="472" y="1"/>
                    <a:pt x="0" y="472"/>
                    <a:pt x="0" y="1066"/>
                  </a:cubicBezTo>
                  <a:cubicBezTo>
                    <a:pt x="0" y="1703"/>
                    <a:pt x="525" y="2129"/>
                    <a:pt x="1070" y="2129"/>
                  </a:cubicBezTo>
                  <a:cubicBezTo>
                    <a:pt x="1331" y="2129"/>
                    <a:pt x="1597" y="2032"/>
                    <a:pt x="1813" y="1813"/>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 name="Google Shape;2939;p79">
              <a:extLst>
                <a:ext uri="{FF2B5EF4-FFF2-40B4-BE49-F238E27FC236}">
                  <a16:creationId xmlns:a16="http://schemas.microsoft.com/office/drawing/2014/main" id="{D1A1193A-4321-F5BE-D537-0971A16ACC6A}"/>
                </a:ext>
              </a:extLst>
            </p:cNvPr>
            <p:cNvSpPr/>
            <p:nvPr/>
          </p:nvSpPr>
          <p:spPr>
            <a:xfrm>
              <a:off x="6713225" y="1342750"/>
              <a:ext cx="62200" cy="53450"/>
            </a:xfrm>
            <a:custGeom>
              <a:avLst/>
              <a:gdLst/>
              <a:ahLst/>
              <a:cxnLst/>
              <a:rect l="l" t="t" r="r" b="b"/>
              <a:pathLst>
                <a:path w="2488" h="2138" extrusionOk="0">
                  <a:moveTo>
                    <a:pt x="1065" y="1"/>
                  </a:moveTo>
                  <a:cubicBezTo>
                    <a:pt x="472" y="1"/>
                    <a:pt x="0" y="481"/>
                    <a:pt x="0" y="1066"/>
                  </a:cubicBezTo>
                  <a:cubicBezTo>
                    <a:pt x="0" y="1710"/>
                    <a:pt x="525" y="2138"/>
                    <a:pt x="1071" y="2138"/>
                  </a:cubicBezTo>
                  <a:cubicBezTo>
                    <a:pt x="1332" y="2138"/>
                    <a:pt x="1598" y="2040"/>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 name="Google Shape;2940;p79">
              <a:extLst>
                <a:ext uri="{FF2B5EF4-FFF2-40B4-BE49-F238E27FC236}">
                  <a16:creationId xmlns:a16="http://schemas.microsoft.com/office/drawing/2014/main" id="{69B8EDFE-6590-309D-A8BB-CBF578ED4312}"/>
                </a:ext>
              </a:extLst>
            </p:cNvPr>
            <p:cNvSpPr/>
            <p:nvPr/>
          </p:nvSpPr>
          <p:spPr>
            <a:xfrm>
              <a:off x="6637000" y="1647400"/>
              <a:ext cx="62225" cy="53450"/>
            </a:xfrm>
            <a:custGeom>
              <a:avLst/>
              <a:gdLst/>
              <a:ahLst/>
              <a:cxnLst/>
              <a:rect l="l" t="t" r="r" b="b"/>
              <a:pathLst>
                <a:path w="2489" h="2138" extrusionOk="0">
                  <a:moveTo>
                    <a:pt x="1066" y="1"/>
                  </a:moveTo>
                  <a:cubicBezTo>
                    <a:pt x="480" y="1"/>
                    <a:pt x="1" y="481"/>
                    <a:pt x="1" y="1066"/>
                  </a:cubicBezTo>
                  <a:cubicBezTo>
                    <a:pt x="1" y="1710"/>
                    <a:pt x="526" y="2138"/>
                    <a:pt x="1072" y="2138"/>
                  </a:cubicBezTo>
                  <a:cubicBezTo>
                    <a:pt x="1333" y="2138"/>
                    <a:pt x="1598" y="2040"/>
                    <a:pt x="1813" y="1822"/>
                  </a:cubicBezTo>
                  <a:cubicBezTo>
                    <a:pt x="2488"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 name="Google Shape;2941;p79">
              <a:extLst>
                <a:ext uri="{FF2B5EF4-FFF2-40B4-BE49-F238E27FC236}">
                  <a16:creationId xmlns:a16="http://schemas.microsoft.com/office/drawing/2014/main" id="{B909E535-5750-DBCD-E48C-756D4DFCD08A}"/>
                </a:ext>
              </a:extLst>
            </p:cNvPr>
            <p:cNvSpPr/>
            <p:nvPr/>
          </p:nvSpPr>
          <p:spPr>
            <a:xfrm>
              <a:off x="6637000" y="1342750"/>
              <a:ext cx="62225" cy="53450"/>
            </a:xfrm>
            <a:custGeom>
              <a:avLst/>
              <a:gdLst/>
              <a:ahLst/>
              <a:cxnLst/>
              <a:rect l="l" t="t" r="r" b="b"/>
              <a:pathLst>
                <a:path w="2489" h="2138" extrusionOk="0">
                  <a:moveTo>
                    <a:pt x="1066" y="1"/>
                  </a:moveTo>
                  <a:cubicBezTo>
                    <a:pt x="480" y="1"/>
                    <a:pt x="1" y="481"/>
                    <a:pt x="1" y="1066"/>
                  </a:cubicBezTo>
                  <a:cubicBezTo>
                    <a:pt x="1" y="1710"/>
                    <a:pt x="526" y="2138"/>
                    <a:pt x="1072" y="2138"/>
                  </a:cubicBezTo>
                  <a:cubicBezTo>
                    <a:pt x="1333" y="2138"/>
                    <a:pt x="1598" y="2040"/>
                    <a:pt x="1813"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 name="Google Shape;2942;p79">
              <a:extLst>
                <a:ext uri="{FF2B5EF4-FFF2-40B4-BE49-F238E27FC236}">
                  <a16:creationId xmlns:a16="http://schemas.microsoft.com/office/drawing/2014/main" id="{F2D63792-1A5D-C41A-071A-85EE6AC5EBB4}"/>
                </a:ext>
              </a:extLst>
            </p:cNvPr>
            <p:cNvSpPr/>
            <p:nvPr/>
          </p:nvSpPr>
          <p:spPr>
            <a:xfrm>
              <a:off x="6560800" y="1647400"/>
              <a:ext cx="62200" cy="53450"/>
            </a:xfrm>
            <a:custGeom>
              <a:avLst/>
              <a:gdLst/>
              <a:ahLst/>
              <a:cxnLst/>
              <a:rect l="l" t="t" r="r" b="b"/>
              <a:pathLst>
                <a:path w="2488" h="2138" extrusionOk="0">
                  <a:moveTo>
                    <a:pt x="1065" y="1"/>
                  </a:moveTo>
                  <a:cubicBezTo>
                    <a:pt x="480" y="1"/>
                    <a:pt x="0" y="481"/>
                    <a:pt x="0" y="1066"/>
                  </a:cubicBezTo>
                  <a:cubicBezTo>
                    <a:pt x="0" y="1710"/>
                    <a:pt x="525" y="2138"/>
                    <a:pt x="1074" y="2138"/>
                  </a:cubicBezTo>
                  <a:cubicBezTo>
                    <a:pt x="1336" y="2138"/>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 name="Google Shape;2943;p79">
              <a:extLst>
                <a:ext uri="{FF2B5EF4-FFF2-40B4-BE49-F238E27FC236}">
                  <a16:creationId xmlns:a16="http://schemas.microsoft.com/office/drawing/2014/main" id="{4EFC60F4-F377-4C05-A751-4C71E79BAB97}"/>
                </a:ext>
              </a:extLst>
            </p:cNvPr>
            <p:cNvSpPr/>
            <p:nvPr/>
          </p:nvSpPr>
          <p:spPr>
            <a:xfrm>
              <a:off x="6560800" y="1342750"/>
              <a:ext cx="62200" cy="53450"/>
            </a:xfrm>
            <a:custGeom>
              <a:avLst/>
              <a:gdLst/>
              <a:ahLst/>
              <a:cxnLst/>
              <a:rect l="l" t="t" r="r" b="b"/>
              <a:pathLst>
                <a:path w="2488" h="2138" extrusionOk="0">
                  <a:moveTo>
                    <a:pt x="1065" y="1"/>
                  </a:moveTo>
                  <a:cubicBezTo>
                    <a:pt x="480" y="1"/>
                    <a:pt x="0" y="481"/>
                    <a:pt x="0" y="1066"/>
                  </a:cubicBezTo>
                  <a:cubicBezTo>
                    <a:pt x="0" y="1710"/>
                    <a:pt x="525" y="2138"/>
                    <a:pt x="1074" y="2138"/>
                  </a:cubicBezTo>
                  <a:cubicBezTo>
                    <a:pt x="1336" y="2138"/>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 name="Google Shape;2944;p79">
              <a:extLst>
                <a:ext uri="{FF2B5EF4-FFF2-40B4-BE49-F238E27FC236}">
                  <a16:creationId xmlns:a16="http://schemas.microsoft.com/office/drawing/2014/main" id="{5CBE7F47-D568-4BD4-BFED-E93893B54197}"/>
                </a:ext>
              </a:extLst>
            </p:cNvPr>
            <p:cNvSpPr/>
            <p:nvPr/>
          </p:nvSpPr>
          <p:spPr>
            <a:xfrm>
              <a:off x="6560800" y="1266550"/>
              <a:ext cx="62200" cy="53450"/>
            </a:xfrm>
            <a:custGeom>
              <a:avLst/>
              <a:gdLst/>
              <a:ahLst/>
              <a:cxnLst/>
              <a:rect l="l" t="t" r="r" b="b"/>
              <a:pathLst>
                <a:path w="2488" h="2138" extrusionOk="0">
                  <a:moveTo>
                    <a:pt x="1065" y="0"/>
                  </a:moveTo>
                  <a:cubicBezTo>
                    <a:pt x="480" y="9"/>
                    <a:pt x="0" y="480"/>
                    <a:pt x="0" y="1074"/>
                  </a:cubicBezTo>
                  <a:cubicBezTo>
                    <a:pt x="0" y="1711"/>
                    <a:pt x="524" y="2137"/>
                    <a:pt x="1073" y="2137"/>
                  </a:cubicBezTo>
                  <a:cubicBezTo>
                    <a:pt x="1335" y="2137"/>
                    <a:pt x="1603" y="2040"/>
                    <a:pt x="1821" y="1821"/>
                  </a:cubicBezTo>
                  <a:cubicBezTo>
                    <a:pt x="2488" y="1155"/>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9" name="Google Shape;2945;p79">
              <a:extLst>
                <a:ext uri="{FF2B5EF4-FFF2-40B4-BE49-F238E27FC236}">
                  <a16:creationId xmlns:a16="http://schemas.microsoft.com/office/drawing/2014/main" id="{5565CDAC-62A5-EF48-6EC8-DB2B73F955B2}"/>
                </a:ext>
              </a:extLst>
            </p:cNvPr>
            <p:cNvSpPr/>
            <p:nvPr/>
          </p:nvSpPr>
          <p:spPr>
            <a:xfrm>
              <a:off x="6484575" y="1647400"/>
              <a:ext cx="62425" cy="53450"/>
            </a:xfrm>
            <a:custGeom>
              <a:avLst/>
              <a:gdLst/>
              <a:ahLst/>
              <a:cxnLst/>
              <a:rect l="l" t="t" r="r" b="b"/>
              <a:pathLst>
                <a:path w="2497" h="2138" extrusionOk="0">
                  <a:moveTo>
                    <a:pt x="1065" y="1"/>
                  </a:moveTo>
                  <a:cubicBezTo>
                    <a:pt x="480" y="9"/>
                    <a:pt x="1" y="481"/>
                    <a:pt x="1" y="1066"/>
                  </a:cubicBezTo>
                  <a:cubicBezTo>
                    <a:pt x="1" y="1710"/>
                    <a:pt x="526" y="2138"/>
                    <a:pt x="1074" y="2138"/>
                  </a:cubicBezTo>
                  <a:cubicBezTo>
                    <a:pt x="1336" y="2138"/>
                    <a:pt x="1603" y="2040"/>
                    <a:pt x="1822"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0" name="Google Shape;2946;p79">
              <a:extLst>
                <a:ext uri="{FF2B5EF4-FFF2-40B4-BE49-F238E27FC236}">
                  <a16:creationId xmlns:a16="http://schemas.microsoft.com/office/drawing/2014/main" id="{AB34BD08-E8DF-3DC7-4065-92290843E908}"/>
                </a:ext>
              </a:extLst>
            </p:cNvPr>
            <p:cNvSpPr/>
            <p:nvPr/>
          </p:nvSpPr>
          <p:spPr>
            <a:xfrm>
              <a:off x="6484575" y="1266550"/>
              <a:ext cx="62425" cy="53450"/>
            </a:xfrm>
            <a:custGeom>
              <a:avLst/>
              <a:gdLst/>
              <a:ahLst/>
              <a:cxnLst/>
              <a:rect l="l" t="t" r="r" b="b"/>
              <a:pathLst>
                <a:path w="2497" h="2138" extrusionOk="0">
                  <a:moveTo>
                    <a:pt x="1065" y="0"/>
                  </a:moveTo>
                  <a:cubicBezTo>
                    <a:pt x="480" y="9"/>
                    <a:pt x="1" y="480"/>
                    <a:pt x="1" y="1074"/>
                  </a:cubicBezTo>
                  <a:cubicBezTo>
                    <a:pt x="1" y="1711"/>
                    <a:pt x="525" y="2137"/>
                    <a:pt x="1073" y="2137"/>
                  </a:cubicBezTo>
                  <a:cubicBezTo>
                    <a:pt x="1335" y="2137"/>
                    <a:pt x="1603" y="2040"/>
                    <a:pt x="1822" y="1821"/>
                  </a:cubicBezTo>
                  <a:cubicBezTo>
                    <a:pt x="2496" y="1155"/>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1" name="Google Shape;2947;p79">
              <a:extLst>
                <a:ext uri="{FF2B5EF4-FFF2-40B4-BE49-F238E27FC236}">
                  <a16:creationId xmlns:a16="http://schemas.microsoft.com/office/drawing/2014/main" id="{8E85E657-FC69-7110-7D08-0D1417555961}"/>
                </a:ext>
              </a:extLst>
            </p:cNvPr>
            <p:cNvSpPr/>
            <p:nvPr/>
          </p:nvSpPr>
          <p:spPr>
            <a:xfrm>
              <a:off x="6408350" y="2333125"/>
              <a:ext cx="62425" cy="53450"/>
            </a:xfrm>
            <a:custGeom>
              <a:avLst/>
              <a:gdLst/>
              <a:ahLst/>
              <a:cxnLst/>
              <a:rect l="l" t="t" r="r" b="b"/>
              <a:pathLst>
                <a:path w="2497" h="2138" extrusionOk="0">
                  <a:moveTo>
                    <a:pt x="1074" y="1"/>
                  </a:moveTo>
                  <a:cubicBezTo>
                    <a:pt x="481" y="1"/>
                    <a:pt x="1" y="480"/>
                    <a:pt x="1" y="1066"/>
                  </a:cubicBezTo>
                  <a:cubicBezTo>
                    <a:pt x="1" y="1709"/>
                    <a:pt x="526" y="2137"/>
                    <a:pt x="1075" y="2137"/>
                  </a:cubicBezTo>
                  <a:cubicBezTo>
                    <a:pt x="1337" y="2137"/>
                    <a:pt x="1604" y="2040"/>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2" name="Google Shape;2948;p79">
              <a:extLst>
                <a:ext uri="{FF2B5EF4-FFF2-40B4-BE49-F238E27FC236}">
                  <a16:creationId xmlns:a16="http://schemas.microsoft.com/office/drawing/2014/main" id="{AE19BB0F-12BF-97A4-60B2-6895829EA567}"/>
                </a:ext>
              </a:extLst>
            </p:cNvPr>
            <p:cNvSpPr/>
            <p:nvPr/>
          </p:nvSpPr>
          <p:spPr>
            <a:xfrm>
              <a:off x="6408350" y="2256925"/>
              <a:ext cx="62575" cy="53425"/>
            </a:xfrm>
            <a:custGeom>
              <a:avLst/>
              <a:gdLst/>
              <a:ahLst/>
              <a:cxnLst/>
              <a:rect l="l" t="t" r="r" b="b"/>
              <a:pathLst>
                <a:path w="2503" h="2137" extrusionOk="0">
                  <a:moveTo>
                    <a:pt x="1084" y="0"/>
                  </a:moveTo>
                  <a:cubicBezTo>
                    <a:pt x="1081" y="0"/>
                    <a:pt x="1077" y="0"/>
                    <a:pt x="1074" y="0"/>
                  </a:cubicBezTo>
                  <a:cubicBezTo>
                    <a:pt x="481" y="0"/>
                    <a:pt x="1" y="480"/>
                    <a:pt x="1" y="1065"/>
                  </a:cubicBezTo>
                  <a:cubicBezTo>
                    <a:pt x="1" y="1709"/>
                    <a:pt x="530" y="2137"/>
                    <a:pt x="1081" y="2137"/>
                  </a:cubicBezTo>
                  <a:cubicBezTo>
                    <a:pt x="1344" y="2137"/>
                    <a:pt x="1612" y="2039"/>
                    <a:pt x="1830" y="1821"/>
                  </a:cubicBezTo>
                  <a:cubicBezTo>
                    <a:pt x="2502" y="1149"/>
                    <a:pt x="2029" y="0"/>
                    <a:pt x="108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3" name="Google Shape;2949;p79">
              <a:extLst>
                <a:ext uri="{FF2B5EF4-FFF2-40B4-BE49-F238E27FC236}">
                  <a16:creationId xmlns:a16="http://schemas.microsoft.com/office/drawing/2014/main" id="{8ECB59DF-A181-D1C2-BEDF-608EEE26AE91}"/>
                </a:ext>
              </a:extLst>
            </p:cNvPr>
            <p:cNvSpPr/>
            <p:nvPr/>
          </p:nvSpPr>
          <p:spPr>
            <a:xfrm>
              <a:off x="6408350" y="2104500"/>
              <a:ext cx="62425" cy="53325"/>
            </a:xfrm>
            <a:custGeom>
              <a:avLst/>
              <a:gdLst/>
              <a:ahLst/>
              <a:cxnLst/>
              <a:rect l="l" t="t" r="r" b="b"/>
              <a:pathLst>
                <a:path w="2497" h="2133" extrusionOk="0">
                  <a:moveTo>
                    <a:pt x="1074" y="0"/>
                  </a:moveTo>
                  <a:cubicBezTo>
                    <a:pt x="481" y="0"/>
                    <a:pt x="9" y="480"/>
                    <a:pt x="1" y="1065"/>
                  </a:cubicBezTo>
                  <a:cubicBezTo>
                    <a:pt x="1" y="1709"/>
                    <a:pt x="526" y="2133"/>
                    <a:pt x="1075" y="2133"/>
                  </a:cubicBezTo>
                  <a:cubicBezTo>
                    <a:pt x="1337" y="2133"/>
                    <a:pt x="1604" y="2036"/>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4" name="Google Shape;2950;p79">
              <a:extLst>
                <a:ext uri="{FF2B5EF4-FFF2-40B4-BE49-F238E27FC236}">
                  <a16:creationId xmlns:a16="http://schemas.microsoft.com/office/drawing/2014/main" id="{D8E4B739-8176-F775-84CE-98CC21CFC970}"/>
                </a:ext>
              </a:extLst>
            </p:cNvPr>
            <p:cNvSpPr/>
            <p:nvPr/>
          </p:nvSpPr>
          <p:spPr>
            <a:xfrm>
              <a:off x="6408350" y="1799850"/>
              <a:ext cx="62425" cy="53325"/>
            </a:xfrm>
            <a:custGeom>
              <a:avLst/>
              <a:gdLst/>
              <a:ahLst/>
              <a:cxnLst/>
              <a:rect l="l" t="t" r="r" b="b"/>
              <a:pathLst>
                <a:path w="2497" h="2133" extrusionOk="0">
                  <a:moveTo>
                    <a:pt x="1074" y="0"/>
                  </a:moveTo>
                  <a:cubicBezTo>
                    <a:pt x="481" y="0"/>
                    <a:pt x="9" y="480"/>
                    <a:pt x="1" y="1065"/>
                  </a:cubicBezTo>
                  <a:cubicBezTo>
                    <a:pt x="1" y="1709"/>
                    <a:pt x="526" y="2133"/>
                    <a:pt x="1075" y="2133"/>
                  </a:cubicBezTo>
                  <a:cubicBezTo>
                    <a:pt x="1337" y="2133"/>
                    <a:pt x="1604" y="2036"/>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5" name="Google Shape;2951;p79">
              <a:extLst>
                <a:ext uri="{FF2B5EF4-FFF2-40B4-BE49-F238E27FC236}">
                  <a16:creationId xmlns:a16="http://schemas.microsoft.com/office/drawing/2014/main" id="{A57964CC-9720-1DD8-90C3-3286204EA3E2}"/>
                </a:ext>
              </a:extLst>
            </p:cNvPr>
            <p:cNvSpPr/>
            <p:nvPr/>
          </p:nvSpPr>
          <p:spPr>
            <a:xfrm>
              <a:off x="6408350" y="1647400"/>
              <a:ext cx="62425" cy="53450"/>
            </a:xfrm>
            <a:custGeom>
              <a:avLst/>
              <a:gdLst/>
              <a:ahLst/>
              <a:cxnLst/>
              <a:rect l="l" t="t" r="r" b="b"/>
              <a:pathLst>
                <a:path w="2497" h="2138" extrusionOk="0">
                  <a:moveTo>
                    <a:pt x="1074" y="1"/>
                  </a:moveTo>
                  <a:cubicBezTo>
                    <a:pt x="481" y="1"/>
                    <a:pt x="9" y="481"/>
                    <a:pt x="1" y="1066"/>
                  </a:cubicBezTo>
                  <a:cubicBezTo>
                    <a:pt x="1" y="1710"/>
                    <a:pt x="526" y="2138"/>
                    <a:pt x="1075" y="2138"/>
                  </a:cubicBezTo>
                  <a:cubicBezTo>
                    <a:pt x="1337" y="2138"/>
                    <a:pt x="1604" y="2040"/>
                    <a:pt x="1822" y="1822"/>
                  </a:cubicBezTo>
                  <a:cubicBezTo>
                    <a:pt x="2497" y="1155"/>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6" name="Google Shape;2952;p79">
              <a:extLst>
                <a:ext uri="{FF2B5EF4-FFF2-40B4-BE49-F238E27FC236}">
                  <a16:creationId xmlns:a16="http://schemas.microsoft.com/office/drawing/2014/main" id="{0A720002-DD37-3A94-D6D3-EE068272359C}"/>
                </a:ext>
              </a:extLst>
            </p:cNvPr>
            <p:cNvSpPr/>
            <p:nvPr/>
          </p:nvSpPr>
          <p:spPr>
            <a:xfrm>
              <a:off x="6408350" y="1342750"/>
              <a:ext cx="62425" cy="53450"/>
            </a:xfrm>
            <a:custGeom>
              <a:avLst/>
              <a:gdLst/>
              <a:ahLst/>
              <a:cxnLst/>
              <a:rect l="l" t="t" r="r" b="b"/>
              <a:pathLst>
                <a:path w="2497" h="2138" extrusionOk="0">
                  <a:moveTo>
                    <a:pt x="1074" y="1"/>
                  </a:moveTo>
                  <a:cubicBezTo>
                    <a:pt x="481" y="1"/>
                    <a:pt x="9" y="481"/>
                    <a:pt x="1" y="1066"/>
                  </a:cubicBezTo>
                  <a:cubicBezTo>
                    <a:pt x="1" y="1710"/>
                    <a:pt x="526" y="2138"/>
                    <a:pt x="1075" y="2138"/>
                  </a:cubicBezTo>
                  <a:cubicBezTo>
                    <a:pt x="1337" y="2138"/>
                    <a:pt x="1604" y="2040"/>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7" name="Google Shape;2953;p79">
              <a:extLst>
                <a:ext uri="{FF2B5EF4-FFF2-40B4-BE49-F238E27FC236}">
                  <a16:creationId xmlns:a16="http://schemas.microsoft.com/office/drawing/2014/main" id="{3F4B7147-5F2B-9AED-B909-E2A0273582A1}"/>
                </a:ext>
              </a:extLst>
            </p:cNvPr>
            <p:cNvSpPr/>
            <p:nvPr/>
          </p:nvSpPr>
          <p:spPr>
            <a:xfrm>
              <a:off x="6408350" y="1266550"/>
              <a:ext cx="62425" cy="53450"/>
            </a:xfrm>
            <a:custGeom>
              <a:avLst/>
              <a:gdLst/>
              <a:ahLst/>
              <a:cxnLst/>
              <a:rect l="l" t="t" r="r" b="b"/>
              <a:pathLst>
                <a:path w="2497" h="2138" extrusionOk="0">
                  <a:moveTo>
                    <a:pt x="1074" y="0"/>
                  </a:moveTo>
                  <a:cubicBezTo>
                    <a:pt x="481" y="9"/>
                    <a:pt x="9" y="480"/>
                    <a:pt x="1" y="1074"/>
                  </a:cubicBezTo>
                  <a:cubicBezTo>
                    <a:pt x="1" y="1711"/>
                    <a:pt x="525" y="2137"/>
                    <a:pt x="1074" y="2137"/>
                  </a:cubicBezTo>
                  <a:cubicBezTo>
                    <a:pt x="1336" y="2137"/>
                    <a:pt x="1604" y="2040"/>
                    <a:pt x="1822" y="1821"/>
                  </a:cubicBezTo>
                  <a:cubicBezTo>
                    <a:pt x="2497" y="1155"/>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8" name="Google Shape;2954;p79">
              <a:extLst>
                <a:ext uri="{FF2B5EF4-FFF2-40B4-BE49-F238E27FC236}">
                  <a16:creationId xmlns:a16="http://schemas.microsoft.com/office/drawing/2014/main" id="{960207F2-CC77-F1A7-CD01-98A58E2FA1D7}"/>
                </a:ext>
              </a:extLst>
            </p:cNvPr>
            <p:cNvSpPr/>
            <p:nvPr/>
          </p:nvSpPr>
          <p:spPr>
            <a:xfrm>
              <a:off x="6332350" y="2409350"/>
              <a:ext cx="62225" cy="53350"/>
            </a:xfrm>
            <a:custGeom>
              <a:avLst/>
              <a:gdLst/>
              <a:ahLst/>
              <a:cxnLst/>
              <a:rect l="l" t="t" r="r" b="b"/>
              <a:pathLst>
                <a:path w="2489" h="2134" extrusionOk="0">
                  <a:moveTo>
                    <a:pt x="1066" y="0"/>
                  </a:moveTo>
                  <a:cubicBezTo>
                    <a:pt x="472" y="0"/>
                    <a:pt x="1" y="480"/>
                    <a:pt x="1" y="1065"/>
                  </a:cubicBezTo>
                  <a:cubicBezTo>
                    <a:pt x="1" y="1709"/>
                    <a:pt x="526" y="2133"/>
                    <a:pt x="1072" y="2133"/>
                  </a:cubicBezTo>
                  <a:cubicBezTo>
                    <a:pt x="1333" y="2133"/>
                    <a:pt x="1598" y="2036"/>
                    <a:pt x="1813" y="1821"/>
                  </a:cubicBezTo>
                  <a:cubicBezTo>
                    <a:pt x="2488" y="1146"/>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9" name="Google Shape;2955;p79">
              <a:extLst>
                <a:ext uri="{FF2B5EF4-FFF2-40B4-BE49-F238E27FC236}">
                  <a16:creationId xmlns:a16="http://schemas.microsoft.com/office/drawing/2014/main" id="{D74690E5-4822-9F75-AC62-CA1CA6C79086}"/>
                </a:ext>
              </a:extLst>
            </p:cNvPr>
            <p:cNvSpPr/>
            <p:nvPr/>
          </p:nvSpPr>
          <p:spPr>
            <a:xfrm>
              <a:off x="6332350" y="2333125"/>
              <a:ext cx="62225" cy="53450"/>
            </a:xfrm>
            <a:custGeom>
              <a:avLst/>
              <a:gdLst/>
              <a:ahLst/>
              <a:cxnLst/>
              <a:rect l="l" t="t" r="r" b="b"/>
              <a:pathLst>
                <a:path w="2489" h="2138" extrusionOk="0">
                  <a:moveTo>
                    <a:pt x="1066" y="1"/>
                  </a:moveTo>
                  <a:cubicBezTo>
                    <a:pt x="472" y="1"/>
                    <a:pt x="1" y="480"/>
                    <a:pt x="1" y="1066"/>
                  </a:cubicBezTo>
                  <a:cubicBezTo>
                    <a:pt x="1" y="1709"/>
                    <a:pt x="526" y="2137"/>
                    <a:pt x="1072" y="2137"/>
                  </a:cubicBezTo>
                  <a:cubicBezTo>
                    <a:pt x="1333" y="2137"/>
                    <a:pt x="1598" y="2040"/>
                    <a:pt x="1813"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0" name="Google Shape;2956;p79">
              <a:extLst>
                <a:ext uri="{FF2B5EF4-FFF2-40B4-BE49-F238E27FC236}">
                  <a16:creationId xmlns:a16="http://schemas.microsoft.com/office/drawing/2014/main" id="{80169875-F262-D1B9-44B5-CB2F9E54D94D}"/>
                </a:ext>
              </a:extLst>
            </p:cNvPr>
            <p:cNvSpPr/>
            <p:nvPr/>
          </p:nvSpPr>
          <p:spPr>
            <a:xfrm>
              <a:off x="6332350" y="1952050"/>
              <a:ext cx="62225" cy="53450"/>
            </a:xfrm>
            <a:custGeom>
              <a:avLst/>
              <a:gdLst/>
              <a:ahLst/>
              <a:cxnLst/>
              <a:rect l="l" t="t" r="r" b="b"/>
              <a:pathLst>
                <a:path w="2489" h="2138" extrusionOk="0">
                  <a:moveTo>
                    <a:pt x="1066" y="1"/>
                  </a:moveTo>
                  <a:cubicBezTo>
                    <a:pt x="472" y="9"/>
                    <a:pt x="1" y="481"/>
                    <a:pt x="1" y="1074"/>
                  </a:cubicBezTo>
                  <a:cubicBezTo>
                    <a:pt x="1" y="1712"/>
                    <a:pt x="525" y="2138"/>
                    <a:pt x="1071" y="2138"/>
                  </a:cubicBezTo>
                  <a:cubicBezTo>
                    <a:pt x="1332" y="2138"/>
                    <a:pt x="1598" y="2040"/>
                    <a:pt x="1813" y="1822"/>
                  </a:cubicBezTo>
                  <a:cubicBezTo>
                    <a:pt x="2488" y="1155"/>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1" name="Google Shape;2957;p79">
              <a:extLst>
                <a:ext uri="{FF2B5EF4-FFF2-40B4-BE49-F238E27FC236}">
                  <a16:creationId xmlns:a16="http://schemas.microsoft.com/office/drawing/2014/main" id="{B1EFC118-FE23-5E2A-869D-6DAA98E1A154}"/>
                </a:ext>
              </a:extLst>
            </p:cNvPr>
            <p:cNvSpPr/>
            <p:nvPr/>
          </p:nvSpPr>
          <p:spPr>
            <a:xfrm>
              <a:off x="6332350" y="1876050"/>
              <a:ext cx="62225" cy="53275"/>
            </a:xfrm>
            <a:custGeom>
              <a:avLst/>
              <a:gdLst/>
              <a:ahLst/>
              <a:cxnLst/>
              <a:rect l="l" t="t" r="r" b="b"/>
              <a:pathLst>
                <a:path w="2489" h="2131" extrusionOk="0">
                  <a:moveTo>
                    <a:pt x="1066" y="1"/>
                  </a:moveTo>
                  <a:cubicBezTo>
                    <a:pt x="472" y="1"/>
                    <a:pt x="1" y="472"/>
                    <a:pt x="1" y="1066"/>
                  </a:cubicBezTo>
                  <a:cubicBezTo>
                    <a:pt x="1" y="1707"/>
                    <a:pt x="523" y="2131"/>
                    <a:pt x="1067" y="2131"/>
                  </a:cubicBezTo>
                  <a:cubicBezTo>
                    <a:pt x="1329" y="2131"/>
                    <a:pt x="1597" y="2033"/>
                    <a:pt x="1813" y="1813"/>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2" name="Google Shape;2958;p79">
              <a:extLst>
                <a:ext uri="{FF2B5EF4-FFF2-40B4-BE49-F238E27FC236}">
                  <a16:creationId xmlns:a16="http://schemas.microsoft.com/office/drawing/2014/main" id="{AA0C925F-E851-D460-507E-65576307D3ED}"/>
                </a:ext>
              </a:extLst>
            </p:cNvPr>
            <p:cNvSpPr/>
            <p:nvPr/>
          </p:nvSpPr>
          <p:spPr>
            <a:xfrm>
              <a:off x="6332350" y="1723625"/>
              <a:ext cx="62225" cy="53350"/>
            </a:xfrm>
            <a:custGeom>
              <a:avLst/>
              <a:gdLst/>
              <a:ahLst/>
              <a:cxnLst/>
              <a:rect l="l" t="t" r="r" b="b"/>
              <a:pathLst>
                <a:path w="2489" h="2134" extrusionOk="0">
                  <a:moveTo>
                    <a:pt x="1066" y="1"/>
                  </a:moveTo>
                  <a:cubicBezTo>
                    <a:pt x="472" y="1"/>
                    <a:pt x="1" y="480"/>
                    <a:pt x="1" y="1065"/>
                  </a:cubicBezTo>
                  <a:cubicBezTo>
                    <a:pt x="1" y="1709"/>
                    <a:pt x="526" y="2133"/>
                    <a:pt x="1072" y="2133"/>
                  </a:cubicBezTo>
                  <a:cubicBezTo>
                    <a:pt x="1333" y="2133"/>
                    <a:pt x="1598" y="2037"/>
                    <a:pt x="1813"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3" name="Google Shape;2959;p79">
              <a:extLst>
                <a:ext uri="{FF2B5EF4-FFF2-40B4-BE49-F238E27FC236}">
                  <a16:creationId xmlns:a16="http://schemas.microsoft.com/office/drawing/2014/main" id="{ADDA095E-DC7C-92C7-A2B5-634BC1F88C58}"/>
                </a:ext>
              </a:extLst>
            </p:cNvPr>
            <p:cNvSpPr/>
            <p:nvPr/>
          </p:nvSpPr>
          <p:spPr>
            <a:xfrm>
              <a:off x="6332350" y="1647400"/>
              <a:ext cx="62225" cy="53450"/>
            </a:xfrm>
            <a:custGeom>
              <a:avLst/>
              <a:gdLst/>
              <a:ahLst/>
              <a:cxnLst/>
              <a:rect l="l" t="t" r="r" b="b"/>
              <a:pathLst>
                <a:path w="2489" h="2138" extrusionOk="0">
                  <a:moveTo>
                    <a:pt x="1066" y="1"/>
                  </a:moveTo>
                  <a:cubicBezTo>
                    <a:pt x="472" y="9"/>
                    <a:pt x="1" y="481"/>
                    <a:pt x="1" y="1066"/>
                  </a:cubicBezTo>
                  <a:cubicBezTo>
                    <a:pt x="1" y="1710"/>
                    <a:pt x="526" y="2138"/>
                    <a:pt x="1072" y="2138"/>
                  </a:cubicBezTo>
                  <a:cubicBezTo>
                    <a:pt x="1333" y="2138"/>
                    <a:pt x="1598" y="2040"/>
                    <a:pt x="1813"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4" name="Google Shape;2960;p79">
              <a:extLst>
                <a:ext uri="{FF2B5EF4-FFF2-40B4-BE49-F238E27FC236}">
                  <a16:creationId xmlns:a16="http://schemas.microsoft.com/office/drawing/2014/main" id="{DA81BD35-E637-A11B-89BC-D4130A217EF2}"/>
                </a:ext>
              </a:extLst>
            </p:cNvPr>
            <p:cNvSpPr/>
            <p:nvPr/>
          </p:nvSpPr>
          <p:spPr>
            <a:xfrm>
              <a:off x="6332350" y="1342750"/>
              <a:ext cx="62225" cy="53450"/>
            </a:xfrm>
            <a:custGeom>
              <a:avLst/>
              <a:gdLst/>
              <a:ahLst/>
              <a:cxnLst/>
              <a:rect l="l" t="t" r="r" b="b"/>
              <a:pathLst>
                <a:path w="2489" h="2138" extrusionOk="0">
                  <a:moveTo>
                    <a:pt x="1066" y="1"/>
                  </a:moveTo>
                  <a:cubicBezTo>
                    <a:pt x="472" y="1"/>
                    <a:pt x="1" y="481"/>
                    <a:pt x="1" y="1066"/>
                  </a:cubicBezTo>
                  <a:cubicBezTo>
                    <a:pt x="1" y="1710"/>
                    <a:pt x="526" y="2138"/>
                    <a:pt x="1072" y="2138"/>
                  </a:cubicBezTo>
                  <a:cubicBezTo>
                    <a:pt x="1333" y="2138"/>
                    <a:pt x="1598" y="2040"/>
                    <a:pt x="1813"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5" name="Google Shape;2961;p79">
              <a:extLst>
                <a:ext uri="{FF2B5EF4-FFF2-40B4-BE49-F238E27FC236}">
                  <a16:creationId xmlns:a16="http://schemas.microsoft.com/office/drawing/2014/main" id="{CAFAC4AF-73F3-4BB2-9C82-796A40DE36AA}"/>
                </a:ext>
              </a:extLst>
            </p:cNvPr>
            <p:cNvSpPr/>
            <p:nvPr/>
          </p:nvSpPr>
          <p:spPr>
            <a:xfrm>
              <a:off x="6256150" y="2485550"/>
              <a:ext cx="62200" cy="53300"/>
            </a:xfrm>
            <a:custGeom>
              <a:avLst/>
              <a:gdLst/>
              <a:ahLst/>
              <a:cxnLst/>
              <a:rect l="l" t="t" r="r" b="b"/>
              <a:pathLst>
                <a:path w="2488" h="2132" extrusionOk="0">
                  <a:moveTo>
                    <a:pt x="1065" y="1"/>
                  </a:moveTo>
                  <a:cubicBezTo>
                    <a:pt x="472" y="1"/>
                    <a:pt x="0" y="472"/>
                    <a:pt x="0" y="1066"/>
                  </a:cubicBezTo>
                  <a:cubicBezTo>
                    <a:pt x="0" y="1708"/>
                    <a:pt x="522" y="2131"/>
                    <a:pt x="1067" y="2131"/>
                  </a:cubicBezTo>
                  <a:cubicBezTo>
                    <a:pt x="1329" y="2131"/>
                    <a:pt x="1596" y="2033"/>
                    <a:pt x="1813" y="1814"/>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6" name="Google Shape;2962;p79">
              <a:extLst>
                <a:ext uri="{FF2B5EF4-FFF2-40B4-BE49-F238E27FC236}">
                  <a16:creationId xmlns:a16="http://schemas.microsoft.com/office/drawing/2014/main" id="{07671B1D-4ACA-924D-8FBF-2CF5D50E6055}"/>
                </a:ext>
              </a:extLst>
            </p:cNvPr>
            <p:cNvSpPr/>
            <p:nvPr/>
          </p:nvSpPr>
          <p:spPr>
            <a:xfrm>
              <a:off x="6256150" y="2409350"/>
              <a:ext cx="62200" cy="53350"/>
            </a:xfrm>
            <a:custGeom>
              <a:avLst/>
              <a:gdLst/>
              <a:ahLst/>
              <a:cxnLst/>
              <a:rect l="l" t="t" r="r" b="b"/>
              <a:pathLst>
                <a:path w="2488" h="2134" extrusionOk="0">
                  <a:moveTo>
                    <a:pt x="1065" y="0"/>
                  </a:moveTo>
                  <a:cubicBezTo>
                    <a:pt x="480" y="0"/>
                    <a:pt x="0" y="480"/>
                    <a:pt x="0" y="1065"/>
                  </a:cubicBezTo>
                  <a:cubicBezTo>
                    <a:pt x="0" y="1709"/>
                    <a:pt x="525" y="2133"/>
                    <a:pt x="1071" y="2133"/>
                  </a:cubicBezTo>
                  <a:cubicBezTo>
                    <a:pt x="1332" y="2133"/>
                    <a:pt x="1598" y="2036"/>
                    <a:pt x="1813"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7" name="Google Shape;2963;p79">
              <a:extLst>
                <a:ext uri="{FF2B5EF4-FFF2-40B4-BE49-F238E27FC236}">
                  <a16:creationId xmlns:a16="http://schemas.microsoft.com/office/drawing/2014/main" id="{D3B45A41-58FC-F5B3-8A60-67FD24247998}"/>
                </a:ext>
              </a:extLst>
            </p:cNvPr>
            <p:cNvSpPr/>
            <p:nvPr/>
          </p:nvSpPr>
          <p:spPr>
            <a:xfrm>
              <a:off x="6256150" y="2028275"/>
              <a:ext cx="62200" cy="53450"/>
            </a:xfrm>
            <a:custGeom>
              <a:avLst/>
              <a:gdLst/>
              <a:ahLst/>
              <a:cxnLst/>
              <a:rect l="l" t="t" r="r" b="b"/>
              <a:pathLst>
                <a:path w="2488" h="2138" extrusionOk="0">
                  <a:moveTo>
                    <a:pt x="1065" y="1"/>
                  </a:moveTo>
                  <a:cubicBezTo>
                    <a:pt x="480" y="1"/>
                    <a:pt x="0" y="480"/>
                    <a:pt x="0" y="1065"/>
                  </a:cubicBezTo>
                  <a:cubicBezTo>
                    <a:pt x="0" y="1709"/>
                    <a:pt x="525" y="2137"/>
                    <a:pt x="1071" y="2137"/>
                  </a:cubicBezTo>
                  <a:cubicBezTo>
                    <a:pt x="1332" y="2137"/>
                    <a:pt x="1597" y="2040"/>
                    <a:pt x="1813" y="1821"/>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 name="Google Shape;2964;p79">
              <a:extLst>
                <a:ext uri="{FF2B5EF4-FFF2-40B4-BE49-F238E27FC236}">
                  <a16:creationId xmlns:a16="http://schemas.microsoft.com/office/drawing/2014/main" id="{79BE8FA0-E69C-A11F-59EE-BCD481C30C87}"/>
                </a:ext>
              </a:extLst>
            </p:cNvPr>
            <p:cNvSpPr/>
            <p:nvPr/>
          </p:nvSpPr>
          <p:spPr>
            <a:xfrm>
              <a:off x="6256150" y="1952050"/>
              <a:ext cx="62200" cy="53450"/>
            </a:xfrm>
            <a:custGeom>
              <a:avLst/>
              <a:gdLst/>
              <a:ahLst/>
              <a:cxnLst/>
              <a:rect l="l" t="t" r="r" b="b"/>
              <a:pathLst>
                <a:path w="2488" h="2138" extrusionOk="0">
                  <a:moveTo>
                    <a:pt x="1065" y="1"/>
                  </a:moveTo>
                  <a:cubicBezTo>
                    <a:pt x="480" y="9"/>
                    <a:pt x="0" y="481"/>
                    <a:pt x="0" y="1074"/>
                  </a:cubicBezTo>
                  <a:cubicBezTo>
                    <a:pt x="0" y="1712"/>
                    <a:pt x="524" y="2138"/>
                    <a:pt x="1070" y="2138"/>
                  </a:cubicBezTo>
                  <a:cubicBezTo>
                    <a:pt x="1331" y="2138"/>
                    <a:pt x="1597" y="2040"/>
                    <a:pt x="1813"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9" name="Google Shape;2965;p79">
              <a:extLst>
                <a:ext uri="{FF2B5EF4-FFF2-40B4-BE49-F238E27FC236}">
                  <a16:creationId xmlns:a16="http://schemas.microsoft.com/office/drawing/2014/main" id="{21841758-126A-881A-2B8D-2C98BDFC7343}"/>
                </a:ext>
              </a:extLst>
            </p:cNvPr>
            <p:cNvSpPr/>
            <p:nvPr/>
          </p:nvSpPr>
          <p:spPr>
            <a:xfrm>
              <a:off x="6256150" y="1876050"/>
              <a:ext cx="62200" cy="53350"/>
            </a:xfrm>
            <a:custGeom>
              <a:avLst/>
              <a:gdLst/>
              <a:ahLst/>
              <a:cxnLst/>
              <a:rect l="l" t="t" r="r" b="b"/>
              <a:pathLst>
                <a:path w="2488" h="2134" extrusionOk="0">
                  <a:moveTo>
                    <a:pt x="1065" y="1"/>
                  </a:moveTo>
                  <a:cubicBezTo>
                    <a:pt x="480" y="1"/>
                    <a:pt x="0" y="472"/>
                    <a:pt x="0" y="1066"/>
                  </a:cubicBezTo>
                  <a:cubicBezTo>
                    <a:pt x="0" y="1709"/>
                    <a:pt x="525" y="2133"/>
                    <a:pt x="1071" y="2133"/>
                  </a:cubicBezTo>
                  <a:cubicBezTo>
                    <a:pt x="1332" y="2133"/>
                    <a:pt x="1598" y="2037"/>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0" name="Google Shape;2966;p79">
              <a:extLst>
                <a:ext uri="{FF2B5EF4-FFF2-40B4-BE49-F238E27FC236}">
                  <a16:creationId xmlns:a16="http://schemas.microsoft.com/office/drawing/2014/main" id="{6AB23ED4-C628-3C06-D67B-A84462F03F42}"/>
                </a:ext>
              </a:extLst>
            </p:cNvPr>
            <p:cNvSpPr/>
            <p:nvPr/>
          </p:nvSpPr>
          <p:spPr>
            <a:xfrm>
              <a:off x="6256150" y="1799850"/>
              <a:ext cx="62200" cy="53325"/>
            </a:xfrm>
            <a:custGeom>
              <a:avLst/>
              <a:gdLst/>
              <a:ahLst/>
              <a:cxnLst/>
              <a:rect l="l" t="t" r="r" b="b"/>
              <a:pathLst>
                <a:path w="2488" h="2133" extrusionOk="0">
                  <a:moveTo>
                    <a:pt x="1065" y="0"/>
                  </a:moveTo>
                  <a:cubicBezTo>
                    <a:pt x="480" y="0"/>
                    <a:pt x="0" y="480"/>
                    <a:pt x="0" y="1065"/>
                  </a:cubicBezTo>
                  <a:cubicBezTo>
                    <a:pt x="0" y="1709"/>
                    <a:pt x="525" y="2133"/>
                    <a:pt x="1071" y="2133"/>
                  </a:cubicBezTo>
                  <a:cubicBezTo>
                    <a:pt x="1332" y="2133"/>
                    <a:pt x="1598" y="2036"/>
                    <a:pt x="1813"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1" name="Google Shape;2967;p79">
              <a:extLst>
                <a:ext uri="{FF2B5EF4-FFF2-40B4-BE49-F238E27FC236}">
                  <a16:creationId xmlns:a16="http://schemas.microsoft.com/office/drawing/2014/main" id="{FEA4806E-F870-005F-8898-C4F1932914D6}"/>
                </a:ext>
              </a:extLst>
            </p:cNvPr>
            <p:cNvSpPr/>
            <p:nvPr/>
          </p:nvSpPr>
          <p:spPr>
            <a:xfrm>
              <a:off x="6256150" y="1723625"/>
              <a:ext cx="62200" cy="53350"/>
            </a:xfrm>
            <a:custGeom>
              <a:avLst/>
              <a:gdLst/>
              <a:ahLst/>
              <a:cxnLst/>
              <a:rect l="l" t="t" r="r" b="b"/>
              <a:pathLst>
                <a:path w="2488" h="2134" extrusionOk="0">
                  <a:moveTo>
                    <a:pt x="1065" y="1"/>
                  </a:moveTo>
                  <a:cubicBezTo>
                    <a:pt x="480" y="1"/>
                    <a:pt x="0" y="480"/>
                    <a:pt x="0" y="1065"/>
                  </a:cubicBezTo>
                  <a:cubicBezTo>
                    <a:pt x="0" y="1709"/>
                    <a:pt x="525" y="2133"/>
                    <a:pt x="1071" y="2133"/>
                  </a:cubicBezTo>
                  <a:cubicBezTo>
                    <a:pt x="1332" y="2133"/>
                    <a:pt x="1598" y="2037"/>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 name="Google Shape;2968;p79">
              <a:extLst>
                <a:ext uri="{FF2B5EF4-FFF2-40B4-BE49-F238E27FC236}">
                  <a16:creationId xmlns:a16="http://schemas.microsoft.com/office/drawing/2014/main" id="{1CEAC7C0-BDBD-F437-83C2-348D08516A90}"/>
                </a:ext>
              </a:extLst>
            </p:cNvPr>
            <p:cNvSpPr/>
            <p:nvPr/>
          </p:nvSpPr>
          <p:spPr>
            <a:xfrm>
              <a:off x="6256150" y="1342750"/>
              <a:ext cx="62200" cy="53450"/>
            </a:xfrm>
            <a:custGeom>
              <a:avLst/>
              <a:gdLst/>
              <a:ahLst/>
              <a:cxnLst/>
              <a:rect l="l" t="t" r="r" b="b"/>
              <a:pathLst>
                <a:path w="2488" h="2138" extrusionOk="0">
                  <a:moveTo>
                    <a:pt x="1065" y="1"/>
                  </a:moveTo>
                  <a:cubicBezTo>
                    <a:pt x="480" y="1"/>
                    <a:pt x="0" y="481"/>
                    <a:pt x="0" y="1066"/>
                  </a:cubicBezTo>
                  <a:cubicBezTo>
                    <a:pt x="0" y="1710"/>
                    <a:pt x="525" y="2138"/>
                    <a:pt x="1071" y="2138"/>
                  </a:cubicBezTo>
                  <a:cubicBezTo>
                    <a:pt x="1332" y="2138"/>
                    <a:pt x="1597" y="2040"/>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 name="Google Shape;2969;p79">
              <a:extLst>
                <a:ext uri="{FF2B5EF4-FFF2-40B4-BE49-F238E27FC236}">
                  <a16:creationId xmlns:a16="http://schemas.microsoft.com/office/drawing/2014/main" id="{89BF0A61-F519-8C12-8342-28B46D209B1B}"/>
                </a:ext>
              </a:extLst>
            </p:cNvPr>
            <p:cNvSpPr/>
            <p:nvPr/>
          </p:nvSpPr>
          <p:spPr>
            <a:xfrm>
              <a:off x="6179925" y="2485550"/>
              <a:ext cx="62225" cy="53300"/>
            </a:xfrm>
            <a:custGeom>
              <a:avLst/>
              <a:gdLst/>
              <a:ahLst/>
              <a:cxnLst/>
              <a:rect l="l" t="t" r="r" b="b"/>
              <a:pathLst>
                <a:path w="2489" h="2132" extrusionOk="0">
                  <a:moveTo>
                    <a:pt x="1065" y="1"/>
                  </a:moveTo>
                  <a:cubicBezTo>
                    <a:pt x="480" y="1"/>
                    <a:pt x="0" y="472"/>
                    <a:pt x="0" y="1066"/>
                  </a:cubicBezTo>
                  <a:cubicBezTo>
                    <a:pt x="0" y="1708"/>
                    <a:pt x="523" y="2131"/>
                    <a:pt x="1070" y="2131"/>
                  </a:cubicBezTo>
                  <a:cubicBezTo>
                    <a:pt x="1333" y="2131"/>
                    <a:pt x="1602" y="2033"/>
                    <a:pt x="1821" y="1814"/>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 name="Google Shape;2970;p79">
              <a:extLst>
                <a:ext uri="{FF2B5EF4-FFF2-40B4-BE49-F238E27FC236}">
                  <a16:creationId xmlns:a16="http://schemas.microsoft.com/office/drawing/2014/main" id="{DC6997B7-6038-DD07-5B51-81BE1CEE5583}"/>
                </a:ext>
              </a:extLst>
            </p:cNvPr>
            <p:cNvSpPr/>
            <p:nvPr/>
          </p:nvSpPr>
          <p:spPr>
            <a:xfrm>
              <a:off x="6179925" y="2409350"/>
              <a:ext cx="62225" cy="53350"/>
            </a:xfrm>
            <a:custGeom>
              <a:avLst/>
              <a:gdLst/>
              <a:ahLst/>
              <a:cxnLst/>
              <a:rect l="l" t="t" r="r" b="b"/>
              <a:pathLst>
                <a:path w="2489" h="2134"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 name="Google Shape;2971;p79">
              <a:extLst>
                <a:ext uri="{FF2B5EF4-FFF2-40B4-BE49-F238E27FC236}">
                  <a16:creationId xmlns:a16="http://schemas.microsoft.com/office/drawing/2014/main" id="{84A6FE55-C651-4BBB-4301-FE5EE7E01DF3}"/>
                </a:ext>
              </a:extLst>
            </p:cNvPr>
            <p:cNvSpPr/>
            <p:nvPr/>
          </p:nvSpPr>
          <p:spPr>
            <a:xfrm>
              <a:off x="6179925" y="2104500"/>
              <a:ext cx="62225" cy="53325"/>
            </a:xfrm>
            <a:custGeom>
              <a:avLst/>
              <a:gdLst/>
              <a:ahLst/>
              <a:cxnLst/>
              <a:rect l="l" t="t" r="r" b="b"/>
              <a:pathLst>
                <a:path w="2489" h="2133"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 name="Google Shape;2972;p79">
              <a:extLst>
                <a:ext uri="{FF2B5EF4-FFF2-40B4-BE49-F238E27FC236}">
                  <a16:creationId xmlns:a16="http://schemas.microsoft.com/office/drawing/2014/main" id="{B0079FA5-6954-6C2B-FB33-C13C081E6E34}"/>
                </a:ext>
              </a:extLst>
            </p:cNvPr>
            <p:cNvSpPr/>
            <p:nvPr/>
          </p:nvSpPr>
          <p:spPr>
            <a:xfrm>
              <a:off x="6179925" y="1342750"/>
              <a:ext cx="62225" cy="53450"/>
            </a:xfrm>
            <a:custGeom>
              <a:avLst/>
              <a:gdLst/>
              <a:ahLst/>
              <a:cxnLst/>
              <a:rect l="l" t="t" r="r" b="b"/>
              <a:pathLst>
                <a:path w="2489" h="2138" extrusionOk="0">
                  <a:moveTo>
                    <a:pt x="1065" y="1"/>
                  </a:moveTo>
                  <a:cubicBezTo>
                    <a:pt x="480" y="1"/>
                    <a:pt x="0" y="481"/>
                    <a:pt x="0" y="1066"/>
                  </a:cubicBezTo>
                  <a:cubicBezTo>
                    <a:pt x="0" y="1710"/>
                    <a:pt x="526" y="2138"/>
                    <a:pt x="1074" y="2138"/>
                  </a:cubicBezTo>
                  <a:cubicBezTo>
                    <a:pt x="1336" y="2138"/>
                    <a:pt x="1603" y="2040"/>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 name="Google Shape;2973;p79">
              <a:extLst>
                <a:ext uri="{FF2B5EF4-FFF2-40B4-BE49-F238E27FC236}">
                  <a16:creationId xmlns:a16="http://schemas.microsoft.com/office/drawing/2014/main" id="{C4350BA6-2370-CB10-4E6D-583C216B0FF2}"/>
                </a:ext>
              </a:extLst>
            </p:cNvPr>
            <p:cNvSpPr/>
            <p:nvPr/>
          </p:nvSpPr>
          <p:spPr>
            <a:xfrm>
              <a:off x="6103700" y="2333125"/>
              <a:ext cx="62425" cy="53450"/>
            </a:xfrm>
            <a:custGeom>
              <a:avLst/>
              <a:gdLst/>
              <a:ahLst/>
              <a:cxnLst/>
              <a:rect l="l" t="t" r="r" b="b"/>
              <a:pathLst>
                <a:path w="2497" h="2138" extrusionOk="0">
                  <a:moveTo>
                    <a:pt x="1066" y="1"/>
                  </a:moveTo>
                  <a:cubicBezTo>
                    <a:pt x="481" y="1"/>
                    <a:pt x="1" y="480"/>
                    <a:pt x="1" y="1066"/>
                  </a:cubicBezTo>
                  <a:cubicBezTo>
                    <a:pt x="1" y="1709"/>
                    <a:pt x="526" y="2137"/>
                    <a:pt x="1075" y="2137"/>
                  </a:cubicBezTo>
                  <a:cubicBezTo>
                    <a:pt x="1337" y="2137"/>
                    <a:pt x="1604" y="2040"/>
                    <a:pt x="1822" y="1822"/>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 name="Google Shape;2974;p79">
              <a:extLst>
                <a:ext uri="{FF2B5EF4-FFF2-40B4-BE49-F238E27FC236}">
                  <a16:creationId xmlns:a16="http://schemas.microsoft.com/office/drawing/2014/main" id="{BA7EE649-EF5D-BECD-B917-A0AF68D2335E}"/>
                </a:ext>
              </a:extLst>
            </p:cNvPr>
            <p:cNvSpPr/>
            <p:nvPr/>
          </p:nvSpPr>
          <p:spPr>
            <a:xfrm>
              <a:off x="6103700" y="2256925"/>
              <a:ext cx="62575" cy="53425"/>
            </a:xfrm>
            <a:custGeom>
              <a:avLst/>
              <a:gdLst/>
              <a:ahLst/>
              <a:cxnLst/>
              <a:rect l="l" t="t" r="r" b="b"/>
              <a:pathLst>
                <a:path w="2503" h="2137" extrusionOk="0">
                  <a:moveTo>
                    <a:pt x="1076" y="0"/>
                  </a:moveTo>
                  <a:cubicBezTo>
                    <a:pt x="1073" y="0"/>
                    <a:pt x="1069" y="0"/>
                    <a:pt x="1066" y="0"/>
                  </a:cubicBezTo>
                  <a:cubicBezTo>
                    <a:pt x="481" y="0"/>
                    <a:pt x="1" y="480"/>
                    <a:pt x="1" y="1065"/>
                  </a:cubicBezTo>
                  <a:cubicBezTo>
                    <a:pt x="1" y="1709"/>
                    <a:pt x="530" y="2137"/>
                    <a:pt x="1081" y="2137"/>
                  </a:cubicBezTo>
                  <a:cubicBezTo>
                    <a:pt x="1344" y="2137"/>
                    <a:pt x="1612" y="2039"/>
                    <a:pt x="1830" y="1821"/>
                  </a:cubicBezTo>
                  <a:cubicBezTo>
                    <a:pt x="2502" y="1149"/>
                    <a:pt x="2029" y="0"/>
                    <a:pt x="107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 name="Google Shape;2975;p79">
              <a:extLst>
                <a:ext uri="{FF2B5EF4-FFF2-40B4-BE49-F238E27FC236}">
                  <a16:creationId xmlns:a16="http://schemas.microsoft.com/office/drawing/2014/main" id="{8909C80A-3B6E-B0AE-BD06-9F886D6BD293}"/>
                </a:ext>
              </a:extLst>
            </p:cNvPr>
            <p:cNvSpPr/>
            <p:nvPr/>
          </p:nvSpPr>
          <p:spPr>
            <a:xfrm>
              <a:off x="6103700" y="2180700"/>
              <a:ext cx="62425" cy="53350"/>
            </a:xfrm>
            <a:custGeom>
              <a:avLst/>
              <a:gdLst/>
              <a:ahLst/>
              <a:cxnLst/>
              <a:rect l="l" t="t" r="r" b="b"/>
              <a:pathLst>
                <a:path w="2497" h="2134" extrusionOk="0">
                  <a:moveTo>
                    <a:pt x="1066" y="1"/>
                  </a:moveTo>
                  <a:cubicBezTo>
                    <a:pt x="481" y="1"/>
                    <a:pt x="9" y="480"/>
                    <a:pt x="1" y="1066"/>
                  </a:cubicBezTo>
                  <a:cubicBezTo>
                    <a:pt x="1" y="1709"/>
                    <a:pt x="526" y="2133"/>
                    <a:pt x="1075" y="2133"/>
                  </a:cubicBezTo>
                  <a:cubicBezTo>
                    <a:pt x="1337" y="2133"/>
                    <a:pt x="1604" y="2037"/>
                    <a:pt x="1822" y="1822"/>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 name="Google Shape;2976;p79">
              <a:extLst>
                <a:ext uri="{FF2B5EF4-FFF2-40B4-BE49-F238E27FC236}">
                  <a16:creationId xmlns:a16="http://schemas.microsoft.com/office/drawing/2014/main" id="{2066086A-0372-D9D4-3F6A-9531D7CD2DEA}"/>
                </a:ext>
              </a:extLst>
            </p:cNvPr>
            <p:cNvSpPr/>
            <p:nvPr/>
          </p:nvSpPr>
          <p:spPr>
            <a:xfrm>
              <a:off x="6103700" y="2104500"/>
              <a:ext cx="62425" cy="53325"/>
            </a:xfrm>
            <a:custGeom>
              <a:avLst/>
              <a:gdLst/>
              <a:ahLst/>
              <a:cxnLst/>
              <a:rect l="l" t="t" r="r" b="b"/>
              <a:pathLst>
                <a:path w="2497" h="2133" extrusionOk="0">
                  <a:moveTo>
                    <a:pt x="1066" y="0"/>
                  </a:moveTo>
                  <a:cubicBezTo>
                    <a:pt x="481" y="0"/>
                    <a:pt x="9" y="480"/>
                    <a:pt x="1" y="1065"/>
                  </a:cubicBezTo>
                  <a:cubicBezTo>
                    <a:pt x="1" y="1709"/>
                    <a:pt x="526" y="2133"/>
                    <a:pt x="1075" y="2133"/>
                  </a:cubicBezTo>
                  <a:cubicBezTo>
                    <a:pt x="1337" y="2133"/>
                    <a:pt x="1604" y="2036"/>
                    <a:pt x="1822" y="1821"/>
                  </a:cubicBezTo>
                  <a:cubicBezTo>
                    <a:pt x="2497"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 name="Google Shape;2977;p79">
              <a:extLst>
                <a:ext uri="{FF2B5EF4-FFF2-40B4-BE49-F238E27FC236}">
                  <a16:creationId xmlns:a16="http://schemas.microsoft.com/office/drawing/2014/main" id="{08FAA9D3-33E9-BC4F-AD64-DC6171D4C52B}"/>
                </a:ext>
              </a:extLst>
            </p:cNvPr>
            <p:cNvSpPr/>
            <p:nvPr/>
          </p:nvSpPr>
          <p:spPr>
            <a:xfrm>
              <a:off x="6103700" y="1342750"/>
              <a:ext cx="62425" cy="53450"/>
            </a:xfrm>
            <a:custGeom>
              <a:avLst/>
              <a:gdLst/>
              <a:ahLst/>
              <a:cxnLst/>
              <a:rect l="l" t="t" r="r" b="b"/>
              <a:pathLst>
                <a:path w="2497" h="2138" extrusionOk="0">
                  <a:moveTo>
                    <a:pt x="1066" y="1"/>
                  </a:moveTo>
                  <a:cubicBezTo>
                    <a:pt x="481" y="1"/>
                    <a:pt x="9" y="481"/>
                    <a:pt x="1" y="1066"/>
                  </a:cubicBezTo>
                  <a:cubicBezTo>
                    <a:pt x="1" y="1710"/>
                    <a:pt x="526" y="2138"/>
                    <a:pt x="1075" y="2138"/>
                  </a:cubicBezTo>
                  <a:cubicBezTo>
                    <a:pt x="1337" y="2138"/>
                    <a:pt x="1604" y="2040"/>
                    <a:pt x="1822" y="1822"/>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 name="Google Shape;2978;p79">
              <a:extLst>
                <a:ext uri="{FF2B5EF4-FFF2-40B4-BE49-F238E27FC236}">
                  <a16:creationId xmlns:a16="http://schemas.microsoft.com/office/drawing/2014/main" id="{8C00E206-BC32-4DC7-C37F-9D9099F21625}"/>
                </a:ext>
              </a:extLst>
            </p:cNvPr>
            <p:cNvSpPr/>
            <p:nvPr/>
          </p:nvSpPr>
          <p:spPr>
            <a:xfrm>
              <a:off x="6027500" y="2180700"/>
              <a:ext cx="62425" cy="53350"/>
            </a:xfrm>
            <a:custGeom>
              <a:avLst/>
              <a:gdLst/>
              <a:ahLst/>
              <a:cxnLst/>
              <a:rect l="l" t="t" r="r" b="b"/>
              <a:pathLst>
                <a:path w="2497" h="2134" extrusionOk="0">
                  <a:moveTo>
                    <a:pt x="1073" y="1"/>
                  </a:moveTo>
                  <a:cubicBezTo>
                    <a:pt x="480" y="1"/>
                    <a:pt x="9" y="480"/>
                    <a:pt x="0" y="1066"/>
                  </a:cubicBezTo>
                  <a:cubicBezTo>
                    <a:pt x="0" y="1709"/>
                    <a:pt x="529" y="2133"/>
                    <a:pt x="1078" y="2133"/>
                  </a:cubicBezTo>
                  <a:cubicBezTo>
                    <a:pt x="1340" y="2133"/>
                    <a:pt x="1606" y="2037"/>
                    <a:pt x="1821" y="1822"/>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 name="Google Shape;2979;p79">
              <a:extLst>
                <a:ext uri="{FF2B5EF4-FFF2-40B4-BE49-F238E27FC236}">
                  <a16:creationId xmlns:a16="http://schemas.microsoft.com/office/drawing/2014/main" id="{CBF3D358-2263-E67E-1CD9-955738B48EAE}"/>
                </a:ext>
              </a:extLst>
            </p:cNvPr>
            <p:cNvSpPr/>
            <p:nvPr/>
          </p:nvSpPr>
          <p:spPr>
            <a:xfrm>
              <a:off x="6027500" y="1342750"/>
              <a:ext cx="62425" cy="53450"/>
            </a:xfrm>
            <a:custGeom>
              <a:avLst/>
              <a:gdLst/>
              <a:ahLst/>
              <a:cxnLst/>
              <a:rect l="l" t="t" r="r" b="b"/>
              <a:pathLst>
                <a:path w="2497" h="2138" extrusionOk="0">
                  <a:moveTo>
                    <a:pt x="1073" y="1"/>
                  </a:moveTo>
                  <a:cubicBezTo>
                    <a:pt x="480" y="1"/>
                    <a:pt x="9" y="481"/>
                    <a:pt x="0" y="1066"/>
                  </a:cubicBezTo>
                  <a:cubicBezTo>
                    <a:pt x="0" y="1710"/>
                    <a:pt x="529" y="2138"/>
                    <a:pt x="1078" y="2138"/>
                  </a:cubicBezTo>
                  <a:cubicBezTo>
                    <a:pt x="1340" y="2138"/>
                    <a:pt x="1606" y="2040"/>
                    <a:pt x="1821" y="1822"/>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 name="Google Shape;2980;p79">
              <a:extLst>
                <a:ext uri="{FF2B5EF4-FFF2-40B4-BE49-F238E27FC236}">
                  <a16:creationId xmlns:a16="http://schemas.microsoft.com/office/drawing/2014/main" id="{5219C597-5334-D145-23C9-3F4ED7FF3BD6}"/>
                </a:ext>
              </a:extLst>
            </p:cNvPr>
            <p:cNvSpPr/>
            <p:nvPr/>
          </p:nvSpPr>
          <p:spPr>
            <a:xfrm>
              <a:off x="5951475" y="2485550"/>
              <a:ext cx="62225" cy="53300"/>
            </a:xfrm>
            <a:custGeom>
              <a:avLst/>
              <a:gdLst/>
              <a:ahLst/>
              <a:cxnLst/>
              <a:rect l="l" t="t" r="r" b="b"/>
              <a:pathLst>
                <a:path w="2489" h="2132" extrusionOk="0">
                  <a:moveTo>
                    <a:pt x="1066" y="1"/>
                  </a:moveTo>
                  <a:cubicBezTo>
                    <a:pt x="472" y="1"/>
                    <a:pt x="1" y="480"/>
                    <a:pt x="1" y="1066"/>
                  </a:cubicBezTo>
                  <a:cubicBezTo>
                    <a:pt x="1" y="1708"/>
                    <a:pt x="523" y="2131"/>
                    <a:pt x="1070" y="2131"/>
                  </a:cubicBezTo>
                  <a:cubicBezTo>
                    <a:pt x="1333" y="2131"/>
                    <a:pt x="1603" y="2033"/>
                    <a:pt x="1822" y="1814"/>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 name="Google Shape;2981;p79">
              <a:extLst>
                <a:ext uri="{FF2B5EF4-FFF2-40B4-BE49-F238E27FC236}">
                  <a16:creationId xmlns:a16="http://schemas.microsoft.com/office/drawing/2014/main" id="{1C472CBE-E5F2-D5EF-3801-EA111527AC9A}"/>
                </a:ext>
              </a:extLst>
            </p:cNvPr>
            <p:cNvSpPr/>
            <p:nvPr/>
          </p:nvSpPr>
          <p:spPr>
            <a:xfrm>
              <a:off x="5951475" y="2409350"/>
              <a:ext cx="62225" cy="53350"/>
            </a:xfrm>
            <a:custGeom>
              <a:avLst/>
              <a:gdLst/>
              <a:ahLst/>
              <a:cxnLst/>
              <a:rect l="l" t="t" r="r" b="b"/>
              <a:pathLst>
                <a:path w="2489" h="2134" extrusionOk="0">
                  <a:moveTo>
                    <a:pt x="1066" y="0"/>
                  </a:moveTo>
                  <a:cubicBezTo>
                    <a:pt x="472" y="0"/>
                    <a:pt x="1" y="480"/>
                    <a:pt x="1" y="1065"/>
                  </a:cubicBezTo>
                  <a:cubicBezTo>
                    <a:pt x="1" y="1709"/>
                    <a:pt x="526" y="2133"/>
                    <a:pt x="1072" y="2133"/>
                  </a:cubicBezTo>
                  <a:cubicBezTo>
                    <a:pt x="1333" y="2133"/>
                    <a:pt x="1598" y="2036"/>
                    <a:pt x="1814"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 name="Google Shape;2982;p79">
              <a:extLst>
                <a:ext uri="{FF2B5EF4-FFF2-40B4-BE49-F238E27FC236}">
                  <a16:creationId xmlns:a16="http://schemas.microsoft.com/office/drawing/2014/main" id="{669DFC71-7006-964B-5DDE-2118E0ED6E0D}"/>
                </a:ext>
              </a:extLst>
            </p:cNvPr>
            <p:cNvSpPr/>
            <p:nvPr/>
          </p:nvSpPr>
          <p:spPr>
            <a:xfrm>
              <a:off x="5951475" y="2333125"/>
              <a:ext cx="62225" cy="53450"/>
            </a:xfrm>
            <a:custGeom>
              <a:avLst/>
              <a:gdLst/>
              <a:ahLst/>
              <a:cxnLst/>
              <a:rect l="l" t="t" r="r" b="b"/>
              <a:pathLst>
                <a:path w="2489" h="2138" extrusionOk="0">
                  <a:moveTo>
                    <a:pt x="1066" y="1"/>
                  </a:moveTo>
                  <a:cubicBezTo>
                    <a:pt x="472" y="1"/>
                    <a:pt x="1" y="480"/>
                    <a:pt x="1" y="1066"/>
                  </a:cubicBezTo>
                  <a:cubicBezTo>
                    <a:pt x="1" y="1709"/>
                    <a:pt x="526" y="2137"/>
                    <a:pt x="1072" y="2137"/>
                  </a:cubicBezTo>
                  <a:cubicBezTo>
                    <a:pt x="1333" y="2137"/>
                    <a:pt x="1598" y="2040"/>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 name="Google Shape;2983;p79">
              <a:extLst>
                <a:ext uri="{FF2B5EF4-FFF2-40B4-BE49-F238E27FC236}">
                  <a16:creationId xmlns:a16="http://schemas.microsoft.com/office/drawing/2014/main" id="{D7B45637-65E9-66FE-EF30-F49F509C25F5}"/>
                </a:ext>
              </a:extLst>
            </p:cNvPr>
            <p:cNvSpPr/>
            <p:nvPr/>
          </p:nvSpPr>
          <p:spPr>
            <a:xfrm>
              <a:off x="5951475" y="2180700"/>
              <a:ext cx="62225" cy="53350"/>
            </a:xfrm>
            <a:custGeom>
              <a:avLst/>
              <a:gdLst/>
              <a:ahLst/>
              <a:cxnLst/>
              <a:rect l="l" t="t" r="r" b="b"/>
              <a:pathLst>
                <a:path w="2489" h="2134" extrusionOk="0">
                  <a:moveTo>
                    <a:pt x="1066" y="1"/>
                  </a:moveTo>
                  <a:cubicBezTo>
                    <a:pt x="472" y="1"/>
                    <a:pt x="1" y="480"/>
                    <a:pt x="1" y="1066"/>
                  </a:cubicBezTo>
                  <a:cubicBezTo>
                    <a:pt x="1" y="1709"/>
                    <a:pt x="526" y="2133"/>
                    <a:pt x="1072" y="2133"/>
                  </a:cubicBezTo>
                  <a:cubicBezTo>
                    <a:pt x="1333" y="2133"/>
                    <a:pt x="1598" y="2037"/>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 name="Google Shape;2984;p79">
              <a:extLst>
                <a:ext uri="{FF2B5EF4-FFF2-40B4-BE49-F238E27FC236}">
                  <a16:creationId xmlns:a16="http://schemas.microsoft.com/office/drawing/2014/main" id="{91337064-BF23-EE15-DB5E-9DC55B3C9D0D}"/>
                </a:ext>
              </a:extLst>
            </p:cNvPr>
            <p:cNvSpPr/>
            <p:nvPr/>
          </p:nvSpPr>
          <p:spPr>
            <a:xfrm>
              <a:off x="5951475" y="1342750"/>
              <a:ext cx="62225" cy="53450"/>
            </a:xfrm>
            <a:custGeom>
              <a:avLst/>
              <a:gdLst/>
              <a:ahLst/>
              <a:cxnLst/>
              <a:rect l="l" t="t" r="r" b="b"/>
              <a:pathLst>
                <a:path w="2489" h="2138" extrusionOk="0">
                  <a:moveTo>
                    <a:pt x="1066" y="1"/>
                  </a:moveTo>
                  <a:cubicBezTo>
                    <a:pt x="472" y="1"/>
                    <a:pt x="1" y="481"/>
                    <a:pt x="1" y="1066"/>
                  </a:cubicBezTo>
                  <a:cubicBezTo>
                    <a:pt x="1" y="1710"/>
                    <a:pt x="526" y="2138"/>
                    <a:pt x="1072" y="2138"/>
                  </a:cubicBezTo>
                  <a:cubicBezTo>
                    <a:pt x="1333" y="2138"/>
                    <a:pt x="1598" y="2040"/>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 name="Google Shape;2985;p79">
              <a:extLst>
                <a:ext uri="{FF2B5EF4-FFF2-40B4-BE49-F238E27FC236}">
                  <a16:creationId xmlns:a16="http://schemas.microsoft.com/office/drawing/2014/main" id="{4946C406-9E3F-E9D6-DA01-7B9524F537DC}"/>
                </a:ext>
              </a:extLst>
            </p:cNvPr>
            <p:cNvSpPr/>
            <p:nvPr/>
          </p:nvSpPr>
          <p:spPr>
            <a:xfrm>
              <a:off x="5875275" y="2714000"/>
              <a:ext cx="62225" cy="53350"/>
            </a:xfrm>
            <a:custGeom>
              <a:avLst/>
              <a:gdLst/>
              <a:ahLst/>
              <a:cxnLst/>
              <a:rect l="l" t="t" r="r" b="b"/>
              <a:pathLst>
                <a:path w="2489" h="2134"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 name="Google Shape;2986;p79">
              <a:extLst>
                <a:ext uri="{FF2B5EF4-FFF2-40B4-BE49-F238E27FC236}">
                  <a16:creationId xmlns:a16="http://schemas.microsoft.com/office/drawing/2014/main" id="{249FCBF1-E693-3768-F15E-A13E251BF3D4}"/>
                </a:ext>
              </a:extLst>
            </p:cNvPr>
            <p:cNvSpPr/>
            <p:nvPr/>
          </p:nvSpPr>
          <p:spPr>
            <a:xfrm>
              <a:off x="5875275" y="2637775"/>
              <a:ext cx="62225" cy="53450"/>
            </a:xfrm>
            <a:custGeom>
              <a:avLst/>
              <a:gdLst/>
              <a:ahLst/>
              <a:cxnLst/>
              <a:rect l="l" t="t" r="r" b="b"/>
              <a:pathLst>
                <a:path w="2489" h="2138" extrusionOk="0">
                  <a:moveTo>
                    <a:pt x="1065" y="1"/>
                  </a:moveTo>
                  <a:cubicBezTo>
                    <a:pt x="480" y="1"/>
                    <a:pt x="0" y="480"/>
                    <a:pt x="0" y="1074"/>
                  </a:cubicBezTo>
                  <a:cubicBezTo>
                    <a:pt x="0" y="1712"/>
                    <a:pt x="525" y="2137"/>
                    <a:pt x="1073" y="2137"/>
                  </a:cubicBezTo>
                  <a:cubicBezTo>
                    <a:pt x="1335" y="2137"/>
                    <a:pt x="1603" y="2040"/>
                    <a:pt x="1821" y="1822"/>
                  </a:cubicBezTo>
                  <a:cubicBezTo>
                    <a:pt x="2488" y="1155"/>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 name="Google Shape;2987;p79">
              <a:extLst>
                <a:ext uri="{FF2B5EF4-FFF2-40B4-BE49-F238E27FC236}">
                  <a16:creationId xmlns:a16="http://schemas.microsoft.com/office/drawing/2014/main" id="{D3AC23BC-6A7F-ED1A-62CC-32CEA06AB09F}"/>
                </a:ext>
              </a:extLst>
            </p:cNvPr>
            <p:cNvSpPr/>
            <p:nvPr/>
          </p:nvSpPr>
          <p:spPr>
            <a:xfrm>
              <a:off x="5875275" y="2561575"/>
              <a:ext cx="62225" cy="53425"/>
            </a:xfrm>
            <a:custGeom>
              <a:avLst/>
              <a:gdLst/>
              <a:ahLst/>
              <a:cxnLst/>
              <a:rect l="l" t="t" r="r" b="b"/>
              <a:pathLst>
                <a:path w="2489" h="2137" extrusionOk="0">
                  <a:moveTo>
                    <a:pt x="1065" y="0"/>
                  </a:moveTo>
                  <a:cubicBezTo>
                    <a:pt x="480" y="8"/>
                    <a:pt x="0" y="480"/>
                    <a:pt x="0" y="1073"/>
                  </a:cubicBezTo>
                  <a:cubicBezTo>
                    <a:pt x="0" y="1711"/>
                    <a:pt x="525" y="2137"/>
                    <a:pt x="1073" y="2137"/>
                  </a:cubicBezTo>
                  <a:cubicBezTo>
                    <a:pt x="1335" y="2137"/>
                    <a:pt x="1603" y="2039"/>
                    <a:pt x="1821" y="1821"/>
                  </a:cubicBezTo>
                  <a:cubicBezTo>
                    <a:pt x="2488" y="1154"/>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 name="Google Shape;2988;p79">
              <a:extLst>
                <a:ext uri="{FF2B5EF4-FFF2-40B4-BE49-F238E27FC236}">
                  <a16:creationId xmlns:a16="http://schemas.microsoft.com/office/drawing/2014/main" id="{A8F09263-D194-D1E2-0F9D-80AF66DDC6D1}"/>
                </a:ext>
              </a:extLst>
            </p:cNvPr>
            <p:cNvSpPr/>
            <p:nvPr/>
          </p:nvSpPr>
          <p:spPr>
            <a:xfrm>
              <a:off x="5875275" y="2485550"/>
              <a:ext cx="62225" cy="53300"/>
            </a:xfrm>
            <a:custGeom>
              <a:avLst/>
              <a:gdLst/>
              <a:ahLst/>
              <a:cxnLst/>
              <a:rect l="l" t="t" r="r" b="b"/>
              <a:pathLst>
                <a:path w="2489" h="2132" extrusionOk="0">
                  <a:moveTo>
                    <a:pt x="1065" y="1"/>
                  </a:moveTo>
                  <a:cubicBezTo>
                    <a:pt x="480" y="1"/>
                    <a:pt x="0" y="472"/>
                    <a:pt x="0" y="1066"/>
                  </a:cubicBezTo>
                  <a:cubicBezTo>
                    <a:pt x="0" y="1708"/>
                    <a:pt x="523" y="2131"/>
                    <a:pt x="1070" y="2131"/>
                  </a:cubicBezTo>
                  <a:cubicBezTo>
                    <a:pt x="1333" y="2131"/>
                    <a:pt x="1602" y="2033"/>
                    <a:pt x="1821" y="1814"/>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 name="Google Shape;2989;p79">
              <a:extLst>
                <a:ext uri="{FF2B5EF4-FFF2-40B4-BE49-F238E27FC236}">
                  <a16:creationId xmlns:a16="http://schemas.microsoft.com/office/drawing/2014/main" id="{013C4CC8-34C3-FD78-E4E5-F0FC16978FCE}"/>
                </a:ext>
              </a:extLst>
            </p:cNvPr>
            <p:cNvSpPr/>
            <p:nvPr/>
          </p:nvSpPr>
          <p:spPr>
            <a:xfrm>
              <a:off x="5875275" y="2333125"/>
              <a:ext cx="62225" cy="53450"/>
            </a:xfrm>
            <a:custGeom>
              <a:avLst/>
              <a:gdLst/>
              <a:ahLst/>
              <a:cxnLst/>
              <a:rect l="l" t="t" r="r" b="b"/>
              <a:pathLst>
                <a:path w="2489" h="2138" extrusionOk="0">
                  <a:moveTo>
                    <a:pt x="1065" y="1"/>
                  </a:moveTo>
                  <a:cubicBezTo>
                    <a:pt x="480" y="1"/>
                    <a:pt x="0" y="480"/>
                    <a:pt x="0" y="1066"/>
                  </a:cubicBezTo>
                  <a:cubicBezTo>
                    <a:pt x="0" y="1709"/>
                    <a:pt x="526" y="2137"/>
                    <a:pt x="1074" y="2137"/>
                  </a:cubicBezTo>
                  <a:cubicBezTo>
                    <a:pt x="1336" y="2137"/>
                    <a:pt x="1603" y="2040"/>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 name="Google Shape;2990;p79">
              <a:extLst>
                <a:ext uri="{FF2B5EF4-FFF2-40B4-BE49-F238E27FC236}">
                  <a16:creationId xmlns:a16="http://schemas.microsoft.com/office/drawing/2014/main" id="{41EBBD0E-E78A-0F88-D53F-DA7BA8EA9F36}"/>
                </a:ext>
              </a:extLst>
            </p:cNvPr>
            <p:cNvSpPr/>
            <p:nvPr/>
          </p:nvSpPr>
          <p:spPr>
            <a:xfrm>
              <a:off x="5875275" y="2256925"/>
              <a:ext cx="62350" cy="53425"/>
            </a:xfrm>
            <a:custGeom>
              <a:avLst/>
              <a:gdLst/>
              <a:ahLst/>
              <a:cxnLst/>
              <a:rect l="l" t="t" r="r" b="b"/>
              <a:pathLst>
                <a:path w="2494" h="2137" extrusionOk="0">
                  <a:moveTo>
                    <a:pt x="1075" y="0"/>
                  </a:moveTo>
                  <a:cubicBezTo>
                    <a:pt x="1072" y="0"/>
                    <a:pt x="1069" y="0"/>
                    <a:pt x="1065" y="0"/>
                  </a:cubicBezTo>
                  <a:cubicBezTo>
                    <a:pt x="480" y="0"/>
                    <a:pt x="0" y="480"/>
                    <a:pt x="0" y="1065"/>
                  </a:cubicBezTo>
                  <a:cubicBezTo>
                    <a:pt x="0" y="1709"/>
                    <a:pt x="529" y="2137"/>
                    <a:pt x="1078" y="2137"/>
                  </a:cubicBezTo>
                  <a:cubicBezTo>
                    <a:pt x="1340" y="2137"/>
                    <a:pt x="1606" y="2039"/>
                    <a:pt x="1821" y="1821"/>
                  </a:cubicBezTo>
                  <a:cubicBezTo>
                    <a:pt x="2494" y="1149"/>
                    <a:pt x="2020" y="0"/>
                    <a:pt x="107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 name="Google Shape;2991;p79">
              <a:extLst>
                <a:ext uri="{FF2B5EF4-FFF2-40B4-BE49-F238E27FC236}">
                  <a16:creationId xmlns:a16="http://schemas.microsoft.com/office/drawing/2014/main" id="{6E875820-2BF9-3289-0EBA-335C7D2FBE7B}"/>
                </a:ext>
              </a:extLst>
            </p:cNvPr>
            <p:cNvSpPr/>
            <p:nvPr/>
          </p:nvSpPr>
          <p:spPr>
            <a:xfrm>
              <a:off x="5875275" y="1342750"/>
              <a:ext cx="62225" cy="53450"/>
            </a:xfrm>
            <a:custGeom>
              <a:avLst/>
              <a:gdLst/>
              <a:ahLst/>
              <a:cxnLst/>
              <a:rect l="l" t="t" r="r" b="b"/>
              <a:pathLst>
                <a:path w="2489" h="2138" extrusionOk="0">
                  <a:moveTo>
                    <a:pt x="1065" y="1"/>
                  </a:moveTo>
                  <a:cubicBezTo>
                    <a:pt x="480" y="1"/>
                    <a:pt x="0" y="481"/>
                    <a:pt x="0" y="1066"/>
                  </a:cubicBezTo>
                  <a:cubicBezTo>
                    <a:pt x="0" y="1710"/>
                    <a:pt x="526" y="2138"/>
                    <a:pt x="1074" y="2138"/>
                  </a:cubicBezTo>
                  <a:cubicBezTo>
                    <a:pt x="1336" y="2138"/>
                    <a:pt x="1603" y="2040"/>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2992;p79">
              <a:extLst>
                <a:ext uri="{FF2B5EF4-FFF2-40B4-BE49-F238E27FC236}">
                  <a16:creationId xmlns:a16="http://schemas.microsoft.com/office/drawing/2014/main" id="{AEB3C3F5-3114-35A6-04C1-5620C227A0C4}"/>
                </a:ext>
              </a:extLst>
            </p:cNvPr>
            <p:cNvSpPr/>
            <p:nvPr/>
          </p:nvSpPr>
          <p:spPr>
            <a:xfrm>
              <a:off x="5799275" y="2714000"/>
              <a:ext cx="62200" cy="53350"/>
            </a:xfrm>
            <a:custGeom>
              <a:avLst/>
              <a:gdLst/>
              <a:ahLst/>
              <a:cxnLst/>
              <a:rect l="l" t="t" r="r" b="b"/>
              <a:pathLst>
                <a:path w="2488" h="2134" extrusionOk="0">
                  <a:moveTo>
                    <a:pt x="1057" y="0"/>
                  </a:moveTo>
                  <a:cubicBezTo>
                    <a:pt x="472" y="0"/>
                    <a:pt x="0" y="480"/>
                    <a:pt x="0" y="1065"/>
                  </a:cubicBezTo>
                  <a:cubicBezTo>
                    <a:pt x="0" y="1709"/>
                    <a:pt x="525" y="2133"/>
                    <a:pt x="1071" y="2133"/>
                  </a:cubicBezTo>
                  <a:cubicBezTo>
                    <a:pt x="1332" y="2133"/>
                    <a:pt x="1598" y="2036"/>
                    <a:pt x="1813" y="1821"/>
                  </a:cubicBezTo>
                  <a:cubicBezTo>
                    <a:pt x="2488" y="1146"/>
                    <a:pt x="2008" y="0"/>
                    <a:pt x="1057"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2993;p79">
              <a:extLst>
                <a:ext uri="{FF2B5EF4-FFF2-40B4-BE49-F238E27FC236}">
                  <a16:creationId xmlns:a16="http://schemas.microsoft.com/office/drawing/2014/main" id="{99023D7F-3E07-CE79-3B78-C8B3899BB599}"/>
                </a:ext>
              </a:extLst>
            </p:cNvPr>
            <p:cNvSpPr/>
            <p:nvPr/>
          </p:nvSpPr>
          <p:spPr>
            <a:xfrm>
              <a:off x="5799275" y="1342750"/>
              <a:ext cx="62200" cy="53450"/>
            </a:xfrm>
            <a:custGeom>
              <a:avLst/>
              <a:gdLst/>
              <a:ahLst/>
              <a:cxnLst/>
              <a:rect l="l" t="t" r="r" b="b"/>
              <a:pathLst>
                <a:path w="2488" h="2138" extrusionOk="0">
                  <a:moveTo>
                    <a:pt x="1057" y="1"/>
                  </a:moveTo>
                  <a:cubicBezTo>
                    <a:pt x="472" y="9"/>
                    <a:pt x="0" y="481"/>
                    <a:pt x="0" y="1066"/>
                  </a:cubicBezTo>
                  <a:cubicBezTo>
                    <a:pt x="0" y="1710"/>
                    <a:pt x="525" y="2138"/>
                    <a:pt x="1071" y="2138"/>
                  </a:cubicBezTo>
                  <a:cubicBezTo>
                    <a:pt x="1332" y="2138"/>
                    <a:pt x="1597" y="2040"/>
                    <a:pt x="1813" y="1822"/>
                  </a:cubicBezTo>
                  <a:cubicBezTo>
                    <a:pt x="2488" y="1147"/>
                    <a:pt x="2008" y="1"/>
                    <a:pt x="1057"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2994;p79">
              <a:extLst>
                <a:ext uri="{FF2B5EF4-FFF2-40B4-BE49-F238E27FC236}">
                  <a16:creationId xmlns:a16="http://schemas.microsoft.com/office/drawing/2014/main" id="{E7A19D33-96B6-E0A4-3A98-1477895D2B29}"/>
                </a:ext>
              </a:extLst>
            </p:cNvPr>
            <p:cNvSpPr/>
            <p:nvPr/>
          </p:nvSpPr>
          <p:spPr>
            <a:xfrm>
              <a:off x="5799125" y="1190550"/>
              <a:ext cx="62350" cy="53425"/>
            </a:xfrm>
            <a:custGeom>
              <a:avLst/>
              <a:gdLst/>
              <a:ahLst/>
              <a:cxnLst/>
              <a:rect l="l" t="t" r="r" b="b"/>
              <a:pathLst>
                <a:path w="2494" h="2137" extrusionOk="0">
                  <a:moveTo>
                    <a:pt x="1063" y="0"/>
                  </a:moveTo>
                  <a:cubicBezTo>
                    <a:pt x="478" y="0"/>
                    <a:pt x="6" y="480"/>
                    <a:pt x="6" y="1065"/>
                  </a:cubicBezTo>
                  <a:cubicBezTo>
                    <a:pt x="1" y="1709"/>
                    <a:pt x="528" y="2137"/>
                    <a:pt x="1076" y="2137"/>
                  </a:cubicBezTo>
                  <a:cubicBezTo>
                    <a:pt x="1337" y="2137"/>
                    <a:pt x="1603" y="2039"/>
                    <a:pt x="1819" y="1821"/>
                  </a:cubicBezTo>
                  <a:cubicBezTo>
                    <a:pt x="2494" y="1146"/>
                    <a:pt x="2014" y="0"/>
                    <a:pt x="1063"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2995;p79">
              <a:extLst>
                <a:ext uri="{FF2B5EF4-FFF2-40B4-BE49-F238E27FC236}">
                  <a16:creationId xmlns:a16="http://schemas.microsoft.com/office/drawing/2014/main" id="{5267DCF1-CDD2-350F-A587-8A3449EDE4C6}"/>
                </a:ext>
              </a:extLst>
            </p:cNvPr>
            <p:cNvSpPr/>
            <p:nvPr/>
          </p:nvSpPr>
          <p:spPr>
            <a:xfrm>
              <a:off x="5723050" y="3094850"/>
              <a:ext cx="62225" cy="53350"/>
            </a:xfrm>
            <a:custGeom>
              <a:avLst/>
              <a:gdLst/>
              <a:ahLst/>
              <a:cxnLst/>
              <a:rect l="l" t="t" r="r" b="b"/>
              <a:pathLst>
                <a:path w="2489" h="2134" extrusionOk="0">
                  <a:moveTo>
                    <a:pt x="1065" y="1"/>
                  </a:moveTo>
                  <a:cubicBezTo>
                    <a:pt x="472" y="1"/>
                    <a:pt x="0" y="480"/>
                    <a:pt x="0" y="1066"/>
                  </a:cubicBezTo>
                  <a:cubicBezTo>
                    <a:pt x="0" y="1709"/>
                    <a:pt x="526" y="2134"/>
                    <a:pt x="1072" y="2134"/>
                  </a:cubicBezTo>
                  <a:cubicBezTo>
                    <a:pt x="1333" y="2134"/>
                    <a:pt x="1598" y="2037"/>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2996;p79">
              <a:extLst>
                <a:ext uri="{FF2B5EF4-FFF2-40B4-BE49-F238E27FC236}">
                  <a16:creationId xmlns:a16="http://schemas.microsoft.com/office/drawing/2014/main" id="{30698702-25E6-A99C-A53A-4537C499D5CD}"/>
                </a:ext>
              </a:extLst>
            </p:cNvPr>
            <p:cNvSpPr/>
            <p:nvPr/>
          </p:nvSpPr>
          <p:spPr>
            <a:xfrm>
              <a:off x="5723050" y="3018650"/>
              <a:ext cx="62225" cy="53425"/>
            </a:xfrm>
            <a:custGeom>
              <a:avLst/>
              <a:gdLst/>
              <a:ahLst/>
              <a:cxnLst/>
              <a:rect l="l" t="t" r="r" b="b"/>
              <a:pathLst>
                <a:path w="2489" h="2137" extrusionOk="0">
                  <a:moveTo>
                    <a:pt x="1065" y="0"/>
                  </a:moveTo>
                  <a:cubicBezTo>
                    <a:pt x="472" y="0"/>
                    <a:pt x="0" y="480"/>
                    <a:pt x="0" y="1065"/>
                  </a:cubicBezTo>
                  <a:cubicBezTo>
                    <a:pt x="0" y="1709"/>
                    <a:pt x="526" y="2137"/>
                    <a:pt x="1072" y="2137"/>
                  </a:cubicBezTo>
                  <a:cubicBezTo>
                    <a:pt x="1332" y="2137"/>
                    <a:pt x="1598" y="2039"/>
                    <a:pt x="1813" y="1821"/>
                  </a:cubicBezTo>
                  <a:cubicBezTo>
                    <a:pt x="2488" y="1146"/>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2997;p79">
              <a:extLst>
                <a:ext uri="{FF2B5EF4-FFF2-40B4-BE49-F238E27FC236}">
                  <a16:creationId xmlns:a16="http://schemas.microsoft.com/office/drawing/2014/main" id="{65555BD4-1BEA-C6CA-9469-D1366F1E6A44}"/>
                </a:ext>
              </a:extLst>
            </p:cNvPr>
            <p:cNvSpPr/>
            <p:nvPr/>
          </p:nvSpPr>
          <p:spPr>
            <a:xfrm>
              <a:off x="5723050" y="2942425"/>
              <a:ext cx="62225" cy="53450"/>
            </a:xfrm>
            <a:custGeom>
              <a:avLst/>
              <a:gdLst/>
              <a:ahLst/>
              <a:cxnLst/>
              <a:rect l="l" t="t" r="r" b="b"/>
              <a:pathLst>
                <a:path w="2489" h="2138" extrusionOk="0">
                  <a:moveTo>
                    <a:pt x="1065" y="1"/>
                  </a:moveTo>
                  <a:cubicBezTo>
                    <a:pt x="472" y="9"/>
                    <a:pt x="0" y="480"/>
                    <a:pt x="0" y="1074"/>
                  </a:cubicBezTo>
                  <a:cubicBezTo>
                    <a:pt x="0" y="1712"/>
                    <a:pt x="525" y="2137"/>
                    <a:pt x="1071" y="2137"/>
                  </a:cubicBezTo>
                  <a:cubicBezTo>
                    <a:pt x="1332" y="2137"/>
                    <a:pt x="1598" y="2040"/>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 name="Google Shape;2998;p79">
              <a:extLst>
                <a:ext uri="{FF2B5EF4-FFF2-40B4-BE49-F238E27FC236}">
                  <a16:creationId xmlns:a16="http://schemas.microsoft.com/office/drawing/2014/main" id="{7D7F9E77-45DD-2D6D-B6DD-091D289C5A9C}"/>
                </a:ext>
              </a:extLst>
            </p:cNvPr>
            <p:cNvSpPr/>
            <p:nvPr/>
          </p:nvSpPr>
          <p:spPr>
            <a:xfrm>
              <a:off x="5723050" y="2714000"/>
              <a:ext cx="62225" cy="53350"/>
            </a:xfrm>
            <a:custGeom>
              <a:avLst/>
              <a:gdLst/>
              <a:ahLst/>
              <a:cxnLst/>
              <a:rect l="l" t="t" r="r" b="b"/>
              <a:pathLst>
                <a:path w="2489" h="2134" extrusionOk="0">
                  <a:moveTo>
                    <a:pt x="1065" y="0"/>
                  </a:moveTo>
                  <a:cubicBezTo>
                    <a:pt x="472" y="0"/>
                    <a:pt x="0" y="480"/>
                    <a:pt x="0" y="1065"/>
                  </a:cubicBezTo>
                  <a:cubicBezTo>
                    <a:pt x="0" y="1709"/>
                    <a:pt x="526" y="2133"/>
                    <a:pt x="1072" y="2133"/>
                  </a:cubicBezTo>
                  <a:cubicBezTo>
                    <a:pt x="1333" y="2133"/>
                    <a:pt x="1598" y="2036"/>
                    <a:pt x="1813" y="1821"/>
                  </a:cubicBezTo>
                  <a:cubicBezTo>
                    <a:pt x="2488" y="1146"/>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 name="Google Shape;2999;p79">
              <a:extLst>
                <a:ext uri="{FF2B5EF4-FFF2-40B4-BE49-F238E27FC236}">
                  <a16:creationId xmlns:a16="http://schemas.microsoft.com/office/drawing/2014/main" id="{1871C8A4-854C-4A8D-6BCB-439295BD9F7E}"/>
                </a:ext>
              </a:extLst>
            </p:cNvPr>
            <p:cNvSpPr/>
            <p:nvPr/>
          </p:nvSpPr>
          <p:spPr>
            <a:xfrm>
              <a:off x="5723050" y="1342750"/>
              <a:ext cx="62225" cy="53450"/>
            </a:xfrm>
            <a:custGeom>
              <a:avLst/>
              <a:gdLst/>
              <a:ahLst/>
              <a:cxnLst/>
              <a:rect l="l" t="t" r="r" b="b"/>
              <a:pathLst>
                <a:path w="2489" h="2138" extrusionOk="0">
                  <a:moveTo>
                    <a:pt x="1065" y="1"/>
                  </a:moveTo>
                  <a:cubicBezTo>
                    <a:pt x="472" y="1"/>
                    <a:pt x="0" y="481"/>
                    <a:pt x="0" y="1066"/>
                  </a:cubicBezTo>
                  <a:cubicBezTo>
                    <a:pt x="0" y="1710"/>
                    <a:pt x="526" y="2138"/>
                    <a:pt x="1072" y="2138"/>
                  </a:cubicBezTo>
                  <a:cubicBezTo>
                    <a:pt x="1332" y="2138"/>
                    <a:pt x="1598" y="2040"/>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3000;p79">
              <a:extLst>
                <a:ext uri="{FF2B5EF4-FFF2-40B4-BE49-F238E27FC236}">
                  <a16:creationId xmlns:a16="http://schemas.microsoft.com/office/drawing/2014/main" id="{ED2C2A4E-A982-73E4-19E2-205D7C6AEADD}"/>
                </a:ext>
              </a:extLst>
            </p:cNvPr>
            <p:cNvSpPr/>
            <p:nvPr/>
          </p:nvSpPr>
          <p:spPr>
            <a:xfrm>
              <a:off x="5722900" y="1190550"/>
              <a:ext cx="62375" cy="53425"/>
            </a:xfrm>
            <a:custGeom>
              <a:avLst/>
              <a:gdLst/>
              <a:ahLst/>
              <a:cxnLst/>
              <a:rect l="l" t="t" r="r" b="b"/>
              <a:pathLst>
                <a:path w="2495" h="2137" extrusionOk="0">
                  <a:moveTo>
                    <a:pt x="1071" y="0"/>
                  </a:moveTo>
                  <a:cubicBezTo>
                    <a:pt x="478" y="0"/>
                    <a:pt x="6" y="480"/>
                    <a:pt x="6" y="1065"/>
                  </a:cubicBezTo>
                  <a:cubicBezTo>
                    <a:pt x="1" y="1709"/>
                    <a:pt x="524" y="2137"/>
                    <a:pt x="1072" y="2137"/>
                  </a:cubicBezTo>
                  <a:cubicBezTo>
                    <a:pt x="1334" y="2137"/>
                    <a:pt x="1601" y="2039"/>
                    <a:pt x="1819" y="1821"/>
                  </a:cubicBezTo>
                  <a:cubicBezTo>
                    <a:pt x="2494" y="1146"/>
                    <a:pt x="2014" y="0"/>
                    <a:pt x="1071"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 name="Google Shape;3001;p79">
              <a:extLst>
                <a:ext uri="{FF2B5EF4-FFF2-40B4-BE49-F238E27FC236}">
                  <a16:creationId xmlns:a16="http://schemas.microsoft.com/office/drawing/2014/main" id="{4E101F34-F3C4-ED3A-D0F7-9AFEEB102F81}"/>
                </a:ext>
              </a:extLst>
            </p:cNvPr>
            <p:cNvSpPr/>
            <p:nvPr/>
          </p:nvSpPr>
          <p:spPr>
            <a:xfrm>
              <a:off x="5646825" y="3018650"/>
              <a:ext cx="62225" cy="53425"/>
            </a:xfrm>
            <a:custGeom>
              <a:avLst/>
              <a:gdLst/>
              <a:ahLst/>
              <a:cxnLst/>
              <a:rect l="l" t="t" r="r" b="b"/>
              <a:pathLst>
                <a:path w="2489" h="2137" extrusionOk="0">
                  <a:moveTo>
                    <a:pt x="1066" y="0"/>
                  </a:moveTo>
                  <a:cubicBezTo>
                    <a:pt x="472" y="0"/>
                    <a:pt x="1" y="480"/>
                    <a:pt x="1" y="1065"/>
                  </a:cubicBezTo>
                  <a:cubicBezTo>
                    <a:pt x="1" y="1709"/>
                    <a:pt x="526" y="2137"/>
                    <a:pt x="1072" y="2137"/>
                  </a:cubicBezTo>
                  <a:cubicBezTo>
                    <a:pt x="1333" y="2137"/>
                    <a:pt x="1598" y="2039"/>
                    <a:pt x="1814"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3002;p79">
              <a:extLst>
                <a:ext uri="{FF2B5EF4-FFF2-40B4-BE49-F238E27FC236}">
                  <a16:creationId xmlns:a16="http://schemas.microsoft.com/office/drawing/2014/main" id="{CAE52BC8-67C1-5BBD-8836-932B02456265}"/>
                </a:ext>
              </a:extLst>
            </p:cNvPr>
            <p:cNvSpPr/>
            <p:nvPr/>
          </p:nvSpPr>
          <p:spPr>
            <a:xfrm>
              <a:off x="5646825" y="2866425"/>
              <a:ext cx="62225" cy="53275"/>
            </a:xfrm>
            <a:custGeom>
              <a:avLst/>
              <a:gdLst/>
              <a:ahLst/>
              <a:cxnLst/>
              <a:rect l="l" t="t" r="r" b="b"/>
              <a:pathLst>
                <a:path w="2489" h="2131" extrusionOk="0">
                  <a:moveTo>
                    <a:pt x="1066" y="0"/>
                  </a:moveTo>
                  <a:cubicBezTo>
                    <a:pt x="472" y="0"/>
                    <a:pt x="1" y="472"/>
                    <a:pt x="1" y="1065"/>
                  </a:cubicBezTo>
                  <a:cubicBezTo>
                    <a:pt x="1" y="1707"/>
                    <a:pt x="523" y="2131"/>
                    <a:pt x="1068" y="2131"/>
                  </a:cubicBezTo>
                  <a:cubicBezTo>
                    <a:pt x="1330" y="2131"/>
                    <a:pt x="1597" y="2032"/>
                    <a:pt x="1814" y="1813"/>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3003;p79">
              <a:extLst>
                <a:ext uri="{FF2B5EF4-FFF2-40B4-BE49-F238E27FC236}">
                  <a16:creationId xmlns:a16="http://schemas.microsoft.com/office/drawing/2014/main" id="{242D8B1F-DE85-A66C-7B1B-66706996B648}"/>
                </a:ext>
              </a:extLst>
            </p:cNvPr>
            <p:cNvSpPr/>
            <p:nvPr/>
          </p:nvSpPr>
          <p:spPr>
            <a:xfrm>
              <a:off x="5646825" y="2790200"/>
              <a:ext cx="62225" cy="53350"/>
            </a:xfrm>
            <a:custGeom>
              <a:avLst/>
              <a:gdLst/>
              <a:ahLst/>
              <a:cxnLst/>
              <a:rect l="l" t="t" r="r" b="b"/>
              <a:pathLst>
                <a:path w="2489" h="2134" extrusionOk="0">
                  <a:moveTo>
                    <a:pt x="1066" y="1"/>
                  </a:moveTo>
                  <a:cubicBezTo>
                    <a:pt x="472" y="1"/>
                    <a:pt x="1" y="480"/>
                    <a:pt x="1" y="1066"/>
                  </a:cubicBezTo>
                  <a:cubicBezTo>
                    <a:pt x="1" y="1709"/>
                    <a:pt x="526" y="2134"/>
                    <a:pt x="1072" y="2134"/>
                  </a:cubicBezTo>
                  <a:cubicBezTo>
                    <a:pt x="1333" y="2134"/>
                    <a:pt x="1598" y="2037"/>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3004;p79">
              <a:extLst>
                <a:ext uri="{FF2B5EF4-FFF2-40B4-BE49-F238E27FC236}">
                  <a16:creationId xmlns:a16="http://schemas.microsoft.com/office/drawing/2014/main" id="{503A8D35-630B-F48F-A6AB-1BE3216B776B}"/>
                </a:ext>
              </a:extLst>
            </p:cNvPr>
            <p:cNvSpPr/>
            <p:nvPr/>
          </p:nvSpPr>
          <p:spPr>
            <a:xfrm>
              <a:off x="5646825" y="1342750"/>
              <a:ext cx="62225" cy="53450"/>
            </a:xfrm>
            <a:custGeom>
              <a:avLst/>
              <a:gdLst/>
              <a:ahLst/>
              <a:cxnLst/>
              <a:rect l="l" t="t" r="r" b="b"/>
              <a:pathLst>
                <a:path w="2489" h="2138" extrusionOk="0">
                  <a:moveTo>
                    <a:pt x="1066" y="1"/>
                  </a:moveTo>
                  <a:cubicBezTo>
                    <a:pt x="472" y="1"/>
                    <a:pt x="1" y="481"/>
                    <a:pt x="1" y="1066"/>
                  </a:cubicBezTo>
                  <a:cubicBezTo>
                    <a:pt x="1" y="1710"/>
                    <a:pt x="526" y="2138"/>
                    <a:pt x="1072" y="2138"/>
                  </a:cubicBezTo>
                  <a:cubicBezTo>
                    <a:pt x="1333" y="2138"/>
                    <a:pt x="1598" y="2040"/>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3005;p79">
              <a:extLst>
                <a:ext uri="{FF2B5EF4-FFF2-40B4-BE49-F238E27FC236}">
                  <a16:creationId xmlns:a16="http://schemas.microsoft.com/office/drawing/2014/main" id="{3AC4E482-11D1-3606-25DD-DBC6531E8AAE}"/>
                </a:ext>
              </a:extLst>
            </p:cNvPr>
            <p:cNvSpPr/>
            <p:nvPr/>
          </p:nvSpPr>
          <p:spPr>
            <a:xfrm>
              <a:off x="5646825" y="1266550"/>
              <a:ext cx="62225" cy="53450"/>
            </a:xfrm>
            <a:custGeom>
              <a:avLst/>
              <a:gdLst/>
              <a:ahLst/>
              <a:cxnLst/>
              <a:rect l="l" t="t" r="r" b="b"/>
              <a:pathLst>
                <a:path w="2489" h="2138" extrusionOk="0">
                  <a:moveTo>
                    <a:pt x="1066" y="0"/>
                  </a:moveTo>
                  <a:cubicBezTo>
                    <a:pt x="472" y="9"/>
                    <a:pt x="1" y="480"/>
                    <a:pt x="1" y="1074"/>
                  </a:cubicBezTo>
                  <a:cubicBezTo>
                    <a:pt x="1" y="1711"/>
                    <a:pt x="525" y="2137"/>
                    <a:pt x="1071" y="2137"/>
                  </a:cubicBezTo>
                  <a:cubicBezTo>
                    <a:pt x="1332" y="2137"/>
                    <a:pt x="1598" y="2040"/>
                    <a:pt x="1814" y="1821"/>
                  </a:cubicBezTo>
                  <a:cubicBezTo>
                    <a:pt x="2489" y="1155"/>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3006;p79">
              <a:extLst>
                <a:ext uri="{FF2B5EF4-FFF2-40B4-BE49-F238E27FC236}">
                  <a16:creationId xmlns:a16="http://schemas.microsoft.com/office/drawing/2014/main" id="{66BD24D7-8DD6-8545-F945-D30A60175677}"/>
                </a:ext>
              </a:extLst>
            </p:cNvPr>
            <p:cNvSpPr/>
            <p:nvPr/>
          </p:nvSpPr>
          <p:spPr>
            <a:xfrm>
              <a:off x="5646700" y="1190550"/>
              <a:ext cx="62350" cy="53425"/>
            </a:xfrm>
            <a:custGeom>
              <a:avLst/>
              <a:gdLst/>
              <a:ahLst/>
              <a:cxnLst/>
              <a:rect l="l" t="t" r="r" b="b"/>
              <a:pathLst>
                <a:path w="2494" h="2137" extrusionOk="0">
                  <a:moveTo>
                    <a:pt x="1071" y="0"/>
                  </a:moveTo>
                  <a:cubicBezTo>
                    <a:pt x="486" y="0"/>
                    <a:pt x="6" y="480"/>
                    <a:pt x="6" y="1065"/>
                  </a:cubicBezTo>
                  <a:cubicBezTo>
                    <a:pt x="0" y="1709"/>
                    <a:pt x="524" y="2137"/>
                    <a:pt x="1072" y="2137"/>
                  </a:cubicBezTo>
                  <a:cubicBezTo>
                    <a:pt x="1333" y="2137"/>
                    <a:pt x="1601" y="2039"/>
                    <a:pt x="1819" y="1821"/>
                  </a:cubicBezTo>
                  <a:cubicBezTo>
                    <a:pt x="2494" y="1154"/>
                    <a:pt x="2022" y="0"/>
                    <a:pt x="1071"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3007;p79">
              <a:extLst>
                <a:ext uri="{FF2B5EF4-FFF2-40B4-BE49-F238E27FC236}">
                  <a16:creationId xmlns:a16="http://schemas.microsoft.com/office/drawing/2014/main" id="{BD268EDB-74D0-A469-0017-70F942B65AAD}"/>
                </a:ext>
              </a:extLst>
            </p:cNvPr>
            <p:cNvSpPr/>
            <p:nvPr/>
          </p:nvSpPr>
          <p:spPr>
            <a:xfrm>
              <a:off x="5570625" y="3018650"/>
              <a:ext cx="62200" cy="53425"/>
            </a:xfrm>
            <a:custGeom>
              <a:avLst/>
              <a:gdLst/>
              <a:ahLst/>
              <a:cxnLst/>
              <a:rect l="l" t="t" r="r" b="b"/>
              <a:pathLst>
                <a:path w="2488" h="2137" extrusionOk="0">
                  <a:moveTo>
                    <a:pt x="1065" y="0"/>
                  </a:moveTo>
                  <a:cubicBezTo>
                    <a:pt x="472" y="0"/>
                    <a:pt x="0" y="480"/>
                    <a:pt x="0" y="1065"/>
                  </a:cubicBezTo>
                  <a:cubicBezTo>
                    <a:pt x="0" y="1709"/>
                    <a:pt x="526" y="2137"/>
                    <a:pt x="1072" y="2137"/>
                  </a:cubicBezTo>
                  <a:cubicBezTo>
                    <a:pt x="1332" y="2137"/>
                    <a:pt x="1598" y="2039"/>
                    <a:pt x="1813" y="1821"/>
                  </a:cubicBezTo>
                  <a:cubicBezTo>
                    <a:pt x="2488" y="1155"/>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3008;p79">
              <a:extLst>
                <a:ext uri="{FF2B5EF4-FFF2-40B4-BE49-F238E27FC236}">
                  <a16:creationId xmlns:a16="http://schemas.microsoft.com/office/drawing/2014/main" id="{28F06A2D-6791-7B73-80C6-761B605F64C0}"/>
                </a:ext>
              </a:extLst>
            </p:cNvPr>
            <p:cNvSpPr/>
            <p:nvPr/>
          </p:nvSpPr>
          <p:spPr>
            <a:xfrm>
              <a:off x="5570625" y="2942425"/>
              <a:ext cx="62200" cy="53450"/>
            </a:xfrm>
            <a:custGeom>
              <a:avLst/>
              <a:gdLst/>
              <a:ahLst/>
              <a:cxnLst/>
              <a:rect l="l" t="t" r="r" b="b"/>
              <a:pathLst>
                <a:path w="2488" h="2138" extrusionOk="0">
                  <a:moveTo>
                    <a:pt x="1065" y="1"/>
                  </a:moveTo>
                  <a:cubicBezTo>
                    <a:pt x="472" y="1"/>
                    <a:pt x="0" y="480"/>
                    <a:pt x="0" y="1074"/>
                  </a:cubicBezTo>
                  <a:cubicBezTo>
                    <a:pt x="0" y="1712"/>
                    <a:pt x="525" y="2137"/>
                    <a:pt x="1071" y="2137"/>
                  </a:cubicBezTo>
                  <a:cubicBezTo>
                    <a:pt x="1332" y="2137"/>
                    <a:pt x="1598" y="2040"/>
                    <a:pt x="1813"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3009;p79">
              <a:extLst>
                <a:ext uri="{FF2B5EF4-FFF2-40B4-BE49-F238E27FC236}">
                  <a16:creationId xmlns:a16="http://schemas.microsoft.com/office/drawing/2014/main" id="{247C6C4F-1B13-0164-DFB1-A62CA69F51E8}"/>
                </a:ext>
              </a:extLst>
            </p:cNvPr>
            <p:cNvSpPr/>
            <p:nvPr/>
          </p:nvSpPr>
          <p:spPr>
            <a:xfrm>
              <a:off x="5570475" y="1190550"/>
              <a:ext cx="62350" cy="53325"/>
            </a:xfrm>
            <a:custGeom>
              <a:avLst/>
              <a:gdLst/>
              <a:ahLst/>
              <a:cxnLst/>
              <a:rect l="l" t="t" r="r" b="b"/>
              <a:pathLst>
                <a:path w="2494" h="2133" extrusionOk="0">
                  <a:moveTo>
                    <a:pt x="1071" y="0"/>
                  </a:moveTo>
                  <a:cubicBezTo>
                    <a:pt x="486" y="0"/>
                    <a:pt x="6" y="472"/>
                    <a:pt x="6" y="1065"/>
                  </a:cubicBezTo>
                  <a:cubicBezTo>
                    <a:pt x="1" y="1709"/>
                    <a:pt x="524" y="2133"/>
                    <a:pt x="1073" y="2133"/>
                  </a:cubicBezTo>
                  <a:cubicBezTo>
                    <a:pt x="1334" y="2133"/>
                    <a:pt x="1601" y="2036"/>
                    <a:pt x="1819" y="1821"/>
                  </a:cubicBezTo>
                  <a:cubicBezTo>
                    <a:pt x="2494" y="1154"/>
                    <a:pt x="2022" y="0"/>
                    <a:pt x="1071"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3010;p79">
              <a:extLst>
                <a:ext uri="{FF2B5EF4-FFF2-40B4-BE49-F238E27FC236}">
                  <a16:creationId xmlns:a16="http://schemas.microsoft.com/office/drawing/2014/main" id="{74105B70-3195-A04B-85EF-7157D2756C11}"/>
                </a:ext>
              </a:extLst>
            </p:cNvPr>
            <p:cNvSpPr/>
            <p:nvPr/>
          </p:nvSpPr>
          <p:spPr>
            <a:xfrm>
              <a:off x="5494400" y="2942425"/>
              <a:ext cx="62225" cy="53450"/>
            </a:xfrm>
            <a:custGeom>
              <a:avLst/>
              <a:gdLst/>
              <a:ahLst/>
              <a:cxnLst/>
              <a:rect l="l" t="t" r="r" b="b"/>
              <a:pathLst>
                <a:path w="2489" h="2138" extrusionOk="0">
                  <a:moveTo>
                    <a:pt x="1066" y="1"/>
                  </a:moveTo>
                  <a:cubicBezTo>
                    <a:pt x="480" y="1"/>
                    <a:pt x="1" y="480"/>
                    <a:pt x="1" y="1066"/>
                  </a:cubicBezTo>
                  <a:cubicBezTo>
                    <a:pt x="1" y="1709"/>
                    <a:pt x="526" y="2137"/>
                    <a:pt x="1075" y="2137"/>
                  </a:cubicBezTo>
                  <a:cubicBezTo>
                    <a:pt x="1337" y="2137"/>
                    <a:pt x="1604" y="2040"/>
                    <a:pt x="1822" y="1822"/>
                  </a:cubicBezTo>
                  <a:cubicBezTo>
                    <a:pt x="2488"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3011;p79">
              <a:extLst>
                <a:ext uri="{FF2B5EF4-FFF2-40B4-BE49-F238E27FC236}">
                  <a16:creationId xmlns:a16="http://schemas.microsoft.com/office/drawing/2014/main" id="{439B5984-9D8D-F76A-0A4B-204ECDA8DB77}"/>
                </a:ext>
              </a:extLst>
            </p:cNvPr>
            <p:cNvSpPr/>
            <p:nvPr/>
          </p:nvSpPr>
          <p:spPr>
            <a:xfrm>
              <a:off x="5494400" y="2866425"/>
              <a:ext cx="62225" cy="53275"/>
            </a:xfrm>
            <a:custGeom>
              <a:avLst/>
              <a:gdLst/>
              <a:ahLst/>
              <a:cxnLst/>
              <a:rect l="l" t="t" r="r" b="b"/>
              <a:pathLst>
                <a:path w="2489" h="2131" extrusionOk="0">
                  <a:moveTo>
                    <a:pt x="1066" y="0"/>
                  </a:moveTo>
                  <a:cubicBezTo>
                    <a:pt x="480" y="0"/>
                    <a:pt x="1" y="472"/>
                    <a:pt x="1" y="1065"/>
                  </a:cubicBezTo>
                  <a:cubicBezTo>
                    <a:pt x="1" y="1707"/>
                    <a:pt x="523" y="2131"/>
                    <a:pt x="1070" y="2131"/>
                  </a:cubicBezTo>
                  <a:cubicBezTo>
                    <a:pt x="1333" y="2131"/>
                    <a:pt x="1603" y="2032"/>
                    <a:pt x="1822" y="1813"/>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3012;p79">
              <a:extLst>
                <a:ext uri="{FF2B5EF4-FFF2-40B4-BE49-F238E27FC236}">
                  <a16:creationId xmlns:a16="http://schemas.microsoft.com/office/drawing/2014/main" id="{7A0D3855-3424-96B1-CCAB-E0BEB234123B}"/>
                </a:ext>
              </a:extLst>
            </p:cNvPr>
            <p:cNvSpPr/>
            <p:nvPr/>
          </p:nvSpPr>
          <p:spPr>
            <a:xfrm>
              <a:off x="5494275" y="1190550"/>
              <a:ext cx="62350" cy="53325"/>
            </a:xfrm>
            <a:custGeom>
              <a:avLst/>
              <a:gdLst/>
              <a:ahLst/>
              <a:cxnLst/>
              <a:rect l="l" t="t" r="r" b="b"/>
              <a:pathLst>
                <a:path w="2494" h="2133" extrusionOk="0">
                  <a:moveTo>
                    <a:pt x="1071" y="0"/>
                  </a:moveTo>
                  <a:cubicBezTo>
                    <a:pt x="485" y="0"/>
                    <a:pt x="6" y="472"/>
                    <a:pt x="6" y="1065"/>
                  </a:cubicBezTo>
                  <a:cubicBezTo>
                    <a:pt x="0" y="1709"/>
                    <a:pt x="524" y="2133"/>
                    <a:pt x="1072" y="2133"/>
                  </a:cubicBezTo>
                  <a:cubicBezTo>
                    <a:pt x="1334" y="2133"/>
                    <a:pt x="1601" y="2036"/>
                    <a:pt x="1819" y="1821"/>
                  </a:cubicBezTo>
                  <a:cubicBezTo>
                    <a:pt x="2493" y="1154"/>
                    <a:pt x="2022" y="0"/>
                    <a:pt x="1071"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3013;p79">
              <a:extLst>
                <a:ext uri="{FF2B5EF4-FFF2-40B4-BE49-F238E27FC236}">
                  <a16:creationId xmlns:a16="http://schemas.microsoft.com/office/drawing/2014/main" id="{4ED505B4-D7F2-2642-99ED-B18F7093AE1F}"/>
                </a:ext>
              </a:extLst>
            </p:cNvPr>
            <p:cNvSpPr/>
            <p:nvPr/>
          </p:nvSpPr>
          <p:spPr>
            <a:xfrm>
              <a:off x="5418200" y="2866425"/>
              <a:ext cx="62425" cy="53275"/>
            </a:xfrm>
            <a:custGeom>
              <a:avLst/>
              <a:gdLst/>
              <a:ahLst/>
              <a:cxnLst/>
              <a:rect l="l" t="t" r="r" b="b"/>
              <a:pathLst>
                <a:path w="2497" h="2131" extrusionOk="0">
                  <a:moveTo>
                    <a:pt x="1065" y="0"/>
                  </a:moveTo>
                  <a:cubicBezTo>
                    <a:pt x="480" y="0"/>
                    <a:pt x="0" y="472"/>
                    <a:pt x="0" y="1065"/>
                  </a:cubicBezTo>
                  <a:cubicBezTo>
                    <a:pt x="0" y="1707"/>
                    <a:pt x="526" y="2131"/>
                    <a:pt x="1073" y="2131"/>
                  </a:cubicBezTo>
                  <a:cubicBezTo>
                    <a:pt x="1336" y="2131"/>
                    <a:pt x="1605" y="2032"/>
                    <a:pt x="1821" y="1813"/>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3014;p79">
              <a:extLst>
                <a:ext uri="{FF2B5EF4-FFF2-40B4-BE49-F238E27FC236}">
                  <a16:creationId xmlns:a16="http://schemas.microsoft.com/office/drawing/2014/main" id="{162D76CA-6C01-FDFC-B9C1-76A735457700}"/>
                </a:ext>
              </a:extLst>
            </p:cNvPr>
            <p:cNvSpPr/>
            <p:nvPr/>
          </p:nvSpPr>
          <p:spPr>
            <a:xfrm>
              <a:off x="5418200" y="2790200"/>
              <a:ext cx="62425" cy="53350"/>
            </a:xfrm>
            <a:custGeom>
              <a:avLst/>
              <a:gdLst/>
              <a:ahLst/>
              <a:cxnLst/>
              <a:rect l="l" t="t" r="r" b="b"/>
              <a:pathLst>
                <a:path w="2497" h="2134" extrusionOk="0">
                  <a:moveTo>
                    <a:pt x="1065" y="1"/>
                  </a:moveTo>
                  <a:cubicBezTo>
                    <a:pt x="480" y="1"/>
                    <a:pt x="0" y="480"/>
                    <a:pt x="0" y="1066"/>
                  </a:cubicBezTo>
                  <a:cubicBezTo>
                    <a:pt x="0" y="1709"/>
                    <a:pt x="526" y="2134"/>
                    <a:pt x="1074" y="2134"/>
                  </a:cubicBezTo>
                  <a:cubicBezTo>
                    <a:pt x="1336" y="2134"/>
                    <a:pt x="1603" y="2037"/>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 name="Google Shape;3015;p79">
              <a:extLst>
                <a:ext uri="{FF2B5EF4-FFF2-40B4-BE49-F238E27FC236}">
                  <a16:creationId xmlns:a16="http://schemas.microsoft.com/office/drawing/2014/main" id="{24FE6E34-3CFE-0A82-3DA2-5BDA18473620}"/>
                </a:ext>
              </a:extLst>
            </p:cNvPr>
            <p:cNvSpPr/>
            <p:nvPr/>
          </p:nvSpPr>
          <p:spPr>
            <a:xfrm>
              <a:off x="5418200" y="1266550"/>
              <a:ext cx="62425" cy="53450"/>
            </a:xfrm>
            <a:custGeom>
              <a:avLst/>
              <a:gdLst/>
              <a:ahLst/>
              <a:cxnLst/>
              <a:rect l="l" t="t" r="r" b="b"/>
              <a:pathLst>
                <a:path w="2497" h="2138" extrusionOk="0">
                  <a:moveTo>
                    <a:pt x="1065" y="0"/>
                  </a:moveTo>
                  <a:cubicBezTo>
                    <a:pt x="480" y="9"/>
                    <a:pt x="0" y="480"/>
                    <a:pt x="0" y="1074"/>
                  </a:cubicBezTo>
                  <a:cubicBezTo>
                    <a:pt x="0" y="1711"/>
                    <a:pt x="525" y="2137"/>
                    <a:pt x="1073" y="2137"/>
                  </a:cubicBezTo>
                  <a:cubicBezTo>
                    <a:pt x="1335" y="2137"/>
                    <a:pt x="1603" y="2040"/>
                    <a:pt x="1821" y="1821"/>
                  </a:cubicBezTo>
                  <a:cubicBezTo>
                    <a:pt x="2496" y="1155"/>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 name="Google Shape;3016;p79">
              <a:extLst>
                <a:ext uri="{FF2B5EF4-FFF2-40B4-BE49-F238E27FC236}">
                  <a16:creationId xmlns:a16="http://schemas.microsoft.com/office/drawing/2014/main" id="{5DECD984-705C-8025-BFDE-BBF103369C16}"/>
                </a:ext>
              </a:extLst>
            </p:cNvPr>
            <p:cNvSpPr/>
            <p:nvPr/>
          </p:nvSpPr>
          <p:spPr>
            <a:xfrm>
              <a:off x="5418200" y="1190550"/>
              <a:ext cx="62425" cy="53325"/>
            </a:xfrm>
            <a:custGeom>
              <a:avLst/>
              <a:gdLst/>
              <a:ahLst/>
              <a:cxnLst/>
              <a:rect l="l" t="t" r="r" b="b"/>
              <a:pathLst>
                <a:path w="2497" h="2133" extrusionOk="0">
                  <a:moveTo>
                    <a:pt x="1065" y="0"/>
                  </a:moveTo>
                  <a:cubicBezTo>
                    <a:pt x="480" y="0"/>
                    <a:pt x="0" y="480"/>
                    <a:pt x="0" y="1065"/>
                  </a:cubicBezTo>
                  <a:cubicBezTo>
                    <a:pt x="0" y="1709"/>
                    <a:pt x="526"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3017;p79">
              <a:extLst>
                <a:ext uri="{FF2B5EF4-FFF2-40B4-BE49-F238E27FC236}">
                  <a16:creationId xmlns:a16="http://schemas.microsoft.com/office/drawing/2014/main" id="{5E0B9619-034B-6AFE-6BAF-5C4E3BE5B076}"/>
                </a:ext>
              </a:extLst>
            </p:cNvPr>
            <p:cNvSpPr/>
            <p:nvPr/>
          </p:nvSpPr>
          <p:spPr>
            <a:xfrm>
              <a:off x="5341975" y="2714000"/>
              <a:ext cx="62425" cy="53350"/>
            </a:xfrm>
            <a:custGeom>
              <a:avLst/>
              <a:gdLst/>
              <a:ahLst/>
              <a:cxnLst/>
              <a:rect l="l" t="t" r="r" b="b"/>
              <a:pathLst>
                <a:path w="2497" h="2134" extrusionOk="0">
                  <a:moveTo>
                    <a:pt x="1074" y="0"/>
                  </a:moveTo>
                  <a:cubicBezTo>
                    <a:pt x="480" y="0"/>
                    <a:pt x="9" y="480"/>
                    <a:pt x="1" y="1065"/>
                  </a:cubicBezTo>
                  <a:cubicBezTo>
                    <a:pt x="1" y="1709"/>
                    <a:pt x="530" y="2133"/>
                    <a:pt x="1078" y="2133"/>
                  </a:cubicBezTo>
                  <a:cubicBezTo>
                    <a:pt x="1340" y="2133"/>
                    <a:pt x="1606" y="2036"/>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3018;p79">
              <a:extLst>
                <a:ext uri="{FF2B5EF4-FFF2-40B4-BE49-F238E27FC236}">
                  <a16:creationId xmlns:a16="http://schemas.microsoft.com/office/drawing/2014/main" id="{8CEA84FF-02BD-7CC2-248E-26C929C80659}"/>
                </a:ext>
              </a:extLst>
            </p:cNvPr>
            <p:cNvSpPr/>
            <p:nvPr/>
          </p:nvSpPr>
          <p:spPr>
            <a:xfrm>
              <a:off x="5341975" y="1266550"/>
              <a:ext cx="62425" cy="53450"/>
            </a:xfrm>
            <a:custGeom>
              <a:avLst/>
              <a:gdLst/>
              <a:ahLst/>
              <a:cxnLst/>
              <a:rect l="l" t="t" r="r" b="b"/>
              <a:pathLst>
                <a:path w="2497" h="2138" extrusionOk="0">
                  <a:moveTo>
                    <a:pt x="1074" y="0"/>
                  </a:moveTo>
                  <a:cubicBezTo>
                    <a:pt x="480" y="9"/>
                    <a:pt x="9" y="480"/>
                    <a:pt x="1" y="1074"/>
                  </a:cubicBezTo>
                  <a:cubicBezTo>
                    <a:pt x="1" y="1711"/>
                    <a:pt x="529" y="2137"/>
                    <a:pt x="1077" y="2137"/>
                  </a:cubicBezTo>
                  <a:cubicBezTo>
                    <a:pt x="1339" y="2137"/>
                    <a:pt x="1606" y="2040"/>
                    <a:pt x="1822" y="1821"/>
                  </a:cubicBezTo>
                  <a:cubicBezTo>
                    <a:pt x="2497" y="1155"/>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 name="Google Shape;3019;p79">
              <a:extLst>
                <a:ext uri="{FF2B5EF4-FFF2-40B4-BE49-F238E27FC236}">
                  <a16:creationId xmlns:a16="http://schemas.microsoft.com/office/drawing/2014/main" id="{84B77DB2-1A0A-1FC9-3B76-D2A33BBCF60E}"/>
                </a:ext>
              </a:extLst>
            </p:cNvPr>
            <p:cNvSpPr/>
            <p:nvPr/>
          </p:nvSpPr>
          <p:spPr>
            <a:xfrm>
              <a:off x="5265775" y="2790200"/>
              <a:ext cx="62200" cy="53350"/>
            </a:xfrm>
            <a:custGeom>
              <a:avLst/>
              <a:gdLst/>
              <a:ahLst/>
              <a:cxnLst/>
              <a:rect l="l" t="t" r="r" b="b"/>
              <a:pathLst>
                <a:path w="2488" h="2134" extrusionOk="0">
                  <a:moveTo>
                    <a:pt x="1065" y="1"/>
                  </a:moveTo>
                  <a:cubicBezTo>
                    <a:pt x="480" y="1"/>
                    <a:pt x="0" y="472"/>
                    <a:pt x="0" y="1066"/>
                  </a:cubicBezTo>
                  <a:cubicBezTo>
                    <a:pt x="0" y="1709"/>
                    <a:pt x="522" y="2134"/>
                    <a:pt x="1068" y="2134"/>
                  </a:cubicBezTo>
                  <a:cubicBezTo>
                    <a:pt x="1329" y="2134"/>
                    <a:pt x="1595" y="2037"/>
                    <a:pt x="1813"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 name="Google Shape;3020;p79">
              <a:extLst>
                <a:ext uri="{FF2B5EF4-FFF2-40B4-BE49-F238E27FC236}">
                  <a16:creationId xmlns:a16="http://schemas.microsoft.com/office/drawing/2014/main" id="{C2073C19-5367-3EE9-4FE1-184D1A8FD007}"/>
                </a:ext>
              </a:extLst>
            </p:cNvPr>
            <p:cNvSpPr/>
            <p:nvPr/>
          </p:nvSpPr>
          <p:spPr>
            <a:xfrm>
              <a:off x="5265775" y="2714000"/>
              <a:ext cx="62200" cy="53350"/>
            </a:xfrm>
            <a:custGeom>
              <a:avLst/>
              <a:gdLst/>
              <a:ahLst/>
              <a:cxnLst/>
              <a:rect l="l" t="t" r="r" b="b"/>
              <a:pathLst>
                <a:path w="2488" h="2134" extrusionOk="0">
                  <a:moveTo>
                    <a:pt x="1065" y="0"/>
                  </a:moveTo>
                  <a:cubicBezTo>
                    <a:pt x="480" y="0"/>
                    <a:pt x="0" y="480"/>
                    <a:pt x="0" y="1065"/>
                  </a:cubicBezTo>
                  <a:cubicBezTo>
                    <a:pt x="0" y="1709"/>
                    <a:pt x="522" y="2133"/>
                    <a:pt x="1068" y="2133"/>
                  </a:cubicBezTo>
                  <a:cubicBezTo>
                    <a:pt x="1329" y="2133"/>
                    <a:pt x="1595" y="2036"/>
                    <a:pt x="1813" y="1821"/>
                  </a:cubicBezTo>
                  <a:cubicBezTo>
                    <a:pt x="2488" y="1155"/>
                    <a:pt x="2016" y="8"/>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 name="Google Shape;3021;p79">
              <a:extLst>
                <a:ext uri="{FF2B5EF4-FFF2-40B4-BE49-F238E27FC236}">
                  <a16:creationId xmlns:a16="http://schemas.microsoft.com/office/drawing/2014/main" id="{3441C995-AC0B-1F75-027B-A49575147CB6}"/>
                </a:ext>
              </a:extLst>
            </p:cNvPr>
            <p:cNvSpPr/>
            <p:nvPr/>
          </p:nvSpPr>
          <p:spPr>
            <a:xfrm>
              <a:off x="5265775" y="1266550"/>
              <a:ext cx="62200" cy="53450"/>
            </a:xfrm>
            <a:custGeom>
              <a:avLst/>
              <a:gdLst/>
              <a:ahLst/>
              <a:cxnLst/>
              <a:rect l="l" t="t" r="r" b="b"/>
              <a:pathLst>
                <a:path w="2488" h="2138" extrusionOk="0">
                  <a:moveTo>
                    <a:pt x="1065" y="0"/>
                  </a:moveTo>
                  <a:cubicBezTo>
                    <a:pt x="480" y="0"/>
                    <a:pt x="0" y="480"/>
                    <a:pt x="0" y="1074"/>
                  </a:cubicBezTo>
                  <a:cubicBezTo>
                    <a:pt x="0" y="1711"/>
                    <a:pt x="521" y="2137"/>
                    <a:pt x="1067" y="2137"/>
                  </a:cubicBezTo>
                  <a:cubicBezTo>
                    <a:pt x="1328" y="2137"/>
                    <a:pt x="1595" y="2040"/>
                    <a:pt x="1813" y="1821"/>
                  </a:cubicBezTo>
                  <a:cubicBezTo>
                    <a:pt x="2488" y="1155"/>
                    <a:pt x="2016" y="9"/>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 name="Google Shape;3022;p79">
              <a:extLst>
                <a:ext uri="{FF2B5EF4-FFF2-40B4-BE49-F238E27FC236}">
                  <a16:creationId xmlns:a16="http://schemas.microsoft.com/office/drawing/2014/main" id="{EC431DD2-A508-2F85-4506-6B7B7E043D3E}"/>
                </a:ext>
              </a:extLst>
            </p:cNvPr>
            <p:cNvSpPr/>
            <p:nvPr/>
          </p:nvSpPr>
          <p:spPr>
            <a:xfrm>
              <a:off x="5189550" y="2866425"/>
              <a:ext cx="62425" cy="53275"/>
            </a:xfrm>
            <a:custGeom>
              <a:avLst/>
              <a:gdLst/>
              <a:ahLst/>
              <a:cxnLst/>
              <a:rect l="l" t="t" r="r" b="b"/>
              <a:pathLst>
                <a:path w="2497" h="2131" extrusionOk="0">
                  <a:moveTo>
                    <a:pt x="1066" y="0"/>
                  </a:moveTo>
                  <a:cubicBezTo>
                    <a:pt x="480" y="0"/>
                    <a:pt x="1" y="472"/>
                    <a:pt x="1" y="1065"/>
                  </a:cubicBezTo>
                  <a:cubicBezTo>
                    <a:pt x="1" y="1707"/>
                    <a:pt x="523" y="2131"/>
                    <a:pt x="1070" y="2131"/>
                  </a:cubicBezTo>
                  <a:cubicBezTo>
                    <a:pt x="1333" y="2131"/>
                    <a:pt x="1602" y="2032"/>
                    <a:pt x="1822" y="1813"/>
                  </a:cubicBezTo>
                  <a:cubicBezTo>
                    <a:pt x="2496"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 name="Google Shape;3023;p79">
              <a:extLst>
                <a:ext uri="{FF2B5EF4-FFF2-40B4-BE49-F238E27FC236}">
                  <a16:creationId xmlns:a16="http://schemas.microsoft.com/office/drawing/2014/main" id="{7F3DAA16-23A8-0A30-806D-8629932257BB}"/>
                </a:ext>
              </a:extLst>
            </p:cNvPr>
            <p:cNvSpPr/>
            <p:nvPr/>
          </p:nvSpPr>
          <p:spPr>
            <a:xfrm>
              <a:off x="5189550" y="2790200"/>
              <a:ext cx="62225" cy="53350"/>
            </a:xfrm>
            <a:custGeom>
              <a:avLst/>
              <a:gdLst/>
              <a:ahLst/>
              <a:cxnLst/>
              <a:rect l="l" t="t" r="r" b="b"/>
              <a:pathLst>
                <a:path w="2489" h="2134" extrusionOk="0">
                  <a:moveTo>
                    <a:pt x="1066" y="1"/>
                  </a:moveTo>
                  <a:cubicBezTo>
                    <a:pt x="480" y="1"/>
                    <a:pt x="1" y="472"/>
                    <a:pt x="1" y="1066"/>
                  </a:cubicBezTo>
                  <a:cubicBezTo>
                    <a:pt x="1" y="1709"/>
                    <a:pt x="522" y="2134"/>
                    <a:pt x="1069" y="2134"/>
                  </a:cubicBezTo>
                  <a:cubicBezTo>
                    <a:pt x="1329" y="2134"/>
                    <a:pt x="1596" y="2037"/>
                    <a:pt x="1814" y="1822"/>
                  </a:cubicBezTo>
                  <a:cubicBezTo>
                    <a:pt x="2488"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3024;p79">
              <a:extLst>
                <a:ext uri="{FF2B5EF4-FFF2-40B4-BE49-F238E27FC236}">
                  <a16:creationId xmlns:a16="http://schemas.microsoft.com/office/drawing/2014/main" id="{742AACB1-A333-0ACD-3316-412E0D4AD0EB}"/>
                </a:ext>
              </a:extLst>
            </p:cNvPr>
            <p:cNvSpPr/>
            <p:nvPr/>
          </p:nvSpPr>
          <p:spPr>
            <a:xfrm>
              <a:off x="5189550" y="1342750"/>
              <a:ext cx="62225" cy="53350"/>
            </a:xfrm>
            <a:custGeom>
              <a:avLst/>
              <a:gdLst/>
              <a:ahLst/>
              <a:cxnLst/>
              <a:rect l="l" t="t" r="r" b="b"/>
              <a:pathLst>
                <a:path w="2489" h="2134" extrusionOk="0">
                  <a:moveTo>
                    <a:pt x="1066" y="1"/>
                  </a:moveTo>
                  <a:cubicBezTo>
                    <a:pt x="480" y="1"/>
                    <a:pt x="1" y="481"/>
                    <a:pt x="1" y="1066"/>
                  </a:cubicBezTo>
                  <a:cubicBezTo>
                    <a:pt x="1" y="1710"/>
                    <a:pt x="522" y="2134"/>
                    <a:pt x="1069" y="2134"/>
                  </a:cubicBezTo>
                  <a:cubicBezTo>
                    <a:pt x="1329" y="2134"/>
                    <a:pt x="1596" y="2037"/>
                    <a:pt x="1814" y="1822"/>
                  </a:cubicBezTo>
                  <a:cubicBezTo>
                    <a:pt x="2488" y="1155"/>
                    <a:pt x="2017" y="9"/>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3025;p79">
              <a:extLst>
                <a:ext uri="{FF2B5EF4-FFF2-40B4-BE49-F238E27FC236}">
                  <a16:creationId xmlns:a16="http://schemas.microsoft.com/office/drawing/2014/main" id="{9C2311CE-8BBC-4668-E77D-4D1A71D62301}"/>
                </a:ext>
              </a:extLst>
            </p:cNvPr>
            <p:cNvSpPr/>
            <p:nvPr/>
          </p:nvSpPr>
          <p:spPr>
            <a:xfrm>
              <a:off x="5113350" y="3094850"/>
              <a:ext cx="62400" cy="53350"/>
            </a:xfrm>
            <a:custGeom>
              <a:avLst/>
              <a:gdLst/>
              <a:ahLst/>
              <a:cxnLst/>
              <a:rect l="l" t="t" r="r" b="b"/>
              <a:pathLst>
                <a:path w="2496" h="2134" extrusionOk="0">
                  <a:moveTo>
                    <a:pt x="1073" y="1"/>
                  </a:moveTo>
                  <a:cubicBezTo>
                    <a:pt x="480" y="1"/>
                    <a:pt x="0" y="480"/>
                    <a:pt x="0" y="1066"/>
                  </a:cubicBezTo>
                  <a:cubicBezTo>
                    <a:pt x="0" y="1709"/>
                    <a:pt x="525" y="2134"/>
                    <a:pt x="1074" y="2134"/>
                  </a:cubicBezTo>
                  <a:cubicBezTo>
                    <a:pt x="1336" y="2134"/>
                    <a:pt x="1603" y="2037"/>
                    <a:pt x="1821" y="1822"/>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 name="Google Shape;3026;p79">
              <a:extLst>
                <a:ext uri="{FF2B5EF4-FFF2-40B4-BE49-F238E27FC236}">
                  <a16:creationId xmlns:a16="http://schemas.microsoft.com/office/drawing/2014/main" id="{CA79FD50-30E7-17E5-49DE-BF47703420C5}"/>
                </a:ext>
              </a:extLst>
            </p:cNvPr>
            <p:cNvSpPr/>
            <p:nvPr/>
          </p:nvSpPr>
          <p:spPr>
            <a:xfrm>
              <a:off x="5113350" y="3018650"/>
              <a:ext cx="62400" cy="53425"/>
            </a:xfrm>
            <a:custGeom>
              <a:avLst/>
              <a:gdLst/>
              <a:ahLst/>
              <a:cxnLst/>
              <a:rect l="l" t="t" r="r" b="b"/>
              <a:pathLst>
                <a:path w="2496" h="2137" extrusionOk="0">
                  <a:moveTo>
                    <a:pt x="1073" y="0"/>
                  </a:moveTo>
                  <a:cubicBezTo>
                    <a:pt x="480" y="0"/>
                    <a:pt x="0" y="480"/>
                    <a:pt x="0" y="1065"/>
                  </a:cubicBezTo>
                  <a:cubicBezTo>
                    <a:pt x="0" y="1709"/>
                    <a:pt x="529" y="2137"/>
                    <a:pt x="1078" y="2137"/>
                  </a:cubicBezTo>
                  <a:cubicBezTo>
                    <a:pt x="1339" y="2137"/>
                    <a:pt x="1606" y="2039"/>
                    <a:pt x="1821" y="1821"/>
                  </a:cubicBezTo>
                  <a:cubicBezTo>
                    <a:pt x="2496" y="1146"/>
                    <a:pt x="2016" y="0"/>
                    <a:pt x="1073"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 name="Google Shape;3027;p79">
              <a:extLst>
                <a:ext uri="{FF2B5EF4-FFF2-40B4-BE49-F238E27FC236}">
                  <a16:creationId xmlns:a16="http://schemas.microsoft.com/office/drawing/2014/main" id="{2F8CFF1C-4EB2-0D12-7ECB-72D2DA0AACA5}"/>
                </a:ext>
              </a:extLst>
            </p:cNvPr>
            <p:cNvSpPr/>
            <p:nvPr/>
          </p:nvSpPr>
          <p:spPr>
            <a:xfrm>
              <a:off x="5113350" y="2942425"/>
              <a:ext cx="62400" cy="53450"/>
            </a:xfrm>
            <a:custGeom>
              <a:avLst/>
              <a:gdLst/>
              <a:ahLst/>
              <a:cxnLst/>
              <a:rect l="l" t="t" r="r" b="b"/>
              <a:pathLst>
                <a:path w="2496" h="2138" extrusionOk="0">
                  <a:moveTo>
                    <a:pt x="1073" y="1"/>
                  </a:moveTo>
                  <a:cubicBezTo>
                    <a:pt x="480" y="1"/>
                    <a:pt x="8" y="480"/>
                    <a:pt x="0" y="1066"/>
                  </a:cubicBezTo>
                  <a:cubicBezTo>
                    <a:pt x="0" y="1709"/>
                    <a:pt x="525" y="2137"/>
                    <a:pt x="1074" y="2137"/>
                  </a:cubicBezTo>
                  <a:cubicBezTo>
                    <a:pt x="1336" y="2137"/>
                    <a:pt x="1603" y="2040"/>
                    <a:pt x="1821" y="1822"/>
                  </a:cubicBezTo>
                  <a:cubicBezTo>
                    <a:pt x="2496" y="1155"/>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 name="Google Shape;3028;p79">
              <a:extLst>
                <a:ext uri="{FF2B5EF4-FFF2-40B4-BE49-F238E27FC236}">
                  <a16:creationId xmlns:a16="http://schemas.microsoft.com/office/drawing/2014/main" id="{3B3A738D-90EA-CAAC-732A-D94DE0233BB1}"/>
                </a:ext>
              </a:extLst>
            </p:cNvPr>
            <p:cNvSpPr/>
            <p:nvPr/>
          </p:nvSpPr>
          <p:spPr>
            <a:xfrm>
              <a:off x="5113350" y="2866425"/>
              <a:ext cx="62400" cy="53275"/>
            </a:xfrm>
            <a:custGeom>
              <a:avLst/>
              <a:gdLst/>
              <a:ahLst/>
              <a:cxnLst/>
              <a:rect l="l" t="t" r="r" b="b"/>
              <a:pathLst>
                <a:path w="2496" h="2131" extrusionOk="0">
                  <a:moveTo>
                    <a:pt x="1073" y="0"/>
                  </a:moveTo>
                  <a:cubicBezTo>
                    <a:pt x="480" y="0"/>
                    <a:pt x="0" y="472"/>
                    <a:pt x="0" y="1065"/>
                  </a:cubicBezTo>
                  <a:cubicBezTo>
                    <a:pt x="0" y="1707"/>
                    <a:pt x="526" y="2131"/>
                    <a:pt x="1073" y="2131"/>
                  </a:cubicBezTo>
                  <a:cubicBezTo>
                    <a:pt x="1336" y="2131"/>
                    <a:pt x="1604" y="2032"/>
                    <a:pt x="1821" y="1813"/>
                  </a:cubicBezTo>
                  <a:cubicBezTo>
                    <a:pt x="2496" y="1146"/>
                    <a:pt x="2016" y="0"/>
                    <a:pt x="1073"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 name="Google Shape;3029;p79">
              <a:extLst>
                <a:ext uri="{FF2B5EF4-FFF2-40B4-BE49-F238E27FC236}">
                  <a16:creationId xmlns:a16="http://schemas.microsoft.com/office/drawing/2014/main" id="{29A3A298-778F-D719-8239-D4E4A5C87395}"/>
                </a:ext>
              </a:extLst>
            </p:cNvPr>
            <p:cNvSpPr/>
            <p:nvPr/>
          </p:nvSpPr>
          <p:spPr>
            <a:xfrm>
              <a:off x="5113350" y="2790200"/>
              <a:ext cx="62400" cy="53350"/>
            </a:xfrm>
            <a:custGeom>
              <a:avLst/>
              <a:gdLst/>
              <a:ahLst/>
              <a:cxnLst/>
              <a:rect l="l" t="t" r="r" b="b"/>
              <a:pathLst>
                <a:path w="2496" h="2134" extrusionOk="0">
                  <a:moveTo>
                    <a:pt x="1073" y="1"/>
                  </a:moveTo>
                  <a:cubicBezTo>
                    <a:pt x="480" y="1"/>
                    <a:pt x="8" y="480"/>
                    <a:pt x="0" y="1066"/>
                  </a:cubicBezTo>
                  <a:cubicBezTo>
                    <a:pt x="0" y="1709"/>
                    <a:pt x="525" y="2134"/>
                    <a:pt x="1074" y="2134"/>
                  </a:cubicBezTo>
                  <a:cubicBezTo>
                    <a:pt x="1336" y="2134"/>
                    <a:pt x="1603" y="2037"/>
                    <a:pt x="1821" y="1822"/>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 name="Google Shape;3030;p79">
              <a:extLst>
                <a:ext uri="{FF2B5EF4-FFF2-40B4-BE49-F238E27FC236}">
                  <a16:creationId xmlns:a16="http://schemas.microsoft.com/office/drawing/2014/main" id="{F07BA895-DA78-372A-D365-8C3C07148DA7}"/>
                </a:ext>
              </a:extLst>
            </p:cNvPr>
            <p:cNvSpPr/>
            <p:nvPr/>
          </p:nvSpPr>
          <p:spPr>
            <a:xfrm>
              <a:off x="5113350" y="2714000"/>
              <a:ext cx="62400" cy="53350"/>
            </a:xfrm>
            <a:custGeom>
              <a:avLst/>
              <a:gdLst/>
              <a:ahLst/>
              <a:cxnLst/>
              <a:rect l="l" t="t" r="r" b="b"/>
              <a:pathLst>
                <a:path w="2496" h="2134" extrusionOk="0">
                  <a:moveTo>
                    <a:pt x="1073" y="0"/>
                  </a:moveTo>
                  <a:cubicBezTo>
                    <a:pt x="480" y="0"/>
                    <a:pt x="0" y="480"/>
                    <a:pt x="0" y="1065"/>
                  </a:cubicBezTo>
                  <a:cubicBezTo>
                    <a:pt x="0" y="1709"/>
                    <a:pt x="525" y="2133"/>
                    <a:pt x="1074" y="2133"/>
                  </a:cubicBezTo>
                  <a:cubicBezTo>
                    <a:pt x="1336" y="2133"/>
                    <a:pt x="1603" y="2036"/>
                    <a:pt x="1821" y="1821"/>
                  </a:cubicBezTo>
                  <a:cubicBezTo>
                    <a:pt x="2496" y="1146"/>
                    <a:pt x="2016" y="0"/>
                    <a:pt x="1073"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 name="Google Shape;3031;p79">
              <a:extLst>
                <a:ext uri="{FF2B5EF4-FFF2-40B4-BE49-F238E27FC236}">
                  <a16:creationId xmlns:a16="http://schemas.microsoft.com/office/drawing/2014/main" id="{F03B42D2-A5C9-8D67-D653-95A20352789C}"/>
                </a:ext>
              </a:extLst>
            </p:cNvPr>
            <p:cNvSpPr/>
            <p:nvPr/>
          </p:nvSpPr>
          <p:spPr>
            <a:xfrm>
              <a:off x="5113350" y="1418975"/>
              <a:ext cx="62400" cy="53350"/>
            </a:xfrm>
            <a:custGeom>
              <a:avLst/>
              <a:gdLst/>
              <a:ahLst/>
              <a:cxnLst/>
              <a:rect l="l" t="t" r="r" b="b"/>
              <a:pathLst>
                <a:path w="2496" h="2134" extrusionOk="0">
                  <a:moveTo>
                    <a:pt x="1073" y="1"/>
                  </a:moveTo>
                  <a:cubicBezTo>
                    <a:pt x="480" y="1"/>
                    <a:pt x="8" y="480"/>
                    <a:pt x="0" y="1065"/>
                  </a:cubicBezTo>
                  <a:cubicBezTo>
                    <a:pt x="0" y="1709"/>
                    <a:pt x="525" y="2133"/>
                    <a:pt x="1074" y="2133"/>
                  </a:cubicBezTo>
                  <a:cubicBezTo>
                    <a:pt x="1336" y="2133"/>
                    <a:pt x="1603" y="2037"/>
                    <a:pt x="1821" y="1822"/>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 name="Google Shape;3032;p79">
              <a:extLst>
                <a:ext uri="{FF2B5EF4-FFF2-40B4-BE49-F238E27FC236}">
                  <a16:creationId xmlns:a16="http://schemas.microsoft.com/office/drawing/2014/main" id="{132F0AC5-84E0-20C0-5725-271CD0D1D3DC}"/>
                </a:ext>
              </a:extLst>
            </p:cNvPr>
            <p:cNvSpPr/>
            <p:nvPr/>
          </p:nvSpPr>
          <p:spPr>
            <a:xfrm>
              <a:off x="5113350" y="1342750"/>
              <a:ext cx="62400" cy="53450"/>
            </a:xfrm>
            <a:custGeom>
              <a:avLst/>
              <a:gdLst/>
              <a:ahLst/>
              <a:cxnLst/>
              <a:rect l="l" t="t" r="r" b="b"/>
              <a:pathLst>
                <a:path w="2496" h="2138" extrusionOk="0">
                  <a:moveTo>
                    <a:pt x="1073" y="1"/>
                  </a:moveTo>
                  <a:cubicBezTo>
                    <a:pt x="480" y="1"/>
                    <a:pt x="8" y="481"/>
                    <a:pt x="0" y="1066"/>
                  </a:cubicBezTo>
                  <a:cubicBezTo>
                    <a:pt x="0" y="1710"/>
                    <a:pt x="525" y="2138"/>
                    <a:pt x="1074" y="2138"/>
                  </a:cubicBezTo>
                  <a:cubicBezTo>
                    <a:pt x="1336" y="2138"/>
                    <a:pt x="1603" y="2040"/>
                    <a:pt x="1821" y="1822"/>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 name="Google Shape;3033;p79">
              <a:extLst>
                <a:ext uri="{FF2B5EF4-FFF2-40B4-BE49-F238E27FC236}">
                  <a16:creationId xmlns:a16="http://schemas.microsoft.com/office/drawing/2014/main" id="{935D93B6-F090-B5E5-9481-B579AF7701FE}"/>
                </a:ext>
              </a:extLst>
            </p:cNvPr>
            <p:cNvSpPr/>
            <p:nvPr/>
          </p:nvSpPr>
          <p:spPr>
            <a:xfrm>
              <a:off x="5037325" y="3018650"/>
              <a:ext cx="62225" cy="53425"/>
            </a:xfrm>
            <a:custGeom>
              <a:avLst/>
              <a:gdLst/>
              <a:ahLst/>
              <a:cxnLst/>
              <a:rect l="l" t="t" r="r" b="b"/>
              <a:pathLst>
                <a:path w="2489" h="2137" extrusionOk="0">
                  <a:moveTo>
                    <a:pt x="1066" y="0"/>
                  </a:moveTo>
                  <a:cubicBezTo>
                    <a:pt x="472" y="0"/>
                    <a:pt x="1" y="480"/>
                    <a:pt x="1" y="1065"/>
                  </a:cubicBezTo>
                  <a:cubicBezTo>
                    <a:pt x="1" y="1709"/>
                    <a:pt x="526" y="2137"/>
                    <a:pt x="1072" y="2137"/>
                  </a:cubicBezTo>
                  <a:cubicBezTo>
                    <a:pt x="1333" y="2137"/>
                    <a:pt x="1598" y="2039"/>
                    <a:pt x="1814" y="1821"/>
                  </a:cubicBezTo>
                  <a:cubicBezTo>
                    <a:pt x="2488" y="1146"/>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 name="Google Shape;3034;p79">
              <a:extLst>
                <a:ext uri="{FF2B5EF4-FFF2-40B4-BE49-F238E27FC236}">
                  <a16:creationId xmlns:a16="http://schemas.microsoft.com/office/drawing/2014/main" id="{F0CCED6A-F9D1-D3FC-61D1-D77359DED093}"/>
                </a:ext>
              </a:extLst>
            </p:cNvPr>
            <p:cNvSpPr/>
            <p:nvPr/>
          </p:nvSpPr>
          <p:spPr>
            <a:xfrm>
              <a:off x="5037325" y="2942425"/>
              <a:ext cx="62225" cy="53450"/>
            </a:xfrm>
            <a:custGeom>
              <a:avLst/>
              <a:gdLst/>
              <a:ahLst/>
              <a:cxnLst/>
              <a:rect l="l" t="t" r="r" b="b"/>
              <a:pathLst>
                <a:path w="2489" h="2138" extrusionOk="0">
                  <a:moveTo>
                    <a:pt x="1066" y="1"/>
                  </a:moveTo>
                  <a:cubicBezTo>
                    <a:pt x="472" y="9"/>
                    <a:pt x="1" y="480"/>
                    <a:pt x="1" y="1066"/>
                  </a:cubicBezTo>
                  <a:cubicBezTo>
                    <a:pt x="1" y="1709"/>
                    <a:pt x="526" y="2137"/>
                    <a:pt x="1072" y="2137"/>
                  </a:cubicBezTo>
                  <a:cubicBezTo>
                    <a:pt x="1333" y="2137"/>
                    <a:pt x="1598" y="2040"/>
                    <a:pt x="1814"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 name="Google Shape;3035;p79">
              <a:extLst>
                <a:ext uri="{FF2B5EF4-FFF2-40B4-BE49-F238E27FC236}">
                  <a16:creationId xmlns:a16="http://schemas.microsoft.com/office/drawing/2014/main" id="{CC8262AA-79A0-066D-1C54-F6E942E7C449}"/>
                </a:ext>
              </a:extLst>
            </p:cNvPr>
            <p:cNvSpPr/>
            <p:nvPr/>
          </p:nvSpPr>
          <p:spPr>
            <a:xfrm>
              <a:off x="5037325" y="2866425"/>
              <a:ext cx="62225" cy="53275"/>
            </a:xfrm>
            <a:custGeom>
              <a:avLst/>
              <a:gdLst/>
              <a:ahLst/>
              <a:cxnLst/>
              <a:rect l="l" t="t" r="r" b="b"/>
              <a:pathLst>
                <a:path w="2489" h="2131" extrusionOk="0">
                  <a:moveTo>
                    <a:pt x="1066" y="0"/>
                  </a:moveTo>
                  <a:cubicBezTo>
                    <a:pt x="472" y="0"/>
                    <a:pt x="1" y="472"/>
                    <a:pt x="1" y="1065"/>
                  </a:cubicBezTo>
                  <a:cubicBezTo>
                    <a:pt x="1" y="1707"/>
                    <a:pt x="523" y="2131"/>
                    <a:pt x="1067" y="2131"/>
                  </a:cubicBezTo>
                  <a:cubicBezTo>
                    <a:pt x="1330" y="2131"/>
                    <a:pt x="1597" y="2032"/>
                    <a:pt x="1814" y="1813"/>
                  </a:cubicBezTo>
                  <a:cubicBezTo>
                    <a:pt x="2488" y="1146"/>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 name="Google Shape;3036;p79">
              <a:extLst>
                <a:ext uri="{FF2B5EF4-FFF2-40B4-BE49-F238E27FC236}">
                  <a16:creationId xmlns:a16="http://schemas.microsoft.com/office/drawing/2014/main" id="{61C59782-B7FE-9103-871B-A54872674A08}"/>
                </a:ext>
              </a:extLst>
            </p:cNvPr>
            <p:cNvSpPr/>
            <p:nvPr/>
          </p:nvSpPr>
          <p:spPr>
            <a:xfrm>
              <a:off x="5037325" y="2790200"/>
              <a:ext cx="62225" cy="53350"/>
            </a:xfrm>
            <a:custGeom>
              <a:avLst/>
              <a:gdLst/>
              <a:ahLst/>
              <a:cxnLst/>
              <a:rect l="l" t="t" r="r" b="b"/>
              <a:pathLst>
                <a:path w="2489" h="2134" extrusionOk="0">
                  <a:moveTo>
                    <a:pt x="1066" y="1"/>
                  </a:moveTo>
                  <a:cubicBezTo>
                    <a:pt x="472" y="1"/>
                    <a:pt x="1" y="480"/>
                    <a:pt x="1" y="1066"/>
                  </a:cubicBezTo>
                  <a:cubicBezTo>
                    <a:pt x="1" y="1709"/>
                    <a:pt x="526" y="2134"/>
                    <a:pt x="1072" y="2134"/>
                  </a:cubicBezTo>
                  <a:cubicBezTo>
                    <a:pt x="1333" y="2134"/>
                    <a:pt x="1598" y="2037"/>
                    <a:pt x="1814"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 name="Google Shape;3037;p79">
              <a:extLst>
                <a:ext uri="{FF2B5EF4-FFF2-40B4-BE49-F238E27FC236}">
                  <a16:creationId xmlns:a16="http://schemas.microsoft.com/office/drawing/2014/main" id="{A1031CE1-CC5E-7F28-322A-AB7EEAED9FC9}"/>
                </a:ext>
              </a:extLst>
            </p:cNvPr>
            <p:cNvSpPr/>
            <p:nvPr/>
          </p:nvSpPr>
          <p:spPr>
            <a:xfrm>
              <a:off x="5037325" y="2714000"/>
              <a:ext cx="62225" cy="53350"/>
            </a:xfrm>
            <a:custGeom>
              <a:avLst/>
              <a:gdLst/>
              <a:ahLst/>
              <a:cxnLst/>
              <a:rect l="l" t="t" r="r" b="b"/>
              <a:pathLst>
                <a:path w="2489" h="2134" extrusionOk="0">
                  <a:moveTo>
                    <a:pt x="1066" y="0"/>
                  </a:moveTo>
                  <a:cubicBezTo>
                    <a:pt x="472" y="0"/>
                    <a:pt x="1" y="480"/>
                    <a:pt x="1" y="1065"/>
                  </a:cubicBezTo>
                  <a:cubicBezTo>
                    <a:pt x="1" y="1709"/>
                    <a:pt x="526" y="2133"/>
                    <a:pt x="1072" y="2133"/>
                  </a:cubicBezTo>
                  <a:cubicBezTo>
                    <a:pt x="1333" y="2133"/>
                    <a:pt x="1598" y="2036"/>
                    <a:pt x="1814" y="1821"/>
                  </a:cubicBezTo>
                  <a:cubicBezTo>
                    <a:pt x="2488" y="1146"/>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2" name="Google Shape;3038;p79">
              <a:extLst>
                <a:ext uri="{FF2B5EF4-FFF2-40B4-BE49-F238E27FC236}">
                  <a16:creationId xmlns:a16="http://schemas.microsoft.com/office/drawing/2014/main" id="{AD756953-A4CE-A0AF-2D17-098CC002F6AB}"/>
                </a:ext>
              </a:extLst>
            </p:cNvPr>
            <p:cNvSpPr/>
            <p:nvPr/>
          </p:nvSpPr>
          <p:spPr>
            <a:xfrm>
              <a:off x="5037325" y="2637775"/>
              <a:ext cx="62225" cy="53450"/>
            </a:xfrm>
            <a:custGeom>
              <a:avLst/>
              <a:gdLst/>
              <a:ahLst/>
              <a:cxnLst/>
              <a:rect l="l" t="t" r="r" b="b"/>
              <a:pathLst>
                <a:path w="2489" h="2138" extrusionOk="0">
                  <a:moveTo>
                    <a:pt x="1066" y="1"/>
                  </a:moveTo>
                  <a:cubicBezTo>
                    <a:pt x="472" y="9"/>
                    <a:pt x="1" y="480"/>
                    <a:pt x="1" y="1074"/>
                  </a:cubicBezTo>
                  <a:cubicBezTo>
                    <a:pt x="1" y="1712"/>
                    <a:pt x="525" y="2137"/>
                    <a:pt x="1071" y="2137"/>
                  </a:cubicBezTo>
                  <a:cubicBezTo>
                    <a:pt x="1332" y="2137"/>
                    <a:pt x="1598" y="2040"/>
                    <a:pt x="1814"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 name="Google Shape;3039;p79">
              <a:extLst>
                <a:ext uri="{FF2B5EF4-FFF2-40B4-BE49-F238E27FC236}">
                  <a16:creationId xmlns:a16="http://schemas.microsoft.com/office/drawing/2014/main" id="{14C1112B-AE0D-B79B-8E99-C09C58228DBE}"/>
                </a:ext>
              </a:extLst>
            </p:cNvPr>
            <p:cNvSpPr/>
            <p:nvPr/>
          </p:nvSpPr>
          <p:spPr>
            <a:xfrm>
              <a:off x="5037325" y="1495200"/>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4" y="1821"/>
                  </a:cubicBezTo>
                  <a:cubicBezTo>
                    <a:pt x="2488" y="1146"/>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 name="Google Shape;3040;p79">
              <a:extLst>
                <a:ext uri="{FF2B5EF4-FFF2-40B4-BE49-F238E27FC236}">
                  <a16:creationId xmlns:a16="http://schemas.microsoft.com/office/drawing/2014/main" id="{43926EFB-62A0-6CE8-C70A-B9F38E96240F}"/>
                </a:ext>
              </a:extLst>
            </p:cNvPr>
            <p:cNvSpPr/>
            <p:nvPr/>
          </p:nvSpPr>
          <p:spPr>
            <a:xfrm>
              <a:off x="4961125" y="2714000"/>
              <a:ext cx="62200" cy="53350"/>
            </a:xfrm>
            <a:custGeom>
              <a:avLst/>
              <a:gdLst/>
              <a:ahLst/>
              <a:cxnLst/>
              <a:rect l="l" t="t" r="r" b="b"/>
              <a:pathLst>
                <a:path w="2488" h="2134"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 name="Google Shape;3041;p79">
              <a:extLst>
                <a:ext uri="{FF2B5EF4-FFF2-40B4-BE49-F238E27FC236}">
                  <a16:creationId xmlns:a16="http://schemas.microsoft.com/office/drawing/2014/main" id="{795AC843-5CD1-8901-5A4E-67FEC446FB73}"/>
                </a:ext>
              </a:extLst>
            </p:cNvPr>
            <p:cNvSpPr/>
            <p:nvPr/>
          </p:nvSpPr>
          <p:spPr>
            <a:xfrm>
              <a:off x="4961125" y="2637775"/>
              <a:ext cx="62200" cy="53450"/>
            </a:xfrm>
            <a:custGeom>
              <a:avLst/>
              <a:gdLst/>
              <a:ahLst/>
              <a:cxnLst/>
              <a:rect l="l" t="t" r="r" b="b"/>
              <a:pathLst>
                <a:path w="2488" h="2138" extrusionOk="0">
                  <a:moveTo>
                    <a:pt x="1065" y="1"/>
                  </a:moveTo>
                  <a:cubicBezTo>
                    <a:pt x="480" y="9"/>
                    <a:pt x="0" y="480"/>
                    <a:pt x="0" y="1074"/>
                  </a:cubicBezTo>
                  <a:cubicBezTo>
                    <a:pt x="0" y="1712"/>
                    <a:pt x="525" y="2137"/>
                    <a:pt x="1073" y="2137"/>
                  </a:cubicBezTo>
                  <a:cubicBezTo>
                    <a:pt x="1335" y="2137"/>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 name="Google Shape;3042;p79">
              <a:extLst>
                <a:ext uri="{FF2B5EF4-FFF2-40B4-BE49-F238E27FC236}">
                  <a16:creationId xmlns:a16="http://schemas.microsoft.com/office/drawing/2014/main" id="{D4A3EAAD-5C30-9F11-5049-D7B10518885A}"/>
                </a:ext>
              </a:extLst>
            </p:cNvPr>
            <p:cNvSpPr/>
            <p:nvPr/>
          </p:nvSpPr>
          <p:spPr>
            <a:xfrm>
              <a:off x="4961125" y="1495200"/>
              <a:ext cx="62200" cy="53325"/>
            </a:xfrm>
            <a:custGeom>
              <a:avLst/>
              <a:gdLst/>
              <a:ahLst/>
              <a:cxnLst/>
              <a:rect l="l" t="t" r="r" b="b"/>
              <a:pathLst>
                <a:path w="2488" h="2133"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 name="Google Shape;3043;p79">
              <a:extLst>
                <a:ext uri="{FF2B5EF4-FFF2-40B4-BE49-F238E27FC236}">
                  <a16:creationId xmlns:a16="http://schemas.microsoft.com/office/drawing/2014/main" id="{B396E93F-5757-6AFF-53B7-CBBA7CAF94EC}"/>
                </a:ext>
              </a:extLst>
            </p:cNvPr>
            <p:cNvSpPr/>
            <p:nvPr/>
          </p:nvSpPr>
          <p:spPr>
            <a:xfrm>
              <a:off x="4961125" y="1418975"/>
              <a:ext cx="62200" cy="53350"/>
            </a:xfrm>
            <a:custGeom>
              <a:avLst/>
              <a:gdLst/>
              <a:ahLst/>
              <a:cxnLst/>
              <a:rect l="l" t="t" r="r" b="b"/>
              <a:pathLst>
                <a:path w="2488" h="2134" extrusionOk="0">
                  <a:moveTo>
                    <a:pt x="1065" y="1"/>
                  </a:moveTo>
                  <a:cubicBezTo>
                    <a:pt x="480" y="1"/>
                    <a:pt x="0" y="480"/>
                    <a:pt x="0" y="1065"/>
                  </a:cubicBezTo>
                  <a:cubicBezTo>
                    <a:pt x="0" y="1709"/>
                    <a:pt x="525"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8" name="Google Shape;3044;p79">
              <a:extLst>
                <a:ext uri="{FF2B5EF4-FFF2-40B4-BE49-F238E27FC236}">
                  <a16:creationId xmlns:a16="http://schemas.microsoft.com/office/drawing/2014/main" id="{10F3C964-6EEF-2D30-9D98-7C3AFBB7978A}"/>
                </a:ext>
              </a:extLst>
            </p:cNvPr>
            <p:cNvSpPr/>
            <p:nvPr/>
          </p:nvSpPr>
          <p:spPr>
            <a:xfrm>
              <a:off x="4961125" y="1342750"/>
              <a:ext cx="62200" cy="53450"/>
            </a:xfrm>
            <a:custGeom>
              <a:avLst/>
              <a:gdLst/>
              <a:ahLst/>
              <a:cxnLst/>
              <a:rect l="l" t="t" r="r" b="b"/>
              <a:pathLst>
                <a:path w="2488" h="2138" extrusionOk="0">
                  <a:moveTo>
                    <a:pt x="1065" y="1"/>
                  </a:moveTo>
                  <a:cubicBezTo>
                    <a:pt x="480" y="1"/>
                    <a:pt x="0" y="481"/>
                    <a:pt x="0" y="1066"/>
                  </a:cubicBezTo>
                  <a:cubicBezTo>
                    <a:pt x="0" y="1710"/>
                    <a:pt x="525" y="2138"/>
                    <a:pt x="1074" y="2138"/>
                  </a:cubicBezTo>
                  <a:cubicBezTo>
                    <a:pt x="1336" y="2138"/>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9" name="Google Shape;3045;p79">
              <a:extLst>
                <a:ext uri="{FF2B5EF4-FFF2-40B4-BE49-F238E27FC236}">
                  <a16:creationId xmlns:a16="http://schemas.microsoft.com/office/drawing/2014/main" id="{42286C47-67B1-B815-4A07-6B50FB619D32}"/>
                </a:ext>
              </a:extLst>
            </p:cNvPr>
            <p:cNvSpPr/>
            <p:nvPr/>
          </p:nvSpPr>
          <p:spPr>
            <a:xfrm>
              <a:off x="4961125" y="1266550"/>
              <a:ext cx="62200" cy="53450"/>
            </a:xfrm>
            <a:custGeom>
              <a:avLst/>
              <a:gdLst/>
              <a:ahLst/>
              <a:cxnLst/>
              <a:rect l="l" t="t" r="r" b="b"/>
              <a:pathLst>
                <a:path w="2488" h="2138" extrusionOk="0">
                  <a:moveTo>
                    <a:pt x="1065" y="0"/>
                  </a:moveTo>
                  <a:cubicBezTo>
                    <a:pt x="480" y="9"/>
                    <a:pt x="0" y="480"/>
                    <a:pt x="0" y="1074"/>
                  </a:cubicBezTo>
                  <a:cubicBezTo>
                    <a:pt x="0" y="1711"/>
                    <a:pt x="525" y="2137"/>
                    <a:pt x="1073" y="2137"/>
                  </a:cubicBezTo>
                  <a:cubicBezTo>
                    <a:pt x="1335" y="2137"/>
                    <a:pt x="1603" y="2040"/>
                    <a:pt x="1821" y="1821"/>
                  </a:cubicBezTo>
                  <a:cubicBezTo>
                    <a:pt x="2488" y="1155"/>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0" name="Google Shape;3046;p79">
              <a:extLst>
                <a:ext uri="{FF2B5EF4-FFF2-40B4-BE49-F238E27FC236}">
                  <a16:creationId xmlns:a16="http://schemas.microsoft.com/office/drawing/2014/main" id="{BB8C6A4A-2774-F8AA-9430-B08059B79E31}"/>
                </a:ext>
              </a:extLst>
            </p:cNvPr>
            <p:cNvSpPr/>
            <p:nvPr/>
          </p:nvSpPr>
          <p:spPr>
            <a:xfrm>
              <a:off x="4884900" y="2637775"/>
              <a:ext cx="62225" cy="53450"/>
            </a:xfrm>
            <a:custGeom>
              <a:avLst/>
              <a:gdLst/>
              <a:ahLst/>
              <a:cxnLst/>
              <a:rect l="l" t="t" r="r" b="b"/>
              <a:pathLst>
                <a:path w="2489" h="2138" extrusionOk="0">
                  <a:moveTo>
                    <a:pt x="1066" y="1"/>
                  </a:moveTo>
                  <a:cubicBezTo>
                    <a:pt x="480" y="1"/>
                    <a:pt x="1" y="480"/>
                    <a:pt x="1" y="1074"/>
                  </a:cubicBezTo>
                  <a:cubicBezTo>
                    <a:pt x="1" y="1712"/>
                    <a:pt x="525" y="2137"/>
                    <a:pt x="1073" y="2137"/>
                  </a:cubicBezTo>
                  <a:cubicBezTo>
                    <a:pt x="1336" y="2137"/>
                    <a:pt x="1603" y="2040"/>
                    <a:pt x="1822" y="1822"/>
                  </a:cubicBezTo>
                  <a:cubicBezTo>
                    <a:pt x="2488"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1" name="Google Shape;3047;p79">
              <a:extLst>
                <a:ext uri="{FF2B5EF4-FFF2-40B4-BE49-F238E27FC236}">
                  <a16:creationId xmlns:a16="http://schemas.microsoft.com/office/drawing/2014/main" id="{7FE93983-2365-61DC-2916-4AF2EDD8BC3E}"/>
                </a:ext>
              </a:extLst>
            </p:cNvPr>
            <p:cNvSpPr/>
            <p:nvPr/>
          </p:nvSpPr>
          <p:spPr>
            <a:xfrm>
              <a:off x="4884900" y="1418975"/>
              <a:ext cx="62225" cy="53350"/>
            </a:xfrm>
            <a:custGeom>
              <a:avLst/>
              <a:gdLst/>
              <a:ahLst/>
              <a:cxnLst/>
              <a:rect l="l" t="t" r="r" b="b"/>
              <a:pathLst>
                <a:path w="2489" h="2134" extrusionOk="0">
                  <a:moveTo>
                    <a:pt x="1066" y="1"/>
                  </a:moveTo>
                  <a:cubicBezTo>
                    <a:pt x="480" y="1"/>
                    <a:pt x="1" y="480"/>
                    <a:pt x="1" y="1065"/>
                  </a:cubicBezTo>
                  <a:cubicBezTo>
                    <a:pt x="1" y="1709"/>
                    <a:pt x="526" y="2133"/>
                    <a:pt x="1075" y="2133"/>
                  </a:cubicBezTo>
                  <a:cubicBezTo>
                    <a:pt x="1336" y="2133"/>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2" name="Google Shape;3048;p79">
              <a:extLst>
                <a:ext uri="{FF2B5EF4-FFF2-40B4-BE49-F238E27FC236}">
                  <a16:creationId xmlns:a16="http://schemas.microsoft.com/office/drawing/2014/main" id="{E9988E34-C273-E245-FEBC-84712B34B186}"/>
                </a:ext>
              </a:extLst>
            </p:cNvPr>
            <p:cNvSpPr/>
            <p:nvPr/>
          </p:nvSpPr>
          <p:spPr>
            <a:xfrm>
              <a:off x="4884900" y="1342750"/>
              <a:ext cx="62225" cy="53450"/>
            </a:xfrm>
            <a:custGeom>
              <a:avLst/>
              <a:gdLst/>
              <a:ahLst/>
              <a:cxnLst/>
              <a:rect l="l" t="t" r="r" b="b"/>
              <a:pathLst>
                <a:path w="2489" h="2138" extrusionOk="0">
                  <a:moveTo>
                    <a:pt x="1066" y="1"/>
                  </a:moveTo>
                  <a:cubicBezTo>
                    <a:pt x="480" y="1"/>
                    <a:pt x="1" y="481"/>
                    <a:pt x="1" y="1066"/>
                  </a:cubicBezTo>
                  <a:cubicBezTo>
                    <a:pt x="1" y="1710"/>
                    <a:pt x="526" y="2138"/>
                    <a:pt x="1074" y="2138"/>
                  </a:cubicBezTo>
                  <a:cubicBezTo>
                    <a:pt x="1336" y="2138"/>
                    <a:pt x="1604"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3" name="Google Shape;3049;p79">
              <a:extLst>
                <a:ext uri="{FF2B5EF4-FFF2-40B4-BE49-F238E27FC236}">
                  <a16:creationId xmlns:a16="http://schemas.microsoft.com/office/drawing/2014/main" id="{204F07F8-78A0-B5A2-EBBB-3094ADB3D1B5}"/>
                </a:ext>
              </a:extLst>
            </p:cNvPr>
            <p:cNvSpPr/>
            <p:nvPr/>
          </p:nvSpPr>
          <p:spPr>
            <a:xfrm>
              <a:off x="4884900" y="1190550"/>
              <a:ext cx="62225" cy="53325"/>
            </a:xfrm>
            <a:custGeom>
              <a:avLst/>
              <a:gdLst/>
              <a:ahLst/>
              <a:cxnLst/>
              <a:rect l="l" t="t" r="r" b="b"/>
              <a:pathLst>
                <a:path w="2489" h="2133" extrusionOk="0">
                  <a:moveTo>
                    <a:pt x="1066" y="0"/>
                  </a:moveTo>
                  <a:cubicBezTo>
                    <a:pt x="480" y="0"/>
                    <a:pt x="1" y="480"/>
                    <a:pt x="1" y="1065"/>
                  </a:cubicBezTo>
                  <a:cubicBezTo>
                    <a:pt x="1" y="1709"/>
                    <a:pt x="526" y="2133"/>
                    <a:pt x="1075" y="2133"/>
                  </a:cubicBezTo>
                  <a:cubicBezTo>
                    <a:pt x="1336"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4" name="Google Shape;3050;p79">
              <a:extLst>
                <a:ext uri="{FF2B5EF4-FFF2-40B4-BE49-F238E27FC236}">
                  <a16:creationId xmlns:a16="http://schemas.microsoft.com/office/drawing/2014/main" id="{E0D424CD-58D3-BC62-98FE-6755DA9158A6}"/>
                </a:ext>
              </a:extLst>
            </p:cNvPr>
            <p:cNvSpPr/>
            <p:nvPr/>
          </p:nvSpPr>
          <p:spPr>
            <a:xfrm>
              <a:off x="4808700" y="2637775"/>
              <a:ext cx="62400" cy="53450"/>
            </a:xfrm>
            <a:custGeom>
              <a:avLst/>
              <a:gdLst/>
              <a:ahLst/>
              <a:cxnLst/>
              <a:rect l="l" t="t" r="r" b="b"/>
              <a:pathLst>
                <a:path w="2496" h="2138" extrusionOk="0">
                  <a:moveTo>
                    <a:pt x="1065" y="1"/>
                  </a:moveTo>
                  <a:cubicBezTo>
                    <a:pt x="480" y="9"/>
                    <a:pt x="0" y="480"/>
                    <a:pt x="0" y="1074"/>
                  </a:cubicBezTo>
                  <a:cubicBezTo>
                    <a:pt x="0" y="1712"/>
                    <a:pt x="525" y="2137"/>
                    <a:pt x="1073" y="2137"/>
                  </a:cubicBezTo>
                  <a:cubicBezTo>
                    <a:pt x="1335" y="2137"/>
                    <a:pt x="1603" y="2040"/>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5" name="Google Shape;3051;p79">
              <a:extLst>
                <a:ext uri="{FF2B5EF4-FFF2-40B4-BE49-F238E27FC236}">
                  <a16:creationId xmlns:a16="http://schemas.microsoft.com/office/drawing/2014/main" id="{9D800481-7CB0-9EC1-6F4B-E94C8E543136}"/>
                </a:ext>
              </a:extLst>
            </p:cNvPr>
            <p:cNvSpPr/>
            <p:nvPr/>
          </p:nvSpPr>
          <p:spPr>
            <a:xfrm>
              <a:off x="4808700" y="2561575"/>
              <a:ext cx="62400" cy="53425"/>
            </a:xfrm>
            <a:custGeom>
              <a:avLst/>
              <a:gdLst/>
              <a:ahLst/>
              <a:cxnLst/>
              <a:rect l="l" t="t" r="r" b="b"/>
              <a:pathLst>
                <a:path w="2496" h="2137" extrusionOk="0">
                  <a:moveTo>
                    <a:pt x="1065" y="0"/>
                  </a:moveTo>
                  <a:cubicBezTo>
                    <a:pt x="480" y="8"/>
                    <a:pt x="0" y="480"/>
                    <a:pt x="0" y="1073"/>
                  </a:cubicBezTo>
                  <a:cubicBezTo>
                    <a:pt x="0" y="1711"/>
                    <a:pt x="525" y="2137"/>
                    <a:pt x="1073" y="2137"/>
                  </a:cubicBezTo>
                  <a:cubicBezTo>
                    <a:pt x="1335" y="2137"/>
                    <a:pt x="1603" y="2039"/>
                    <a:pt x="1821" y="1821"/>
                  </a:cubicBezTo>
                  <a:cubicBezTo>
                    <a:pt x="2496" y="1154"/>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6" name="Google Shape;3052;p79">
              <a:extLst>
                <a:ext uri="{FF2B5EF4-FFF2-40B4-BE49-F238E27FC236}">
                  <a16:creationId xmlns:a16="http://schemas.microsoft.com/office/drawing/2014/main" id="{CE1F7C9C-21AD-D53B-FF0A-6B1FFA2A9A51}"/>
                </a:ext>
              </a:extLst>
            </p:cNvPr>
            <p:cNvSpPr/>
            <p:nvPr/>
          </p:nvSpPr>
          <p:spPr>
            <a:xfrm>
              <a:off x="4808700" y="1418975"/>
              <a:ext cx="62400" cy="53350"/>
            </a:xfrm>
            <a:custGeom>
              <a:avLst/>
              <a:gdLst/>
              <a:ahLst/>
              <a:cxnLst/>
              <a:rect l="l" t="t" r="r" b="b"/>
              <a:pathLst>
                <a:path w="2496" h="2134" extrusionOk="0">
                  <a:moveTo>
                    <a:pt x="1065" y="1"/>
                  </a:moveTo>
                  <a:cubicBezTo>
                    <a:pt x="480" y="1"/>
                    <a:pt x="0" y="480"/>
                    <a:pt x="0" y="1065"/>
                  </a:cubicBezTo>
                  <a:cubicBezTo>
                    <a:pt x="0" y="1709"/>
                    <a:pt x="525" y="2133"/>
                    <a:pt x="1074" y="2133"/>
                  </a:cubicBezTo>
                  <a:cubicBezTo>
                    <a:pt x="1336" y="2133"/>
                    <a:pt x="1603" y="2037"/>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7" name="Google Shape;3053;p79">
              <a:extLst>
                <a:ext uri="{FF2B5EF4-FFF2-40B4-BE49-F238E27FC236}">
                  <a16:creationId xmlns:a16="http://schemas.microsoft.com/office/drawing/2014/main" id="{D5FF20AF-E103-00B7-A9DA-CF7B1315F9B3}"/>
                </a:ext>
              </a:extLst>
            </p:cNvPr>
            <p:cNvSpPr/>
            <p:nvPr/>
          </p:nvSpPr>
          <p:spPr>
            <a:xfrm>
              <a:off x="4808700" y="1342750"/>
              <a:ext cx="62400" cy="53450"/>
            </a:xfrm>
            <a:custGeom>
              <a:avLst/>
              <a:gdLst/>
              <a:ahLst/>
              <a:cxnLst/>
              <a:rect l="l" t="t" r="r" b="b"/>
              <a:pathLst>
                <a:path w="2496" h="2138" extrusionOk="0">
                  <a:moveTo>
                    <a:pt x="1065" y="1"/>
                  </a:moveTo>
                  <a:cubicBezTo>
                    <a:pt x="480" y="1"/>
                    <a:pt x="0" y="481"/>
                    <a:pt x="0" y="1066"/>
                  </a:cubicBezTo>
                  <a:cubicBezTo>
                    <a:pt x="0" y="1710"/>
                    <a:pt x="525" y="2138"/>
                    <a:pt x="1074" y="2138"/>
                  </a:cubicBezTo>
                  <a:cubicBezTo>
                    <a:pt x="1336" y="2138"/>
                    <a:pt x="1603" y="2040"/>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8" name="Google Shape;3054;p79">
              <a:extLst>
                <a:ext uri="{FF2B5EF4-FFF2-40B4-BE49-F238E27FC236}">
                  <a16:creationId xmlns:a16="http://schemas.microsoft.com/office/drawing/2014/main" id="{7D635A74-F2DB-5E46-C807-9FB5B8E770CB}"/>
                </a:ext>
              </a:extLst>
            </p:cNvPr>
            <p:cNvSpPr/>
            <p:nvPr/>
          </p:nvSpPr>
          <p:spPr>
            <a:xfrm>
              <a:off x="4808700" y="1190550"/>
              <a:ext cx="62400" cy="53325"/>
            </a:xfrm>
            <a:custGeom>
              <a:avLst/>
              <a:gdLst/>
              <a:ahLst/>
              <a:cxnLst/>
              <a:rect l="l" t="t" r="r" b="b"/>
              <a:pathLst>
                <a:path w="2496" h="2133" extrusionOk="0">
                  <a:moveTo>
                    <a:pt x="1065" y="0"/>
                  </a:moveTo>
                  <a:cubicBezTo>
                    <a:pt x="480" y="0"/>
                    <a:pt x="0" y="480"/>
                    <a:pt x="0" y="1065"/>
                  </a:cubicBezTo>
                  <a:cubicBezTo>
                    <a:pt x="0" y="1709"/>
                    <a:pt x="525"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9" name="Google Shape;3055;p79">
              <a:extLst>
                <a:ext uri="{FF2B5EF4-FFF2-40B4-BE49-F238E27FC236}">
                  <a16:creationId xmlns:a16="http://schemas.microsoft.com/office/drawing/2014/main" id="{954B4A19-0CC0-08C6-67DF-EA29349DC985}"/>
                </a:ext>
              </a:extLst>
            </p:cNvPr>
            <p:cNvSpPr/>
            <p:nvPr/>
          </p:nvSpPr>
          <p:spPr>
            <a:xfrm>
              <a:off x="4808700" y="1038125"/>
              <a:ext cx="62400" cy="53325"/>
            </a:xfrm>
            <a:custGeom>
              <a:avLst/>
              <a:gdLst/>
              <a:ahLst/>
              <a:cxnLst/>
              <a:rect l="l" t="t" r="r" b="b"/>
              <a:pathLst>
                <a:path w="2496" h="2133" extrusionOk="0">
                  <a:moveTo>
                    <a:pt x="1065" y="0"/>
                  </a:moveTo>
                  <a:cubicBezTo>
                    <a:pt x="480" y="0"/>
                    <a:pt x="0" y="480"/>
                    <a:pt x="0" y="1065"/>
                  </a:cubicBezTo>
                  <a:cubicBezTo>
                    <a:pt x="0" y="1709"/>
                    <a:pt x="525"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0" name="Google Shape;3056;p79">
              <a:extLst>
                <a:ext uri="{FF2B5EF4-FFF2-40B4-BE49-F238E27FC236}">
                  <a16:creationId xmlns:a16="http://schemas.microsoft.com/office/drawing/2014/main" id="{E0B84455-F8B4-2069-58C8-58D6525F7A24}"/>
                </a:ext>
              </a:extLst>
            </p:cNvPr>
            <p:cNvSpPr/>
            <p:nvPr/>
          </p:nvSpPr>
          <p:spPr>
            <a:xfrm>
              <a:off x="4732475" y="2790200"/>
              <a:ext cx="62425" cy="53350"/>
            </a:xfrm>
            <a:custGeom>
              <a:avLst/>
              <a:gdLst/>
              <a:ahLst/>
              <a:cxnLst/>
              <a:rect l="l" t="t" r="r" b="b"/>
              <a:pathLst>
                <a:path w="2497" h="2134" extrusionOk="0">
                  <a:moveTo>
                    <a:pt x="1074" y="1"/>
                  </a:moveTo>
                  <a:cubicBezTo>
                    <a:pt x="480" y="1"/>
                    <a:pt x="9" y="480"/>
                    <a:pt x="1" y="1066"/>
                  </a:cubicBezTo>
                  <a:cubicBezTo>
                    <a:pt x="1" y="1709"/>
                    <a:pt x="526" y="2134"/>
                    <a:pt x="1075" y="2134"/>
                  </a:cubicBezTo>
                  <a:cubicBezTo>
                    <a:pt x="1336" y="2134"/>
                    <a:pt x="1604" y="2037"/>
                    <a:pt x="1822" y="1822"/>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1" name="Google Shape;3057;p79">
              <a:extLst>
                <a:ext uri="{FF2B5EF4-FFF2-40B4-BE49-F238E27FC236}">
                  <a16:creationId xmlns:a16="http://schemas.microsoft.com/office/drawing/2014/main" id="{CB93B5C6-B040-064F-F2CB-D676624DAA55}"/>
                </a:ext>
              </a:extLst>
            </p:cNvPr>
            <p:cNvSpPr/>
            <p:nvPr/>
          </p:nvSpPr>
          <p:spPr>
            <a:xfrm>
              <a:off x="4732475" y="2714000"/>
              <a:ext cx="62425" cy="53350"/>
            </a:xfrm>
            <a:custGeom>
              <a:avLst/>
              <a:gdLst/>
              <a:ahLst/>
              <a:cxnLst/>
              <a:rect l="l" t="t" r="r" b="b"/>
              <a:pathLst>
                <a:path w="2497" h="2134" extrusionOk="0">
                  <a:moveTo>
                    <a:pt x="1074" y="0"/>
                  </a:moveTo>
                  <a:cubicBezTo>
                    <a:pt x="480" y="0"/>
                    <a:pt x="1" y="480"/>
                    <a:pt x="1" y="1065"/>
                  </a:cubicBezTo>
                  <a:cubicBezTo>
                    <a:pt x="1" y="1709"/>
                    <a:pt x="526" y="2133"/>
                    <a:pt x="1075" y="2133"/>
                  </a:cubicBezTo>
                  <a:cubicBezTo>
                    <a:pt x="1336" y="2133"/>
                    <a:pt x="1604" y="2036"/>
                    <a:pt x="1822" y="1821"/>
                  </a:cubicBezTo>
                  <a:cubicBezTo>
                    <a:pt x="2496"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2" name="Google Shape;3058;p79">
              <a:extLst>
                <a:ext uri="{FF2B5EF4-FFF2-40B4-BE49-F238E27FC236}">
                  <a16:creationId xmlns:a16="http://schemas.microsoft.com/office/drawing/2014/main" id="{E50D0B68-8D27-62B5-82C5-667F1F11583A}"/>
                </a:ext>
              </a:extLst>
            </p:cNvPr>
            <p:cNvSpPr/>
            <p:nvPr/>
          </p:nvSpPr>
          <p:spPr>
            <a:xfrm>
              <a:off x="4732475" y="2561575"/>
              <a:ext cx="62425" cy="53425"/>
            </a:xfrm>
            <a:custGeom>
              <a:avLst/>
              <a:gdLst/>
              <a:ahLst/>
              <a:cxnLst/>
              <a:rect l="l" t="t" r="r" b="b"/>
              <a:pathLst>
                <a:path w="2497" h="2137" extrusionOk="0">
                  <a:moveTo>
                    <a:pt x="1074" y="0"/>
                  </a:moveTo>
                  <a:cubicBezTo>
                    <a:pt x="480" y="8"/>
                    <a:pt x="9" y="480"/>
                    <a:pt x="1" y="1073"/>
                  </a:cubicBezTo>
                  <a:cubicBezTo>
                    <a:pt x="1" y="1711"/>
                    <a:pt x="525" y="2137"/>
                    <a:pt x="1073" y="2137"/>
                  </a:cubicBezTo>
                  <a:cubicBezTo>
                    <a:pt x="1335" y="2137"/>
                    <a:pt x="1603" y="2039"/>
                    <a:pt x="1822" y="1821"/>
                  </a:cubicBezTo>
                  <a:cubicBezTo>
                    <a:pt x="2496" y="1154"/>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3" name="Google Shape;3059;p79">
              <a:extLst>
                <a:ext uri="{FF2B5EF4-FFF2-40B4-BE49-F238E27FC236}">
                  <a16:creationId xmlns:a16="http://schemas.microsoft.com/office/drawing/2014/main" id="{50C3D7D7-4370-4487-8E34-5B685D26BF80}"/>
                </a:ext>
              </a:extLst>
            </p:cNvPr>
            <p:cNvSpPr/>
            <p:nvPr/>
          </p:nvSpPr>
          <p:spPr>
            <a:xfrm>
              <a:off x="4732475" y="1418975"/>
              <a:ext cx="62425" cy="53350"/>
            </a:xfrm>
            <a:custGeom>
              <a:avLst/>
              <a:gdLst/>
              <a:ahLst/>
              <a:cxnLst/>
              <a:rect l="l" t="t" r="r" b="b"/>
              <a:pathLst>
                <a:path w="2497" h="2134" extrusionOk="0">
                  <a:moveTo>
                    <a:pt x="1074" y="1"/>
                  </a:moveTo>
                  <a:cubicBezTo>
                    <a:pt x="480" y="1"/>
                    <a:pt x="9" y="480"/>
                    <a:pt x="1" y="1065"/>
                  </a:cubicBezTo>
                  <a:cubicBezTo>
                    <a:pt x="1" y="1709"/>
                    <a:pt x="526" y="2133"/>
                    <a:pt x="1075" y="2133"/>
                  </a:cubicBezTo>
                  <a:cubicBezTo>
                    <a:pt x="1336" y="2133"/>
                    <a:pt x="1604" y="2037"/>
                    <a:pt x="1822" y="1822"/>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4" name="Google Shape;3060;p79">
              <a:extLst>
                <a:ext uri="{FF2B5EF4-FFF2-40B4-BE49-F238E27FC236}">
                  <a16:creationId xmlns:a16="http://schemas.microsoft.com/office/drawing/2014/main" id="{252AC240-49DA-4F68-FE15-846F0634255F}"/>
                </a:ext>
              </a:extLst>
            </p:cNvPr>
            <p:cNvSpPr/>
            <p:nvPr/>
          </p:nvSpPr>
          <p:spPr>
            <a:xfrm>
              <a:off x="4732475" y="1190550"/>
              <a:ext cx="62425" cy="53325"/>
            </a:xfrm>
            <a:custGeom>
              <a:avLst/>
              <a:gdLst/>
              <a:ahLst/>
              <a:cxnLst/>
              <a:rect l="l" t="t" r="r" b="b"/>
              <a:pathLst>
                <a:path w="2497" h="2133" extrusionOk="0">
                  <a:moveTo>
                    <a:pt x="1074" y="0"/>
                  </a:moveTo>
                  <a:cubicBezTo>
                    <a:pt x="480" y="0"/>
                    <a:pt x="9" y="480"/>
                    <a:pt x="1" y="1065"/>
                  </a:cubicBezTo>
                  <a:cubicBezTo>
                    <a:pt x="1" y="1709"/>
                    <a:pt x="526" y="2133"/>
                    <a:pt x="1075" y="2133"/>
                  </a:cubicBezTo>
                  <a:cubicBezTo>
                    <a:pt x="1336" y="2133"/>
                    <a:pt x="1604" y="2036"/>
                    <a:pt x="1822" y="1821"/>
                  </a:cubicBezTo>
                  <a:cubicBezTo>
                    <a:pt x="2496"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5" name="Google Shape;3061;p79">
              <a:extLst>
                <a:ext uri="{FF2B5EF4-FFF2-40B4-BE49-F238E27FC236}">
                  <a16:creationId xmlns:a16="http://schemas.microsoft.com/office/drawing/2014/main" id="{987EA86C-C67D-4139-86D7-BEF37A4E2B16}"/>
                </a:ext>
              </a:extLst>
            </p:cNvPr>
            <p:cNvSpPr/>
            <p:nvPr/>
          </p:nvSpPr>
          <p:spPr>
            <a:xfrm>
              <a:off x="4656475" y="2866425"/>
              <a:ext cx="62200" cy="53275"/>
            </a:xfrm>
            <a:custGeom>
              <a:avLst/>
              <a:gdLst/>
              <a:ahLst/>
              <a:cxnLst/>
              <a:rect l="l" t="t" r="r" b="b"/>
              <a:pathLst>
                <a:path w="2488" h="2131" extrusionOk="0">
                  <a:moveTo>
                    <a:pt x="1065" y="0"/>
                  </a:moveTo>
                  <a:cubicBezTo>
                    <a:pt x="472" y="0"/>
                    <a:pt x="0" y="472"/>
                    <a:pt x="0" y="1065"/>
                  </a:cubicBezTo>
                  <a:cubicBezTo>
                    <a:pt x="0" y="1707"/>
                    <a:pt x="522" y="2131"/>
                    <a:pt x="1069" y="2131"/>
                  </a:cubicBezTo>
                  <a:cubicBezTo>
                    <a:pt x="1333" y="2131"/>
                    <a:pt x="1602" y="2032"/>
                    <a:pt x="1821" y="1813"/>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6" name="Google Shape;3062;p79">
              <a:extLst>
                <a:ext uri="{FF2B5EF4-FFF2-40B4-BE49-F238E27FC236}">
                  <a16:creationId xmlns:a16="http://schemas.microsoft.com/office/drawing/2014/main" id="{B10D4310-344B-0577-6438-A801CA7AC2D5}"/>
                </a:ext>
              </a:extLst>
            </p:cNvPr>
            <p:cNvSpPr/>
            <p:nvPr/>
          </p:nvSpPr>
          <p:spPr>
            <a:xfrm>
              <a:off x="4656475" y="2790200"/>
              <a:ext cx="62200" cy="53350"/>
            </a:xfrm>
            <a:custGeom>
              <a:avLst/>
              <a:gdLst/>
              <a:ahLst/>
              <a:cxnLst/>
              <a:rect l="l" t="t" r="r" b="b"/>
              <a:pathLst>
                <a:path w="2488" h="2134" extrusionOk="0">
                  <a:moveTo>
                    <a:pt x="1065" y="1"/>
                  </a:moveTo>
                  <a:cubicBezTo>
                    <a:pt x="472" y="1"/>
                    <a:pt x="0" y="480"/>
                    <a:pt x="0" y="1066"/>
                  </a:cubicBezTo>
                  <a:cubicBezTo>
                    <a:pt x="0" y="1709"/>
                    <a:pt x="525" y="2134"/>
                    <a:pt x="1072" y="2134"/>
                  </a:cubicBezTo>
                  <a:cubicBezTo>
                    <a:pt x="1332" y="2134"/>
                    <a:pt x="1598" y="2037"/>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7" name="Google Shape;3063;p79">
              <a:extLst>
                <a:ext uri="{FF2B5EF4-FFF2-40B4-BE49-F238E27FC236}">
                  <a16:creationId xmlns:a16="http://schemas.microsoft.com/office/drawing/2014/main" id="{7FBD7BB4-D9C6-70E6-371B-17EA25A78D04}"/>
                </a:ext>
              </a:extLst>
            </p:cNvPr>
            <p:cNvSpPr/>
            <p:nvPr/>
          </p:nvSpPr>
          <p:spPr>
            <a:xfrm>
              <a:off x="4656475" y="2714000"/>
              <a:ext cx="62200" cy="53350"/>
            </a:xfrm>
            <a:custGeom>
              <a:avLst/>
              <a:gdLst/>
              <a:ahLst/>
              <a:cxnLst/>
              <a:rect l="l" t="t" r="r" b="b"/>
              <a:pathLst>
                <a:path w="2488" h="2134" extrusionOk="0">
                  <a:moveTo>
                    <a:pt x="1065" y="0"/>
                  </a:moveTo>
                  <a:cubicBezTo>
                    <a:pt x="472" y="0"/>
                    <a:pt x="0" y="480"/>
                    <a:pt x="0" y="1065"/>
                  </a:cubicBezTo>
                  <a:cubicBezTo>
                    <a:pt x="0" y="1709"/>
                    <a:pt x="525" y="2133"/>
                    <a:pt x="1072" y="2133"/>
                  </a:cubicBezTo>
                  <a:cubicBezTo>
                    <a:pt x="1332" y="2133"/>
                    <a:pt x="1598" y="2036"/>
                    <a:pt x="1813"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8" name="Google Shape;3064;p79">
              <a:extLst>
                <a:ext uri="{FF2B5EF4-FFF2-40B4-BE49-F238E27FC236}">
                  <a16:creationId xmlns:a16="http://schemas.microsoft.com/office/drawing/2014/main" id="{BEF8C86B-EB91-9783-C170-07A4B831CCE3}"/>
                </a:ext>
              </a:extLst>
            </p:cNvPr>
            <p:cNvSpPr/>
            <p:nvPr/>
          </p:nvSpPr>
          <p:spPr>
            <a:xfrm>
              <a:off x="4656475" y="2485550"/>
              <a:ext cx="62200" cy="53300"/>
            </a:xfrm>
            <a:custGeom>
              <a:avLst/>
              <a:gdLst/>
              <a:ahLst/>
              <a:cxnLst/>
              <a:rect l="l" t="t" r="r" b="b"/>
              <a:pathLst>
                <a:path w="2488" h="2132" extrusionOk="0">
                  <a:moveTo>
                    <a:pt x="1065" y="1"/>
                  </a:moveTo>
                  <a:cubicBezTo>
                    <a:pt x="472" y="1"/>
                    <a:pt x="0" y="480"/>
                    <a:pt x="0" y="1066"/>
                  </a:cubicBezTo>
                  <a:cubicBezTo>
                    <a:pt x="0" y="1708"/>
                    <a:pt x="522" y="2131"/>
                    <a:pt x="1069" y="2131"/>
                  </a:cubicBezTo>
                  <a:cubicBezTo>
                    <a:pt x="1333" y="2131"/>
                    <a:pt x="1602" y="2033"/>
                    <a:pt x="1821" y="1814"/>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9" name="Google Shape;3065;p79">
              <a:extLst>
                <a:ext uri="{FF2B5EF4-FFF2-40B4-BE49-F238E27FC236}">
                  <a16:creationId xmlns:a16="http://schemas.microsoft.com/office/drawing/2014/main" id="{B333056F-C5F0-CD34-CD0E-79243166D9D6}"/>
                </a:ext>
              </a:extLst>
            </p:cNvPr>
            <p:cNvSpPr/>
            <p:nvPr/>
          </p:nvSpPr>
          <p:spPr>
            <a:xfrm>
              <a:off x="4656475" y="1495200"/>
              <a:ext cx="62200" cy="53325"/>
            </a:xfrm>
            <a:custGeom>
              <a:avLst/>
              <a:gdLst/>
              <a:ahLst/>
              <a:cxnLst/>
              <a:rect l="l" t="t" r="r" b="b"/>
              <a:pathLst>
                <a:path w="2488" h="2133" extrusionOk="0">
                  <a:moveTo>
                    <a:pt x="1065" y="0"/>
                  </a:moveTo>
                  <a:cubicBezTo>
                    <a:pt x="472" y="0"/>
                    <a:pt x="0" y="480"/>
                    <a:pt x="0" y="1065"/>
                  </a:cubicBezTo>
                  <a:cubicBezTo>
                    <a:pt x="0" y="1709"/>
                    <a:pt x="525" y="2133"/>
                    <a:pt x="1072" y="2133"/>
                  </a:cubicBezTo>
                  <a:cubicBezTo>
                    <a:pt x="1332" y="2133"/>
                    <a:pt x="1598" y="2036"/>
                    <a:pt x="1813"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0" name="Google Shape;3066;p79">
              <a:extLst>
                <a:ext uri="{FF2B5EF4-FFF2-40B4-BE49-F238E27FC236}">
                  <a16:creationId xmlns:a16="http://schemas.microsoft.com/office/drawing/2014/main" id="{8E827EC0-7FCB-5379-1F2D-9BCAC57BE549}"/>
                </a:ext>
              </a:extLst>
            </p:cNvPr>
            <p:cNvSpPr/>
            <p:nvPr/>
          </p:nvSpPr>
          <p:spPr>
            <a:xfrm>
              <a:off x="4656475" y="1418975"/>
              <a:ext cx="62200" cy="53350"/>
            </a:xfrm>
            <a:custGeom>
              <a:avLst/>
              <a:gdLst/>
              <a:ahLst/>
              <a:cxnLst/>
              <a:rect l="l" t="t" r="r" b="b"/>
              <a:pathLst>
                <a:path w="2488" h="2134" extrusionOk="0">
                  <a:moveTo>
                    <a:pt x="1065" y="1"/>
                  </a:moveTo>
                  <a:cubicBezTo>
                    <a:pt x="472" y="1"/>
                    <a:pt x="0" y="480"/>
                    <a:pt x="0" y="1065"/>
                  </a:cubicBezTo>
                  <a:cubicBezTo>
                    <a:pt x="0" y="1709"/>
                    <a:pt x="525" y="2133"/>
                    <a:pt x="1072" y="2133"/>
                  </a:cubicBezTo>
                  <a:cubicBezTo>
                    <a:pt x="1332" y="2133"/>
                    <a:pt x="1598" y="2037"/>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1" name="Google Shape;3067;p79">
              <a:extLst>
                <a:ext uri="{FF2B5EF4-FFF2-40B4-BE49-F238E27FC236}">
                  <a16:creationId xmlns:a16="http://schemas.microsoft.com/office/drawing/2014/main" id="{E49A1A9D-3D4D-AC44-7126-94EEE27DCEE3}"/>
                </a:ext>
              </a:extLst>
            </p:cNvPr>
            <p:cNvSpPr/>
            <p:nvPr/>
          </p:nvSpPr>
          <p:spPr>
            <a:xfrm>
              <a:off x="4656475" y="1266550"/>
              <a:ext cx="62200" cy="53450"/>
            </a:xfrm>
            <a:custGeom>
              <a:avLst/>
              <a:gdLst/>
              <a:ahLst/>
              <a:cxnLst/>
              <a:rect l="l" t="t" r="r" b="b"/>
              <a:pathLst>
                <a:path w="2488" h="2138" extrusionOk="0">
                  <a:moveTo>
                    <a:pt x="1065" y="0"/>
                  </a:moveTo>
                  <a:cubicBezTo>
                    <a:pt x="472" y="9"/>
                    <a:pt x="0" y="480"/>
                    <a:pt x="0" y="1074"/>
                  </a:cubicBezTo>
                  <a:cubicBezTo>
                    <a:pt x="0" y="1711"/>
                    <a:pt x="525" y="2137"/>
                    <a:pt x="1070" y="2137"/>
                  </a:cubicBezTo>
                  <a:cubicBezTo>
                    <a:pt x="1331" y="2137"/>
                    <a:pt x="1597" y="2040"/>
                    <a:pt x="1813" y="1821"/>
                  </a:cubicBezTo>
                  <a:cubicBezTo>
                    <a:pt x="2488" y="1155"/>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2" name="Google Shape;3068;p79">
              <a:extLst>
                <a:ext uri="{FF2B5EF4-FFF2-40B4-BE49-F238E27FC236}">
                  <a16:creationId xmlns:a16="http://schemas.microsoft.com/office/drawing/2014/main" id="{09BE1F7A-249A-A123-BF1C-9B87D6132EB4}"/>
                </a:ext>
              </a:extLst>
            </p:cNvPr>
            <p:cNvSpPr/>
            <p:nvPr/>
          </p:nvSpPr>
          <p:spPr>
            <a:xfrm>
              <a:off x="4656475" y="1038125"/>
              <a:ext cx="62200" cy="53325"/>
            </a:xfrm>
            <a:custGeom>
              <a:avLst/>
              <a:gdLst/>
              <a:ahLst/>
              <a:cxnLst/>
              <a:rect l="l" t="t" r="r" b="b"/>
              <a:pathLst>
                <a:path w="2488" h="2133" extrusionOk="0">
                  <a:moveTo>
                    <a:pt x="1065" y="0"/>
                  </a:moveTo>
                  <a:cubicBezTo>
                    <a:pt x="472" y="0"/>
                    <a:pt x="0" y="480"/>
                    <a:pt x="0" y="1065"/>
                  </a:cubicBezTo>
                  <a:cubicBezTo>
                    <a:pt x="0" y="1709"/>
                    <a:pt x="525" y="2133"/>
                    <a:pt x="1072" y="2133"/>
                  </a:cubicBezTo>
                  <a:cubicBezTo>
                    <a:pt x="1332" y="2133"/>
                    <a:pt x="1598" y="2036"/>
                    <a:pt x="1813"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3" name="Google Shape;3069;p79">
              <a:extLst>
                <a:ext uri="{FF2B5EF4-FFF2-40B4-BE49-F238E27FC236}">
                  <a16:creationId xmlns:a16="http://schemas.microsoft.com/office/drawing/2014/main" id="{0948A548-E3CB-CE3D-7156-5F27C0B61257}"/>
                </a:ext>
              </a:extLst>
            </p:cNvPr>
            <p:cNvSpPr/>
            <p:nvPr/>
          </p:nvSpPr>
          <p:spPr>
            <a:xfrm>
              <a:off x="4580250" y="2942425"/>
              <a:ext cx="62225" cy="53450"/>
            </a:xfrm>
            <a:custGeom>
              <a:avLst/>
              <a:gdLst/>
              <a:ahLst/>
              <a:cxnLst/>
              <a:rect l="l" t="t" r="r" b="b"/>
              <a:pathLst>
                <a:path w="2489" h="2138" extrusionOk="0">
                  <a:moveTo>
                    <a:pt x="1066" y="1"/>
                  </a:moveTo>
                  <a:cubicBezTo>
                    <a:pt x="480" y="1"/>
                    <a:pt x="1" y="480"/>
                    <a:pt x="1" y="1066"/>
                  </a:cubicBezTo>
                  <a:cubicBezTo>
                    <a:pt x="1" y="1709"/>
                    <a:pt x="526" y="2137"/>
                    <a:pt x="1074" y="2137"/>
                  </a:cubicBezTo>
                  <a:cubicBezTo>
                    <a:pt x="1336" y="2137"/>
                    <a:pt x="1604"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4" name="Google Shape;3070;p79">
              <a:extLst>
                <a:ext uri="{FF2B5EF4-FFF2-40B4-BE49-F238E27FC236}">
                  <a16:creationId xmlns:a16="http://schemas.microsoft.com/office/drawing/2014/main" id="{2B97581B-EBD1-C3E9-A53D-64189511D26F}"/>
                </a:ext>
              </a:extLst>
            </p:cNvPr>
            <p:cNvSpPr/>
            <p:nvPr/>
          </p:nvSpPr>
          <p:spPr>
            <a:xfrm>
              <a:off x="4580250" y="2866425"/>
              <a:ext cx="62225" cy="53275"/>
            </a:xfrm>
            <a:custGeom>
              <a:avLst/>
              <a:gdLst/>
              <a:ahLst/>
              <a:cxnLst/>
              <a:rect l="l" t="t" r="r" b="b"/>
              <a:pathLst>
                <a:path w="2489" h="2131" extrusionOk="0">
                  <a:moveTo>
                    <a:pt x="1066" y="0"/>
                  </a:moveTo>
                  <a:cubicBezTo>
                    <a:pt x="480" y="0"/>
                    <a:pt x="1" y="472"/>
                    <a:pt x="1" y="1065"/>
                  </a:cubicBezTo>
                  <a:cubicBezTo>
                    <a:pt x="1" y="1707"/>
                    <a:pt x="523" y="2131"/>
                    <a:pt x="1070" y="2131"/>
                  </a:cubicBezTo>
                  <a:cubicBezTo>
                    <a:pt x="1333" y="2131"/>
                    <a:pt x="1602" y="2032"/>
                    <a:pt x="1822" y="1813"/>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5" name="Google Shape;3071;p79">
              <a:extLst>
                <a:ext uri="{FF2B5EF4-FFF2-40B4-BE49-F238E27FC236}">
                  <a16:creationId xmlns:a16="http://schemas.microsoft.com/office/drawing/2014/main" id="{89B8B40D-C41F-55D3-1441-2C3234C7A656}"/>
                </a:ext>
              </a:extLst>
            </p:cNvPr>
            <p:cNvSpPr/>
            <p:nvPr/>
          </p:nvSpPr>
          <p:spPr>
            <a:xfrm>
              <a:off x="4580250" y="2714000"/>
              <a:ext cx="62225" cy="53350"/>
            </a:xfrm>
            <a:custGeom>
              <a:avLst/>
              <a:gdLst/>
              <a:ahLst/>
              <a:cxnLst/>
              <a:rect l="l" t="t" r="r" b="b"/>
              <a:pathLst>
                <a:path w="2489" h="2134" extrusionOk="0">
                  <a:moveTo>
                    <a:pt x="1066" y="0"/>
                  </a:moveTo>
                  <a:cubicBezTo>
                    <a:pt x="480" y="0"/>
                    <a:pt x="1" y="480"/>
                    <a:pt x="1" y="1065"/>
                  </a:cubicBezTo>
                  <a:cubicBezTo>
                    <a:pt x="1" y="1709"/>
                    <a:pt x="526" y="2133"/>
                    <a:pt x="1075" y="2133"/>
                  </a:cubicBezTo>
                  <a:cubicBezTo>
                    <a:pt x="1336"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6" name="Google Shape;3072;p79">
              <a:extLst>
                <a:ext uri="{FF2B5EF4-FFF2-40B4-BE49-F238E27FC236}">
                  <a16:creationId xmlns:a16="http://schemas.microsoft.com/office/drawing/2014/main" id="{884A9037-09A8-6649-1714-07B926170134}"/>
                </a:ext>
              </a:extLst>
            </p:cNvPr>
            <p:cNvSpPr/>
            <p:nvPr/>
          </p:nvSpPr>
          <p:spPr>
            <a:xfrm>
              <a:off x="4580250" y="2637775"/>
              <a:ext cx="62225" cy="53450"/>
            </a:xfrm>
            <a:custGeom>
              <a:avLst/>
              <a:gdLst/>
              <a:ahLst/>
              <a:cxnLst/>
              <a:rect l="l" t="t" r="r" b="b"/>
              <a:pathLst>
                <a:path w="2489" h="2138" extrusionOk="0">
                  <a:moveTo>
                    <a:pt x="1066" y="1"/>
                  </a:moveTo>
                  <a:cubicBezTo>
                    <a:pt x="480" y="9"/>
                    <a:pt x="1" y="480"/>
                    <a:pt x="1" y="1074"/>
                  </a:cubicBezTo>
                  <a:cubicBezTo>
                    <a:pt x="1" y="1712"/>
                    <a:pt x="525" y="2137"/>
                    <a:pt x="1073" y="2137"/>
                  </a:cubicBezTo>
                  <a:cubicBezTo>
                    <a:pt x="1336" y="2137"/>
                    <a:pt x="1603"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7" name="Google Shape;3073;p79">
              <a:extLst>
                <a:ext uri="{FF2B5EF4-FFF2-40B4-BE49-F238E27FC236}">
                  <a16:creationId xmlns:a16="http://schemas.microsoft.com/office/drawing/2014/main" id="{74AF6762-30D7-A504-22D6-419564411B83}"/>
                </a:ext>
              </a:extLst>
            </p:cNvPr>
            <p:cNvSpPr/>
            <p:nvPr/>
          </p:nvSpPr>
          <p:spPr>
            <a:xfrm>
              <a:off x="4580250" y="2485550"/>
              <a:ext cx="62225" cy="53300"/>
            </a:xfrm>
            <a:custGeom>
              <a:avLst/>
              <a:gdLst/>
              <a:ahLst/>
              <a:cxnLst/>
              <a:rect l="l" t="t" r="r" b="b"/>
              <a:pathLst>
                <a:path w="2489" h="2132" extrusionOk="0">
                  <a:moveTo>
                    <a:pt x="1066" y="1"/>
                  </a:moveTo>
                  <a:cubicBezTo>
                    <a:pt x="480" y="1"/>
                    <a:pt x="1" y="472"/>
                    <a:pt x="1" y="1066"/>
                  </a:cubicBezTo>
                  <a:cubicBezTo>
                    <a:pt x="1" y="1708"/>
                    <a:pt x="523" y="2131"/>
                    <a:pt x="1070" y="2131"/>
                  </a:cubicBezTo>
                  <a:cubicBezTo>
                    <a:pt x="1333" y="2131"/>
                    <a:pt x="1602" y="2033"/>
                    <a:pt x="1822" y="1814"/>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8" name="Google Shape;3074;p79">
              <a:extLst>
                <a:ext uri="{FF2B5EF4-FFF2-40B4-BE49-F238E27FC236}">
                  <a16:creationId xmlns:a16="http://schemas.microsoft.com/office/drawing/2014/main" id="{6F9FC1D5-4321-0CBF-A634-60868A1DF7A2}"/>
                </a:ext>
              </a:extLst>
            </p:cNvPr>
            <p:cNvSpPr/>
            <p:nvPr/>
          </p:nvSpPr>
          <p:spPr>
            <a:xfrm>
              <a:off x="4580250" y="1495200"/>
              <a:ext cx="62225" cy="53325"/>
            </a:xfrm>
            <a:custGeom>
              <a:avLst/>
              <a:gdLst/>
              <a:ahLst/>
              <a:cxnLst/>
              <a:rect l="l" t="t" r="r" b="b"/>
              <a:pathLst>
                <a:path w="2489" h="2133" extrusionOk="0">
                  <a:moveTo>
                    <a:pt x="1066" y="0"/>
                  </a:moveTo>
                  <a:cubicBezTo>
                    <a:pt x="480" y="0"/>
                    <a:pt x="1" y="480"/>
                    <a:pt x="1" y="1065"/>
                  </a:cubicBezTo>
                  <a:cubicBezTo>
                    <a:pt x="1" y="1709"/>
                    <a:pt x="526" y="2133"/>
                    <a:pt x="1075" y="2133"/>
                  </a:cubicBezTo>
                  <a:cubicBezTo>
                    <a:pt x="1336"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9" name="Google Shape;3075;p79">
              <a:extLst>
                <a:ext uri="{FF2B5EF4-FFF2-40B4-BE49-F238E27FC236}">
                  <a16:creationId xmlns:a16="http://schemas.microsoft.com/office/drawing/2014/main" id="{8C9369B8-4AB6-324F-F04F-99DA4CCB9786}"/>
                </a:ext>
              </a:extLst>
            </p:cNvPr>
            <p:cNvSpPr/>
            <p:nvPr/>
          </p:nvSpPr>
          <p:spPr>
            <a:xfrm>
              <a:off x="4580250" y="1342750"/>
              <a:ext cx="62225" cy="53450"/>
            </a:xfrm>
            <a:custGeom>
              <a:avLst/>
              <a:gdLst/>
              <a:ahLst/>
              <a:cxnLst/>
              <a:rect l="l" t="t" r="r" b="b"/>
              <a:pathLst>
                <a:path w="2489" h="2138" extrusionOk="0">
                  <a:moveTo>
                    <a:pt x="1066" y="1"/>
                  </a:moveTo>
                  <a:cubicBezTo>
                    <a:pt x="480" y="1"/>
                    <a:pt x="1" y="481"/>
                    <a:pt x="1" y="1066"/>
                  </a:cubicBezTo>
                  <a:cubicBezTo>
                    <a:pt x="1" y="1710"/>
                    <a:pt x="526" y="2138"/>
                    <a:pt x="1074" y="2138"/>
                  </a:cubicBezTo>
                  <a:cubicBezTo>
                    <a:pt x="1336" y="2138"/>
                    <a:pt x="1604"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0" name="Google Shape;3076;p79">
              <a:extLst>
                <a:ext uri="{FF2B5EF4-FFF2-40B4-BE49-F238E27FC236}">
                  <a16:creationId xmlns:a16="http://schemas.microsoft.com/office/drawing/2014/main" id="{20B1B783-CDF7-1D25-D216-23DA4F2BDB04}"/>
                </a:ext>
              </a:extLst>
            </p:cNvPr>
            <p:cNvSpPr/>
            <p:nvPr/>
          </p:nvSpPr>
          <p:spPr>
            <a:xfrm>
              <a:off x="4580250" y="1266550"/>
              <a:ext cx="62225" cy="53450"/>
            </a:xfrm>
            <a:custGeom>
              <a:avLst/>
              <a:gdLst/>
              <a:ahLst/>
              <a:cxnLst/>
              <a:rect l="l" t="t" r="r" b="b"/>
              <a:pathLst>
                <a:path w="2489" h="2138" extrusionOk="0">
                  <a:moveTo>
                    <a:pt x="1066" y="0"/>
                  </a:moveTo>
                  <a:cubicBezTo>
                    <a:pt x="480" y="9"/>
                    <a:pt x="1" y="480"/>
                    <a:pt x="1" y="1074"/>
                  </a:cubicBezTo>
                  <a:cubicBezTo>
                    <a:pt x="1" y="1711"/>
                    <a:pt x="525" y="2137"/>
                    <a:pt x="1073" y="2137"/>
                  </a:cubicBezTo>
                  <a:cubicBezTo>
                    <a:pt x="1336" y="2137"/>
                    <a:pt x="1603" y="2040"/>
                    <a:pt x="1822" y="1821"/>
                  </a:cubicBezTo>
                  <a:cubicBezTo>
                    <a:pt x="2488" y="1155"/>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1" name="Google Shape;3077;p79">
              <a:extLst>
                <a:ext uri="{FF2B5EF4-FFF2-40B4-BE49-F238E27FC236}">
                  <a16:creationId xmlns:a16="http://schemas.microsoft.com/office/drawing/2014/main" id="{723EAD2C-E224-7998-E1C0-215D395988C7}"/>
                </a:ext>
              </a:extLst>
            </p:cNvPr>
            <p:cNvSpPr/>
            <p:nvPr/>
          </p:nvSpPr>
          <p:spPr>
            <a:xfrm>
              <a:off x="4504050" y="2942425"/>
              <a:ext cx="62200" cy="53450"/>
            </a:xfrm>
            <a:custGeom>
              <a:avLst/>
              <a:gdLst/>
              <a:ahLst/>
              <a:cxnLst/>
              <a:rect l="l" t="t" r="r" b="b"/>
              <a:pathLst>
                <a:path w="2488" h="2138" extrusionOk="0">
                  <a:moveTo>
                    <a:pt x="1065" y="1"/>
                  </a:moveTo>
                  <a:cubicBezTo>
                    <a:pt x="480" y="1"/>
                    <a:pt x="0" y="480"/>
                    <a:pt x="0" y="1066"/>
                  </a:cubicBezTo>
                  <a:cubicBezTo>
                    <a:pt x="0" y="1709"/>
                    <a:pt x="525" y="2137"/>
                    <a:pt x="1074" y="2137"/>
                  </a:cubicBezTo>
                  <a:cubicBezTo>
                    <a:pt x="1336" y="2137"/>
                    <a:pt x="1603" y="2040"/>
                    <a:pt x="1821"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2" name="Google Shape;3078;p79">
              <a:extLst>
                <a:ext uri="{FF2B5EF4-FFF2-40B4-BE49-F238E27FC236}">
                  <a16:creationId xmlns:a16="http://schemas.microsoft.com/office/drawing/2014/main" id="{721D2511-E0EC-837B-6CD8-92B90747ED62}"/>
                </a:ext>
              </a:extLst>
            </p:cNvPr>
            <p:cNvSpPr/>
            <p:nvPr/>
          </p:nvSpPr>
          <p:spPr>
            <a:xfrm>
              <a:off x="4504050" y="2637775"/>
              <a:ext cx="62200" cy="53450"/>
            </a:xfrm>
            <a:custGeom>
              <a:avLst/>
              <a:gdLst/>
              <a:ahLst/>
              <a:cxnLst/>
              <a:rect l="l" t="t" r="r" b="b"/>
              <a:pathLst>
                <a:path w="2488" h="2138" extrusionOk="0">
                  <a:moveTo>
                    <a:pt x="1065" y="1"/>
                  </a:moveTo>
                  <a:cubicBezTo>
                    <a:pt x="480" y="1"/>
                    <a:pt x="0" y="480"/>
                    <a:pt x="0" y="1074"/>
                  </a:cubicBezTo>
                  <a:cubicBezTo>
                    <a:pt x="0" y="1712"/>
                    <a:pt x="525" y="2137"/>
                    <a:pt x="1073" y="2137"/>
                  </a:cubicBezTo>
                  <a:cubicBezTo>
                    <a:pt x="1335" y="2137"/>
                    <a:pt x="1603" y="2040"/>
                    <a:pt x="1821"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3" name="Google Shape;3079;p79">
              <a:extLst>
                <a:ext uri="{FF2B5EF4-FFF2-40B4-BE49-F238E27FC236}">
                  <a16:creationId xmlns:a16="http://schemas.microsoft.com/office/drawing/2014/main" id="{8F101059-8F49-7C74-A13F-6F53194EE090}"/>
                </a:ext>
              </a:extLst>
            </p:cNvPr>
            <p:cNvSpPr/>
            <p:nvPr/>
          </p:nvSpPr>
          <p:spPr>
            <a:xfrm>
              <a:off x="4504050" y="2561575"/>
              <a:ext cx="62200" cy="53425"/>
            </a:xfrm>
            <a:custGeom>
              <a:avLst/>
              <a:gdLst/>
              <a:ahLst/>
              <a:cxnLst/>
              <a:rect l="l" t="t" r="r" b="b"/>
              <a:pathLst>
                <a:path w="2488" h="2137" extrusionOk="0">
                  <a:moveTo>
                    <a:pt x="1065" y="0"/>
                  </a:moveTo>
                  <a:cubicBezTo>
                    <a:pt x="480" y="8"/>
                    <a:pt x="0" y="480"/>
                    <a:pt x="0" y="1073"/>
                  </a:cubicBezTo>
                  <a:cubicBezTo>
                    <a:pt x="0" y="1711"/>
                    <a:pt x="525" y="2137"/>
                    <a:pt x="1073" y="2137"/>
                  </a:cubicBezTo>
                  <a:cubicBezTo>
                    <a:pt x="1335" y="2137"/>
                    <a:pt x="1603" y="2039"/>
                    <a:pt x="1821" y="1821"/>
                  </a:cubicBezTo>
                  <a:cubicBezTo>
                    <a:pt x="2488" y="1154"/>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4" name="Google Shape;3080;p79">
              <a:extLst>
                <a:ext uri="{FF2B5EF4-FFF2-40B4-BE49-F238E27FC236}">
                  <a16:creationId xmlns:a16="http://schemas.microsoft.com/office/drawing/2014/main" id="{151521F8-2896-F998-5459-EF5853EAB13F}"/>
                </a:ext>
              </a:extLst>
            </p:cNvPr>
            <p:cNvSpPr/>
            <p:nvPr/>
          </p:nvSpPr>
          <p:spPr>
            <a:xfrm>
              <a:off x="4504050" y="2485550"/>
              <a:ext cx="62200" cy="53300"/>
            </a:xfrm>
            <a:custGeom>
              <a:avLst/>
              <a:gdLst/>
              <a:ahLst/>
              <a:cxnLst/>
              <a:rect l="l" t="t" r="r" b="b"/>
              <a:pathLst>
                <a:path w="2488" h="2132" extrusionOk="0">
                  <a:moveTo>
                    <a:pt x="1065" y="1"/>
                  </a:moveTo>
                  <a:cubicBezTo>
                    <a:pt x="480" y="1"/>
                    <a:pt x="0" y="472"/>
                    <a:pt x="0" y="1066"/>
                  </a:cubicBezTo>
                  <a:cubicBezTo>
                    <a:pt x="0" y="1708"/>
                    <a:pt x="522" y="2131"/>
                    <a:pt x="1069" y="2131"/>
                  </a:cubicBezTo>
                  <a:cubicBezTo>
                    <a:pt x="1333" y="2131"/>
                    <a:pt x="1602" y="2033"/>
                    <a:pt x="1821" y="1814"/>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5" name="Google Shape;3081;p79">
              <a:extLst>
                <a:ext uri="{FF2B5EF4-FFF2-40B4-BE49-F238E27FC236}">
                  <a16:creationId xmlns:a16="http://schemas.microsoft.com/office/drawing/2014/main" id="{44C158BC-CD7E-9EE0-2845-E971AC4F28F8}"/>
                </a:ext>
              </a:extLst>
            </p:cNvPr>
            <p:cNvSpPr/>
            <p:nvPr/>
          </p:nvSpPr>
          <p:spPr>
            <a:xfrm>
              <a:off x="4504050" y="1495200"/>
              <a:ext cx="62200" cy="53325"/>
            </a:xfrm>
            <a:custGeom>
              <a:avLst/>
              <a:gdLst/>
              <a:ahLst/>
              <a:cxnLst/>
              <a:rect l="l" t="t" r="r" b="b"/>
              <a:pathLst>
                <a:path w="2488" h="2133"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6" name="Google Shape;3082;p79">
              <a:extLst>
                <a:ext uri="{FF2B5EF4-FFF2-40B4-BE49-F238E27FC236}">
                  <a16:creationId xmlns:a16="http://schemas.microsoft.com/office/drawing/2014/main" id="{EECCBAD4-73A4-EAB3-3237-22CB38BBC478}"/>
                </a:ext>
              </a:extLst>
            </p:cNvPr>
            <p:cNvSpPr/>
            <p:nvPr/>
          </p:nvSpPr>
          <p:spPr>
            <a:xfrm>
              <a:off x="4504050" y="1114325"/>
              <a:ext cx="62200" cy="53350"/>
            </a:xfrm>
            <a:custGeom>
              <a:avLst/>
              <a:gdLst/>
              <a:ahLst/>
              <a:cxnLst/>
              <a:rect l="l" t="t" r="r" b="b"/>
              <a:pathLst>
                <a:path w="2488" h="2134" extrusionOk="0">
                  <a:moveTo>
                    <a:pt x="1065" y="1"/>
                  </a:moveTo>
                  <a:cubicBezTo>
                    <a:pt x="480" y="1"/>
                    <a:pt x="0" y="480"/>
                    <a:pt x="0" y="1065"/>
                  </a:cubicBezTo>
                  <a:cubicBezTo>
                    <a:pt x="0" y="1709"/>
                    <a:pt x="525"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7" name="Google Shape;3083;p79">
              <a:extLst>
                <a:ext uri="{FF2B5EF4-FFF2-40B4-BE49-F238E27FC236}">
                  <a16:creationId xmlns:a16="http://schemas.microsoft.com/office/drawing/2014/main" id="{A4A8247D-FAFA-AABD-4EFE-68E1EA0A53A2}"/>
                </a:ext>
              </a:extLst>
            </p:cNvPr>
            <p:cNvSpPr/>
            <p:nvPr/>
          </p:nvSpPr>
          <p:spPr>
            <a:xfrm>
              <a:off x="4427825" y="2942425"/>
              <a:ext cx="62425" cy="53450"/>
            </a:xfrm>
            <a:custGeom>
              <a:avLst/>
              <a:gdLst/>
              <a:ahLst/>
              <a:cxnLst/>
              <a:rect l="l" t="t" r="r" b="b"/>
              <a:pathLst>
                <a:path w="2497" h="2138" extrusionOk="0">
                  <a:moveTo>
                    <a:pt x="1065" y="1"/>
                  </a:moveTo>
                  <a:cubicBezTo>
                    <a:pt x="480" y="9"/>
                    <a:pt x="9" y="480"/>
                    <a:pt x="1" y="1066"/>
                  </a:cubicBezTo>
                  <a:cubicBezTo>
                    <a:pt x="1" y="1709"/>
                    <a:pt x="526" y="2137"/>
                    <a:pt x="1074" y="2137"/>
                  </a:cubicBezTo>
                  <a:cubicBezTo>
                    <a:pt x="1336" y="2137"/>
                    <a:pt x="1603" y="2040"/>
                    <a:pt x="1822"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8" name="Google Shape;3084;p79">
              <a:extLst>
                <a:ext uri="{FF2B5EF4-FFF2-40B4-BE49-F238E27FC236}">
                  <a16:creationId xmlns:a16="http://schemas.microsoft.com/office/drawing/2014/main" id="{D51A0F94-4115-E689-0433-8B0A40A681F1}"/>
                </a:ext>
              </a:extLst>
            </p:cNvPr>
            <p:cNvSpPr/>
            <p:nvPr/>
          </p:nvSpPr>
          <p:spPr>
            <a:xfrm>
              <a:off x="4427825" y="2866425"/>
              <a:ext cx="62425" cy="53275"/>
            </a:xfrm>
            <a:custGeom>
              <a:avLst/>
              <a:gdLst/>
              <a:ahLst/>
              <a:cxnLst/>
              <a:rect l="l" t="t" r="r" b="b"/>
              <a:pathLst>
                <a:path w="2497" h="2131" extrusionOk="0">
                  <a:moveTo>
                    <a:pt x="1065" y="0"/>
                  </a:moveTo>
                  <a:cubicBezTo>
                    <a:pt x="480" y="0"/>
                    <a:pt x="1" y="472"/>
                    <a:pt x="1" y="1065"/>
                  </a:cubicBezTo>
                  <a:cubicBezTo>
                    <a:pt x="1" y="1707"/>
                    <a:pt x="526" y="2131"/>
                    <a:pt x="1073" y="2131"/>
                  </a:cubicBezTo>
                  <a:cubicBezTo>
                    <a:pt x="1337" y="2131"/>
                    <a:pt x="1605" y="2032"/>
                    <a:pt x="1822" y="1813"/>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9" name="Google Shape;3085;p79">
              <a:extLst>
                <a:ext uri="{FF2B5EF4-FFF2-40B4-BE49-F238E27FC236}">
                  <a16:creationId xmlns:a16="http://schemas.microsoft.com/office/drawing/2014/main" id="{9AA11983-1CC7-BEA8-398F-5DCCD219F11C}"/>
                </a:ext>
              </a:extLst>
            </p:cNvPr>
            <p:cNvSpPr/>
            <p:nvPr/>
          </p:nvSpPr>
          <p:spPr>
            <a:xfrm>
              <a:off x="4427825" y="2790200"/>
              <a:ext cx="62425" cy="53350"/>
            </a:xfrm>
            <a:custGeom>
              <a:avLst/>
              <a:gdLst/>
              <a:ahLst/>
              <a:cxnLst/>
              <a:rect l="l" t="t" r="r" b="b"/>
              <a:pathLst>
                <a:path w="2497" h="2134" extrusionOk="0">
                  <a:moveTo>
                    <a:pt x="1065" y="1"/>
                  </a:moveTo>
                  <a:cubicBezTo>
                    <a:pt x="480" y="1"/>
                    <a:pt x="9" y="480"/>
                    <a:pt x="1" y="1066"/>
                  </a:cubicBezTo>
                  <a:cubicBezTo>
                    <a:pt x="1" y="1709"/>
                    <a:pt x="526" y="2134"/>
                    <a:pt x="1075" y="2134"/>
                  </a:cubicBezTo>
                  <a:cubicBezTo>
                    <a:pt x="1336" y="2134"/>
                    <a:pt x="1604" y="2037"/>
                    <a:pt x="1822"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0" name="Google Shape;3086;p79">
              <a:extLst>
                <a:ext uri="{FF2B5EF4-FFF2-40B4-BE49-F238E27FC236}">
                  <a16:creationId xmlns:a16="http://schemas.microsoft.com/office/drawing/2014/main" id="{32E3F4AE-9D24-4BEC-72D4-A18B09925F8F}"/>
                </a:ext>
              </a:extLst>
            </p:cNvPr>
            <p:cNvSpPr/>
            <p:nvPr/>
          </p:nvSpPr>
          <p:spPr>
            <a:xfrm>
              <a:off x="4427825" y="2561575"/>
              <a:ext cx="62425" cy="53425"/>
            </a:xfrm>
            <a:custGeom>
              <a:avLst/>
              <a:gdLst/>
              <a:ahLst/>
              <a:cxnLst/>
              <a:rect l="l" t="t" r="r" b="b"/>
              <a:pathLst>
                <a:path w="2497" h="2137" extrusionOk="0">
                  <a:moveTo>
                    <a:pt x="1065" y="0"/>
                  </a:moveTo>
                  <a:cubicBezTo>
                    <a:pt x="480" y="8"/>
                    <a:pt x="9" y="480"/>
                    <a:pt x="1" y="1073"/>
                  </a:cubicBezTo>
                  <a:cubicBezTo>
                    <a:pt x="1" y="1711"/>
                    <a:pt x="525" y="2137"/>
                    <a:pt x="1073" y="2137"/>
                  </a:cubicBezTo>
                  <a:cubicBezTo>
                    <a:pt x="1335" y="2137"/>
                    <a:pt x="1603" y="2039"/>
                    <a:pt x="1822" y="1821"/>
                  </a:cubicBezTo>
                  <a:cubicBezTo>
                    <a:pt x="2496" y="1154"/>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1" name="Google Shape;3087;p79">
              <a:extLst>
                <a:ext uri="{FF2B5EF4-FFF2-40B4-BE49-F238E27FC236}">
                  <a16:creationId xmlns:a16="http://schemas.microsoft.com/office/drawing/2014/main" id="{B9F200FE-3EB6-5086-88C2-78D976981486}"/>
                </a:ext>
              </a:extLst>
            </p:cNvPr>
            <p:cNvSpPr/>
            <p:nvPr/>
          </p:nvSpPr>
          <p:spPr>
            <a:xfrm>
              <a:off x="4427825" y="2485550"/>
              <a:ext cx="62425" cy="53300"/>
            </a:xfrm>
            <a:custGeom>
              <a:avLst/>
              <a:gdLst/>
              <a:ahLst/>
              <a:cxnLst/>
              <a:rect l="l" t="t" r="r" b="b"/>
              <a:pathLst>
                <a:path w="2497" h="2132" extrusionOk="0">
                  <a:moveTo>
                    <a:pt x="1065" y="1"/>
                  </a:moveTo>
                  <a:cubicBezTo>
                    <a:pt x="480" y="1"/>
                    <a:pt x="1" y="480"/>
                    <a:pt x="1" y="1066"/>
                  </a:cubicBezTo>
                  <a:cubicBezTo>
                    <a:pt x="1" y="1708"/>
                    <a:pt x="526" y="2131"/>
                    <a:pt x="1073" y="2131"/>
                  </a:cubicBezTo>
                  <a:cubicBezTo>
                    <a:pt x="1337" y="2131"/>
                    <a:pt x="1605" y="2033"/>
                    <a:pt x="1822" y="1814"/>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2" name="Google Shape;3088;p79">
              <a:extLst>
                <a:ext uri="{FF2B5EF4-FFF2-40B4-BE49-F238E27FC236}">
                  <a16:creationId xmlns:a16="http://schemas.microsoft.com/office/drawing/2014/main" id="{39A94798-0030-8EF1-52BD-9FC1DF9D67F6}"/>
                </a:ext>
              </a:extLst>
            </p:cNvPr>
            <p:cNvSpPr/>
            <p:nvPr/>
          </p:nvSpPr>
          <p:spPr>
            <a:xfrm>
              <a:off x="4427825" y="2409350"/>
              <a:ext cx="62425" cy="53350"/>
            </a:xfrm>
            <a:custGeom>
              <a:avLst/>
              <a:gdLst/>
              <a:ahLst/>
              <a:cxnLst/>
              <a:rect l="l" t="t" r="r" b="b"/>
              <a:pathLst>
                <a:path w="2497" h="2134" extrusionOk="0">
                  <a:moveTo>
                    <a:pt x="1065" y="0"/>
                  </a:moveTo>
                  <a:cubicBezTo>
                    <a:pt x="480" y="0"/>
                    <a:pt x="9" y="480"/>
                    <a:pt x="1" y="1065"/>
                  </a:cubicBezTo>
                  <a:cubicBezTo>
                    <a:pt x="1" y="1709"/>
                    <a:pt x="526" y="2133"/>
                    <a:pt x="1075" y="2133"/>
                  </a:cubicBezTo>
                  <a:cubicBezTo>
                    <a:pt x="1336" y="2133"/>
                    <a:pt x="1604" y="2036"/>
                    <a:pt x="1822"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3" name="Google Shape;3089;p79">
              <a:extLst>
                <a:ext uri="{FF2B5EF4-FFF2-40B4-BE49-F238E27FC236}">
                  <a16:creationId xmlns:a16="http://schemas.microsoft.com/office/drawing/2014/main" id="{D537A510-EB71-7C56-C4EF-4723EB8B04D9}"/>
                </a:ext>
              </a:extLst>
            </p:cNvPr>
            <p:cNvSpPr/>
            <p:nvPr/>
          </p:nvSpPr>
          <p:spPr>
            <a:xfrm>
              <a:off x="4351600" y="2790200"/>
              <a:ext cx="62425" cy="53350"/>
            </a:xfrm>
            <a:custGeom>
              <a:avLst/>
              <a:gdLst/>
              <a:ahLst/>
              <a:cxnLst/>
              <a:rect l="l" t="t" r="r" b="b"/>
              <a:pathLst>
                <a:path w="2497" h="2134" extrusionOk="0">
                  <a:moveTo>
                    <a:pt x="1074" y="1"/>
                  </a:moveTo>
                  <a:cubicBezTo>
                    <a:pt x="481" y="1"/>
                    <a:pt x="9" y="480"/>
                    <a:pt x="1" y="1066"/>
                  </a:cubicBezTo>
                  <a:cubicBezTo>
                    <a:pt x="1" y="1709"/>
                    <a:pt x="530" y="2134"/>
                    <a:pt x="1079" y="2134"/>
                  </a:cubicBezTo>
                  <a:cubicBezTo>
                    <a:pt x="1340" y="2134"/>
                    <a:pt x="1607" y="2037"/>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4" name="Google Shape;3090;p79">
              <a:extLst>
                <a:ext uri="{FF2B5EF4-FFF2-40B4-BE49-F238E27FC236}">
                  <a16:creationId xmlns:a16="http://schemas.microsoft.com/office/drawing/2014/main" id="{58D1E6C7-4FE4-7F9D-8C93-1ADA55FDA70C}"/>
                </a:ext>
              </a:extLst>
            </p:cNvPr>
            <p:cNvSpPr/>
            <p:nvPr/>
          </p:nvSpPr>
          <p:spPr>
            <a:xfrm>
              <a:off x="4351600" y="2714000"/>
              <a:ext cx="62425" cy="53350"/>
            </a:xfrm>
            <a:custGeom>
              <a:avLst/>
              <a:gdLst/>
              <a:ahLst/>
              <a:cxnLst/>
              <a:rect l="l" t="t" r="r" b="b"/>
              <a:pathLst>
                <a:path w="2497" h="2134" extrusionOk="0">
                  <a:moveTo>
                    <a:pt x="1074" y="0"/>
                  </a:moveTo>
                  <a:cubicBezTo>
                    <a:pt x="481" y="0"/>
                    <a:pt x="9" y="480"/>
                    <a:pt x="1" y="1065"/>
                  </a:cubicBezTo>
                  <a:cubicBezTo>
                    <a:pt x="1" y="1709"/>
                    <a:pt x="530" y="2133"/>
                    <a:pt x="1079" y="2133"/>
                  </a:cubicBezTo>
                  <a:cubicBezTo>
                    <a:pt x="1340" y="2133"/>
                    <a:pt x="1607" y="2036"/>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5" name="Google Shape;3091;p79">
              <a:extLst>
                <a:ext uri="{FF2B5EF4-FFF2-40B4-BE49-F238E27FC236}">
                  <a16:creationId xmlns:a16="http://schemas.microsoft.com/office/drawing/2014/main" id="{83A41A2A-AECC-F1FF-42E0-CD0CB6F66817}"/>
                </a:ext>
              </a:extLst>
            </p:cNvPr>
            <p:cNvSpPr/>
            <p:nvPr/>
          </p:nvSpPr>
          <p:spPr>
            <a:xfrm>
              <a:off x="4351600" y="2637775"/>
              <a:ext cx="62425" cy="53450"/>
            </a:xfrm>
            <a:custGeom>
              <a:avLst/>
              <a:gdLst/>
              <a:ahLst/>
              <a:cxnLst/>
              <a:rect l="l" t="t" r="r" b="b"/>
              <a:pathLst>
                <a:path w="2497" h="2138" extrusionOk="0">
                  <a:moveTo>
                    <a:pt x="1074" y="1"/>
                  </a:moveTo>
                  <a:cubicBezTo>
                    <a:pt x="481" y="1"/>
                    <a:pt x="9" y="480"/>
                    <a:pt x="1" y="1074"/>
                  </a:cubicBezTo>
                  <a:cubicBezTo>
                    <a:pt x="1" y="1712"/>
                    <a:pt x="529" y="2137"/>
                    <a:pt x="1077" y="2137"/>
                  </a:cubicBezTo>
                  <a:cubicBezTo>
                    <a:pt x="1339" y="2137"/>
                    <a:pt x="1606" y="2040"/>
                    <a:pt x="1822" y="1822"/>
                  </a:cubicBezTo>
                  <a:cubicBezTo>
                    <a:pt x="2497" y="1155"/>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6" name="Google Shape;3092;p79">
              <a:extLst>
                <a:ext uri="{FF2B5EF4-FFF2-40B4-BE49-F238E27FC236}">
                  <a16:creationId xmlns:a16="http://schemas.microsoft.com/office/drawing/2014/main" id="{2681DDDB-248C-15F3-48EA-B66E6407A767}"/>
                </a:ext>
              </a:extLst>
            </p:cNvPr>
            <p:cNvSpPr/>
            <p:nvPr/>
          </p:nvSpPr>
          <p:spPr>
            <a:xfrm>
              <a:off x="4351600" y="2561575"/>
              <a:ext cx="62425" cy="53425"/>
            </a:xfrm>
            <a:custGeom>
              <a:avLst/>
              <a:gdLst/>
              <a:ahLst/>
              <a:cxnLst/>
              <a:rect l="l" t="t" r="r" b="b"/>
              <a:pathLst>
                <a:path w="2497" h="2137" extrusionOk="0">
                  <a:moveTo>
                    <a:pt x="1074" y="0"/>
                  </a:moveTo>
                  <a:cubicBezTo>
                    <a:pt x="481" y="8"/>
                    <a:pt x="9" y="480"/>
                    <a:pt x="1" y="1073"/>
                  </a:cubicBezTo>
                  <a:cubicBezTo>
                    <a:pt x="1" y="1711"/>
                    <a:pt x="529" y="2137"/>
                    <a:pt x="1077" y="2137"/>
                  </a:cubicBezTo>
                  <a:cubicBezTo>
                    <a:pt x="1339" y="2137"/>
                    <a:pt x="1606" y="2039"/>
                    <a:pt x="1822" y="1821"/>
                  </a:cubicBezTo>
                  <a:cubicBezTo>
                    <a:pt x="2497" y="1154"/>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7" name="Google Shape;3093;p79">
              <a:extLst>
                <a:ext uri="{FF2B5EF4-FFF2-40B4-BE49-F238E27FC236}">
                  <a16:creationId xmlns:a16="http://schemas.microsoft.com/office/drawing/2014/main" id="{356A2811-9724-E50D-4764-975BFEDFF5D3}"/>
                </a:ext>
              </a:extLst>
            </p:cNvPr>
            <p:cNvSpPr/>
            <p:nvPr/>
          </p:nvSpPr>
          <p:spPr>
            <a:xfrm>
              <a:off x="4275600" y="2637775"/>
              <a:ext cx="62225" cy="53450"/>
            </a:xfrm>
            <a:custGeom>
              <a:avLst/>
              <a:gdLst/>
              <a:ahLst/>
              <a:cxnLst/>
              <a:rect l="l" t="t" r="r" b="b"/>
              <a:pathLst>
                <a:path w="2489" h="2138" extrusionOk="0">
                  <a:moveTo>
                    <a:pt x="1066" y="1"/>
                  </a:moveTo>
                  <a:cubicBezTo>
                    <a:pt x="472" y="9"/>
                    <a:pt x="1" y="480"/>
                    <a:pt x="1" y="1074"/>
                  </a:cubicBezTo>
                  <a:cubicBezTo>
                    <a:pt x="1" y="1712"/>
                    <a:pt x="525" y="2137"/>
                    <a:pt x="1073" y="2137"/>
                  </a:cubicBezTo>
                  <a:cubicBezTo>
                    <a:pt x="1336" y="2137"/>
                    <a:pt x="1603"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8" name="Google Shape;3094;p79">
              <a:extLst>
                <a:ext uri="{FF2B5EF4-FFF2-40B4-BE49-F238E27FC236}">
                  <a16:creationId xmlns:a16="http://schemas.microsoft.com/office/drawing/2014/main" id="{634E5522-8C2D-7626-5371-BA941272FAF3}"/>
                </a:ext>
              </a:extLst>
            </p:cNvPr>
            <p:cNvSpPr/>
            <p:nvPr/>
          </p:nvSpPr>
          <p:spPr>
            <a:xfrm>
              <a:off x="4275600" y="2561575"/>
              <a:ext cx="62225" cy="53425"/>
            </a:xfrm>
            <a:custGeom>
              <a:avLst/>
              <a:gdLst/>
              <a:ahLst/>
              <a:cxnLst/>
              <a:rect l="l" t="t" r="r" b="b"/>
              <a:pathLst>
                <a:path w="2489" h="2137" extrusionOk="0">
                  <a:moveTo>
                    <a:pt x="1066" y="0"/>
                  </a:moveTo>
                  <a:cubicBezTo>
                    <a:pt x="472" y="8"/>
                    <a:pt x="1" y="480"/>
                    <a:pt x="1" y="1073"/>
                  </a:cubicBezTo>
                  <a:cubicBezTo>
                    <a:pt x="1" y="1711"/>
                    <a:pt x="525" y="2137"/>
                    <a:pt x="1071" y="2137"/>
                  </a:cubicBezTo>
                  <a:cubicBezTo>
                    <a:pt x="1332" y="2137"/>
                    <a:pt x="1598" y="2039"/>
                    <a:pt x="1813" y="1821"/>
                  </a:cubicBezTo>
                  <a:cubicBezTo>
                    <a:pt x="2488" y="1154"/>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9" name="Google Shape;3095;p79">
              <a:extLst>
                <a:ext uri="{FF2B5EF4-FFF2-40B4-BE49-F238E27FC236}">
                  <a16:creationId xmlns:a16="http://schemas.microsoft.com/office/drawing/2014/main" id="{03809293-1051-1E60-3C1D-4738FB24FFEA}"/>
                </a:ext>
              </a:extLst>
            </p:cNvPr>
            <p:cNvSpPr/>
            <p:nvPr/>
          </p:nvSpPr>
          <p:spPr>
            <a:xfrm>
              <a:off x="4275600" y="2485550"/>
              <a:ext cx="62225" cy="53300"/>
            </a:xfrm>
            <a:custGeom>
              <a:avLst/>
              <a:gdLst/>
              <a:ahLst/>
              <a:cxnLst/>
              <a:rect l="l" t="t" r="r" b="b"/>
              <a:pathLst>
                <a:path w="2489" h="2132" extrusionOk="0">
                  <a:moveTo>
                    <a:pt x="1066" y="1"/>
                  </a:moveTo>
                  <a:cubicBezTo>
                    <a:pt x="472" y="1"/>
                    <a:pt x="1" y="480"/>
                    <a:pt x="1" y="1066"/>
                  </a:cubicBezTo>
                  <a:cubicBezTo>
                    <a:pt x="1" y="1708"/>
                    <a:pt x="523" y="2131"/>
                    <a:pt x="1070" y="2131"/>
                  </a:cubicBezTo>
                  <a:cubicBezTo>
                    <a:pt x="1333" y="2131"/>
                    <a:pt x="1602" y="2033"/>
                    <a:pt x="1822" y="1814"/>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0" name="Google Shape;3096;p79">
              <a:extLst>
                <a:ext uri="{FF2B5EF4-FFF2-40B4-BE49-F238E27FC236}">
                  <a16:creationId xmlns:a16="http://schemas.microsoft.com/office/drawing/2014/main" id="{49DF1137-A376-BF54-BFD1-5F846CF4FED0}"/>
                </a:ext>
              </a:extLst>
            </p:cNvPr>
            <p:cNvSpPr/>
            <p:nvPr/>
          </p:nvSpPr>
          <p:spPr>
            <a:xfrm>
              <a:off x="4275600" y="2409350"/>
              <a:ext cx="62225" cy="53350"/>
            </a:xfrm>
            <a:custGeom>
              <a:avLst/>
              <a:gdLst/>
              <a:ahLst/>
              <a:cxnLst/>
              <a:rect l="l" t="t" r="r" b="b"/>
              <a:pathLst>
                <a:path w="2489" h="2134" extrusionOk="0">
                  <a:moveTo>
                    <a:pt x="1066" y="0"/>
                  </a:moveTo>
                  <a:cubicBezTo>
                    <a:pt x="472" y="0"/>
                    <a:pt x="1" y="480"/>
                    <a:pt x="1" y="1065"/>
                  </a:cubicBezTo>
                  <a:cubicBezTo>
                    <a:pt x="1" y="1709"/>
                    <a:pt x="526" y="2133"/>
                    <a:pt x="1072" y="2133"/>
                  </a:cubicBezTo>
                  <a:cubicBezTo>
                    <a:pt x="1333" y="2133"/>
                    <a:pt x="1598" y="2036"/>
                    <a:pt x="1813"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1" name="Google Shape;3097;p79">
              <a:extLst>
                <a:ext uri="{FF2B5EF4-FFF2-40B4-BE49-F238E27FC236}">
                  <a16:creationId xmlns:a16="http://schemas.microsoft.com/office/drawing/2014/main" id="{0EDB396E-72D9-10FE-DCD3-85CAB72E4F09}"/>
                </a:ext>
              </a:extLst>
            </p:cNvPr>
            <p:cNvSpPr/>
            <p:nvPr/>
          </p:nvSpPr>
          <p:spPr>
            <a:xfrm>
              <a:off x="4275600" y="2333125"/>
              <a:ext cx="62225" cy="53450"/>
            </a:xfrm>
            <a:custGeom>
              <a:avLst/>
              <a:gdLst/>
              <a:ahLst/>
              <a:cxnLst/>
              <a:rect l="l" t="t" r="r" b="b"/>
              <a:pathLst>
                <a:path w="2489" h="2138" extrusionOk="0">
                  <a:moveTo>
                    <a:pt x="1066" y="1"/>
                  </a:moveTo>
                  <a:cubicBezTo>
                    <a:pt x="472" y="1"/>
                    <a:pt x="1" y="480"/>
                    <a:pt x="1" y="1066"/>
                  </a:cubicBezTo>
                  <a:cubicBezTo>
                    <a:pt x="1" y="1709"/>
                    <a:pt x="526" y="2137"/>
                    <a:pt x="1072" y="2137"/>
                  </a:cubicBezTo>
                  <a:cubicBezTo>
                    <a:pt x="1333" y="2137"/>
                    <a:pt x="1598" y="2040"/>
                    <a:pt x="1813"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2" name="Google Shape;3098;p79">
              <a:extLst>
                <a:ext uri="{FF2B5EF4-FFF2-40B4-BE49-F238E27FC236}">
                  <a16:creationId xmlns:a16="http://schemas.microsoft.com/office/drawing/2014/main" id="{93BBDC1A-4D84-AAFB-9BC2-FB47431AB579}"/>
                </a:ext>
              </a:extLst>
            </p:cNvPr>
            <p:cNvSpPr/>
            <p:nvPr/>
          </p:nvSpPr>
          <p:spPr>
            <a:xfrm>
              <a:off x="4275600" y="2256925"/>
              <a:ext cx="62350" cy="53425"/>
            </a:xfrm>
            <a:custGeom>
              <a:avLst/>
              <a:gdLst/>
              <a:ahLst/>
              <a:cxnLst/>
              <a:rect l="l" t="t" r="r" b="b"/>
              <a:pathLst>
                <a:path w="2494" h="2137" extrusionOk="0">
                  <a:moveTo>
                    <a:pt x="1076" y="0"/>
                  </a:moveTo>
                  <a:cubicBezTo>
                    <a:pt x="1072" y="0"/>
                    <a:pt x="1069" y="0"/>
                    <a:pt x="1066" y="0"/>
                  </a:cubicBezTo>
                  <a:cubicBezTo>
                    <a:pt x="472" y="0"/>
                    <a:pt x="1" y="480"/>
                    <a:pt x="1" y="1065"/>
                  </a:cubicBezTo>
                  <a:cubicBezTo>
                    <a:pt x="1" y="1709"/>
                    <a:pt x="526" y="2137"/>
                    <a:pt x="1074" y="2137"/>
                  </a:cubicBezTo>
                  <a:cubicBezTo>
                    <a:pt x="1336" y="2137"/>
                    <a:pt x="1604" y="2039"/>
                    <a:pt x="1822" y="1821"/>
                  </a:cubicBezTo>
                  <a:cubicBezTo>
                    <a:pt x="2494" y="1149"/>
                    <a:pt x="2020" y="0"/>
                    <a:pt x="107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3" name="Google Shape;3099;p79">
              <a:extLst>
                <a:ext uri="{FF2B5EF4-FFF2-40B4-BE49-F238E27FC236}">
                  <a16:creationId xmlns:a16="http://schemas.microsoft.com/office/drawing/2014/main" id="{2E3A366E-DE87-EFF5-8EF1-3159FE507D2B}"/>
                </a:ext>
              </a:extLst>
            </p:cNvPr>
            <p:cNvSpPr/>
            <p:nvPr/>
          </p:nvSpPr>
          <p:spPr>
            <a:xfrm>
              <a:off x="4199400" y="2485550"/>
              <a:ext cx="62200" cy="53300"/>
            </a:xfrm>
            <a:custGeom>
              <a:avLst/>
              <a:gdLst/>
              <a:ahLst/>
              <a:cxnLst/>
              <a:rect l="l" t="t" r="r" b="b"/>
              <a:pathLst>
                <a:path w="2488" h="2132" extrusionOk="0">
                  <a:moveTo>
                    <a:pt x="1065" y="1"/>
                  </a:moveTo>
                  <a:cubicBezTo>
                    <a:pt x="480" y="1"/>
                    <a:pt x="0" y="472"/>
                    <a:pt x="0" y="1066"/>
                  </a:cubicBezTo>
                  <a:cubicBezTo>
                    <a:pt x="0" y="1708"/>
                    <a:pt x="522" y="2131"/>
                    <a:pt x="1069" y="2131"/>
                  </a:cubicBezTo>
                  <a:cubicBezTo>
                    <a:pt x="1333" y="2131"/>
                    <a:pt x="1602" y="2033"/>
                    <a:pt x="1821" y="1814"/>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4" name="Google Shape;3100;p79">
              <a:extLst>
                <a:ext uri="{FF2B5EF4-FFF2-40B4-BE49-F238E27FC236}">
                  <a16:creationId xmlns:a16="http://schemas.microsoft.com/office/drawing/2014/main" id="{76C797A3-59E8-171A-8706-72AB107500E2}"/>
                </a:ext>
              </a:extLst>
            </p:cNvPr>
            <p:cNvSpPr/>
            <p:nvPr/>
          </p:nvSpPr>
          <p:spPr>
            <a:xfrm>
              <a:off x="4199400" y="2333125"/>
              <a:ext cx="62200" cy="53450"/>
            </a:xfrm>
            <a:custGeom>
              <a:avLst/>
              <a:gdLst/>
              <a:ahLst/>
              <a:cxnLst/>
              <a:rect l="l" t="t" r="r" b="b"/>
              <a:pathLst>
                <a:path w="2488" h="2138" extrusionOk="0">
                  <a:moveTo>
                    <a:pt x="1065" y="1"/>
                  </a:moveTo>
                  <a:cubicBezTo>
                    <a:pt x="480" y="1"/>
                    <a:pt x="0" y="480"/>
                    <a:pt x="0" y="1066"/>
                  </a:cubicBezTo>
                  <a:cubicBezTo>
                    <a:pt x="0" y="1709"/>
                    <a:pt x="525" y="2137"/>
                    <a:pt x="1074" y="2137"/>
                  </a:cubicBezTo>
                  <a:cubicBezTo>
                    <a:pt x="1336" y="2137"/>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5" name="Google Shape;3101;p79">
              <a:extLst>
                <a:ext uri="{FF2B5EF4-FFF2-40B4-BE49-F238E27FC236}">
                  <a16:creationId xmlns:a16="http://schemas.microsoft.com/office/drawing/2014/main" id="{6A026988-9DFA-8172-7409-A72C439FBC06}"/>
                </a:ext>
              </a:extLst>
            </p:cNvPr>
            <p:cNvSpPr/>
            <p:nvPr/>
          </p:nvSpPr>
          <p:spPr>
            <a:xfrm>
              <a:off x="4199400" y="2256925"/>
              <a:ext cx="62350" cy="53425"/>
            </a:xfrm>
            <a:custGeom>
              <a:avLst/>
              <a:gdLst/>
              <a:ahLst/>
              <a:cxnLst/>
              <a:rect l="l" t="t" r="r" b="b"/>
              <a:pathLst>
                <a:path w="2494" h="2137" extrusionOk="0">
                  <a:moveTo>
                    <a:pt x="1075" y="0"/>
                  </a:moveTo>
                  <a:cubicBezTo>
                    <a:pt x="1072" y="0"/>
                    <a:pt x="1068" y="0"/>
                    <a:pt x="1065" y="0"/>
                  </a:cubicBezTo>
                  <a:cubicBezTo>
                    <a:pt x="480" y="0"/>
                    <a:pt x="0" y="480"/>
                    <a:pt x="0" y="1065"/>
                  </a:cubicBezTo>
                  <a:cubicBezTo>
                    <a:pt x="0" y="1709"/>
                    <a:pt x="529" y="2137"/>
                    <a:pt x="1080" y="2137"/>
                  </a:cubicBezTo>
                  <a:cubicBezTo>
                    <a:pt x="1343" y="2137"/>
                    <a:pt x="1611" y="2039"/>
                    <a:pt x="1829" y="1821"/>
                  </a:cubicBezTo>
                  <a:cubicBezTo>
                    <a:pt x="2493" y="1149"/>
                    <a:pt x="2019" y="0"/>
                    <a:pt x="107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6" name="Google Shape;3102;p79">
              <a:extLst>
                <a:ext uri="{FF2B5EF4-FFF2-40B4-BE49-F238E27FC236}">
                  <a16:creationId xmlns:a16="http://schemas.microsoft.com/office/drawing/2014/main" id="{0BF94238-CF49-3AC8-5DCE-EE964D0D490A}"/>
                </a:ext>
              </a:extLst>
            </p:cNvPr>
            <p:cNvSpPr/>
            <p:nvPr/>
          </p:nvSpPr>
          <p:spPr>
            <a:xfrm>
              <a:off x="4123175" y="2333125"/>
              <a:ext cx="62425" cy="53450"/>
            </a:xfrm>
            <a:custGeom>
              <a:avLst/>
              <a:gdLst/>
              <a:ahLst/>
              <a:cxnLst/>
              <a:rect l="l" t="t" r="r" b="b"/>
              <a:pathLst>
                <a:path w="2497" h="2138" extrusionOk="0">
                  <a:moveTo>
                    <a:pt x="1065" y="1"/>
                  </a:moveTo>
                  <a:cubicBezTo>
                    <a:pt x="480" y="1"/>
                    <a:pt x="0" y="480"/>
                    <a:pt x="0" y="1066"/>
                  </a:cubicBezTo>
                  <a:cubicBezTo>
                    <a:pt x="0" y="1709"/>
                    <a:pt x="526" y="2137"/>
                    <a:pt x="1074" y="2137"/>
                  </a:cubicBezTo>
                  <a:cubicBezTo>
                    <a:pt x="1336" y="2137"/>
                    <a:pt x="1603" y="2040"/>
                    <a:pt x="1821"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7" name="Google Shape;3103;p79">
              <a:extLst>
                <a:ext uri="{FF2B5EF4-FFF2-40B4-BE49-F238E27FC236}">
                  <a16:creationId xmlns:a16="http://schemas.microsoft.com/office/drawing/2014/main" id="{FDDFDE07-3C2A-F59E-D290-3944174EFE81}"/>
                </a:ext>
              </a:extLst>
            </p:cNvPr>
            <p:cNvSpPr/>
            <p:nvPr/>
          </p:nvSpPr>
          <p:spPr>
            <a:xfrm>
              <a:off x="4123175" y="2256925"/>
              <a:ext cx="62350" cy="53425"/>
            </a:xfrm>
            <a:custGeom>
              <a:avLst/>
              <a:gdLst/>
              <a:ahLst/>
              <a:cxnLst/>
              <a:rect l="l" t="t" r="r" b="b"/>
              <a:pathLst>
                <a:path w="2494" h="2137" extrusionOk="0">
                  <a:moveTo>
                    <a:pt x="1076" y="0"/>
                  </a:moveTo>
                  <a:cubicBezTo>
                    <a:pt x="1072" y="0"/>
                    <a:pt x="1069" y="0"/>
                    <a:pt x="1065" y="0"/>
                  </a:cubicBezTo>
                  <a:cubicBezTo>
                    <a:pt x="480" y="0"/>
                    <a:pt x="0" y="480"/>
                    <a:pt x="0" y="1065"/>
                  </a:cubicBezTo>
                  <a:cubicBezTo>
                    <a:pt x="0" y="1709"/>
                    <a:pt x="529" y="2137"/>
                    <a:pt x="1080" y="2137"/>
                  </a:cubicBezTo>
                  <a:cubicBezTo>
                    <a:pt x="1343" y="2137"/>
                    <a:pt x="1612" y="2039"/>
                    <a:pt x="1830" y="1821"/>
                  </a:cubicBezTo>
                  <a:cubicBezTo>
                    <a:pt x="2494" y="1149"/>
                    <a:pt x="2028" y="0"/>
                    <a:pt x="107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46"/>
        <p:cNvGrpSpPr/>
        <p:nvPr/>
      </p:nvGrpSpPr>
      <p:grpSpPr>
        <a:xfrm>
          <a:off x="0" y="0"/>
          <a:ext cx="0" cy="0"/>
          <a:chOff x="0" y="0"/>
          <a:chExt cx="0" cy="0"/>
        </a:xfrm>
      </p:grpSpPr>
      <p:sp>
        <p:nvSpPr>
          <p:cNvPr id="447" name="Google Shape;447;p52"/>
          <p:cNvSpPr txBox="1">
            <a:spLocks noGrp="1"/>
          </p:cNvSpPr>
          <p:nvPr>
            <p:ph type="title"/>
          </p:nvPr>
        </p:nvSpPr>
        <p:spPr>
          <a:xfrm>
            <a:off x="713224" y="483200"/>
            <a:ext cx="7177709" cy="1095600"/>
          </a:xfrm>
          <a:prstGeom prst="rect">
            <a:avLst/>
          </a:prstGeom>
        </p:spPr>
        <p:txBody>
          <a:bodyPr spcFirstLastPara="1" wrap="square" lIns="91425" tIns="91425" rIns="91425" bIns="91425" anchor="b" anchorCtr="0">
            <a:noAutofit/>
          </a:bodyPr>
          <a:lstStyle/>
          <a:p>
            <a:pPr lvl="0"/>
            <a:r>
              <a:rPr lang="en-US" sz="4400" b="0" dirty="0"/>
              <a:t>Conceptual Integration</a:t>
            </a:r>
            <a:endParaRPr sz="4400" b="0" dirty="0"/>
          </a:p>
        </p:txBody>
      </p:sp>
      <p:sp>
        <p:nvSpPr>
          <p:cNvPr id="448" name="Google Shape;448;p52"/>
          <p:cNvSpPr txBox="1">
            <a:spLocks noGrp="1"/>
          </p:cNvSpPr>
          <p:nvPr>
            <p:ph type="subTitle" idx="1"/>
          </p:nvPr>
        </p:nvSpPr>
        <p:spPr>
          <a:xfrm>
            <a:off x="713224" y="2010603"/>
            <a:ext cx="6737899" cy="2153623"/>
          </a:xfrm>
          <a:prstGeom prst="rect">
            <a:avLst/>
          </a:prstGeom>
        </p:spPr>
        <p:txBody>
          <a:bodyPr spcFirstLastPara="1" wrap="square" lIns="91425" tIns="91425" rIns="91425" bIns="91425" anchor="t" anchorCtr="0">
            <a:noAutofit/>
          </a:bodyPr>
          <a:lstStyle/>
          <a:p>
            <a:r>
              <a:rPr lang="en-US" dirty="0">
                <a:latin typeface="Questrial" pitchFamily="2" charset="77"/>
                <a:ea typeface="Questrial" pitchFamily="2" charset="77"/>
                <a:cs typeface="Questrial" pitchFamily="2" charset="77"/>
              </a:rPr>
              <a:t>Proposed model:</a:t>
            </a:r>
          </a:p>
          <a:p>
            <a:endParaRPr lang="en-US" dirty="0">
              <a:latin typeface="Questrial" pitchFamily="2" charset="77"/>
              <a:ea typeface="Questrial" pitchFamily="2" charset="77"/>
              <a:cs typeface="Questrial" pitchFamily="2" charset="77"/>
            </a:endParaRPr>
          </a:p>
          <a:p>
            <a:r>
              <a:rPr lang="en-US" dirty="0">
                <a:latin typeface="Questrial" pitchFamily="2" charset="77"/>
                <a:ea typeface="Questrial" pitchFamily="2" charset="77"/>
                <a:cs typeface="Questrial" pitchFamily="2" charset="77"/>
              </a:rPr>
              <a:t>Customer Experience Quality → Perceived Value → Satisfaction → Relationship Quality → Loyalty</a:t>
            </a:r>
          </a:p>
          <a:p>
            <a:r>
              <a:rPr lang="en-US" dirty="0">
                <a:latin typeface="Questrial" pitchFamily="2" charset="77"/>
                <a:ea typeface="Questrial" pitchFamily="2" charset="77"/>
                <a:cs typeface="Questrial" pitchFamily="2" charset="77"/>
              </a:rPr>
              <a:t>↳ Moderated by Price Fairness and Emotional Perceived Value.</a:t>
            </a:r>
          </a:p>
          <a:p>
            <a:pPr marL="0" lvl="0" indent="0" algn="l" rtl="0">
              <a:spcBef>
                <a:spcPts val="0"/>
              </a:spcBef>
              <a:spcAft>
                <a:spcPts val="0"/>
              </a:spcAft>
              <a:buNone/>
            </a:pPr>
            <a:endParaRPr dirty="0"/>
          </a:p>
        </p:txBody>
      </p:sp>
      <p:pic>
        <p:nvPicPr>
          <p:cNvPr id="449" name="Google Shape;449;p52"/>
          <p:cNvPicPr preferRelativeResize="0"/>
          <p:nvPr/>
        </p:nvPicPr>
        <p:blipFill>
          <a:blip r:embed="rId3">
            <a:alphaModFix/>
          </a:blip>
          <a:stretch>
            <a:fillRect/>
          </a:stretch>
        </p:blipFill>
        <p:spPr>
          <a:xfrm flipH="1">
            <a:off x="-422876" y="3673561"/>
            <a:ext cx="9989751" cy="18547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53"/>
        <p:cNvGrpSpPr/>
        <p:nvPr/>
      </p:nvGrpSpPr>
      <p:grpSpPr>
        <a:xfrm>
          <a:off x="0" y="0"/>
          <a:ext cx="0" cy="0"/>
          <a:chOff x="0" y="0"/>
          <a:chExt cx="0" cy="0"/>
        </a:xfrm>
      </p:grpSpPr>
      <p:sp>
        <p:nvSpPr>
          <p:cNvPr id="455" name="Google Shape;455;p53"/>
          <p:cNvSpPr txBox="1">
            <a:spLocks noGrp="1"/>
          </p:cNvSpPr>
          <p:nvPr>
            <p:ph type="title"/>
          </p:nvPr>
        </p:nvSpPr>
        <p:spPr>
          <a:xfrm>
            <a:off x="457200" y="539507"/>
            <a:ext cx="7879643" cy="1001426"/>
          </a:xfrm>
          <a:prstGeom prst="rect">
            <a:avLst/>
          </a:prstGeom>
        </p:spPr>
        <p:txBody>
          <a:bodyPr spcFirstLastPara="1" wrap="square" lIns="91425" tIns="91425" rIns="91425" bIns="91425" anchor="b" anchorCtr="0">
            <a:noAutofit/>
          </a:bodyPr>
          <a:lstStyle/>
          <a:p>
            <a:pPr lvl="0"/>
            <a:r>
              <a:rPr lang="en-US" sz="4400" b="0" dirty="0"/>
              <a:t>Discussion &amp; Research Gaps</a:t>
            </a:r>
            <a:endParaRPr sz="4400" b="0" dirty="0"/>
          </a:p>
        </p:txBody>
      </p:sp>
      <p:sp>
        <p:nvSpPr>
          <p:cNvPr id="7" name="Title 6">
            <a:extLst>
              <a:ext uri="{FF2B5EF4-FFF2-40B4-BE49-F238E27FC236}">
                <a16:creationId xmlns:a16="http://schemas.microsoft.com/office/drawing/2014/main" id="{F1FB2C30-4628-F3FC-CDDD-0EEE0AC6C898}"/>
              </a:ext>
            </a:extLst>
          </p:cNvPr>
          <p:cNvSpPr>
            <a:spLocks noGrp="1"/>
          </p:cNvSpPr>
          <p:nvPr>
            <p:ph type="title" idx="4"/>
          </p:nvPr>
        </p:nvSpPr>
        <p:spPr>
          <a:xfrm>
            <a:off x="918519" y="1778000"/>
            <a:ext cx="5782961" cy="2906889"/>
          </a:xfrm>
        </p:spPr>
        <p:txBody>
          <a:bodyPr/>
          <a:lstStyle/>
          <a:p>
            <a:r>
              <a:rPr lang="en-US" sz="2000" b="0" dirty="0"/>
              <a:t>• </a:t>
            </a:r>
            <a:r>
              <a:rPr lang="en-US" sz="1800" b="0" dirty="0"/>
              <a:t>Emotional perceived value treated as peripheral despite strong influence.</a:t>
            </a:r>
            <a:br>
              <a:rPr lang="en-US" sz="1800" b="0" dirty="0"/>
            </a:br>
            <a:br>
              <a:rPr lang="en-US" sz="1800" b="0" dirty="0"/>
            </a:br>
            <a:r>
              <a:rPr lang="en-US" sz="1800" b="0" dirty="0"/>
              <a:t>• Price fairness rarely integrated into conceptual models.</a:t>
            </a:r>
            <a:br>
              <a:rPr lang="en-US" sz="1800" b="0" dirty="0"/>
            </a:br>
            <a:br>
              <a:rPr lang="en-US" sz="1800" b="0" dirty="0"/>
            </a:br>
            <a:r>
              <a:rPr lang="en-US" sz="1800" b="0" dirty="0"/>
              <a:t>• Lack of Malaysia-centric luxury hotel research.</a:t>
            </a:r>
            <a:br>
              <a:rPr lang="en-US" sz="1800" b="0" dirty="0"/>
            </a:br>
            <a:br>
              <a:rPr lang="en-US" sz="1800" b="0" dirty="0"/>
            </a:br>
            <a:r>
              <a:rPr lang="en-US" sz="1800" b="0" dirty="0"/>
              <a:t>• Limited methodological diversity across studies.</a:t>
            </a:r>
            <a:br>
              <a:rPr lang="en-US" sz="1800" dirty="0"/>
            </a:br>
            <a:endParaRPr lang="en-US" sz="1800" dirty="0"/>
          </a:p>
        </p:txBody>
      </p:sp>
    </p:spTree>
  </p:cSld>
  <p:clrMapOvr>
    <a:masterClrMapping/>
  </p:clrMapOvr>
</p:sld>
</file>

<file path=ppt/theme/theme1.xml><?xml version="1.0" encoding="utf-8"?>
<a:theme xmlns:a="http://schemas.openxmlformats.org/drawingml/2006/main" name="Research Report for Education by Slidesgo">
  <a:themeElements>
    <a:clrScheme name="Simple Light">
      <a:dk1>
        <a:srgbClr val="273538"/>
      </a:dk1>
      <a:lt1>
        <a:srgbClr val="F8F8F8"/>
      </a:lt1>
      <a:dk2>
        <a:srgbClr val="C8F0B9"/>
      </a:dk2>
      <a:lt2>
        <a:srgbClr val="A4EDBC"/>
      </a:lt2>
      <a:accent1>
        <a:srgbClr val="75E9C1"/>
      </a:accent1>
      <a:accent2>
        <a:srgbClr val="40E2C8"/>
      </a:accent2>
      <a:accent3>
        <a:srgbClr val="FFFFFF"/>
      </a:accent3>
      <a:accent4>
        <a:srgbClr val="FFFFFF"/>
      </a:accent4>
      <a:accent5>
        <a:srgbClr val="FFFFFF"/>
      </a:accent5>
      <a:accent6>
        <a:srgbClr val="FFFFFF"/>
      </a:accent6>
      <a:hlink>
        <a:srgbClr val="27353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85</TotalTime>
  <Words>537</Words>
  <Application>Microsoft Macintosh PowerPoint</Application>
  <PresentationFormat>On-screen Show (16:9)</PresentationFormat>
  <Paragraphs>62</Paragraphs>
  <Slides>13</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Questrial</vt:lpstr>
      <vt:lpstr>Figtree</vt:lpstr>
      <vt:lpstr>DM Sans</vt:lpstr>
      <vt:lpstr>Research Report for Education by Slidesgo</vt:lpstr>
      <vt:lpstr>A Conceptual Integration of Customer Experience and Loyalty in Luxury Hotels: Lessons from Recent Literature </vt:lpstr>
      <vt:lpstr>Abstract</vt:lpstr>
      <vt:lpstr>Research Objectives</vt:lpstr>
      <vt:lpstr>Theoretical Background</vt:lpstr>
      <vt:lpstr>Methodology</vt:lpstr>
      <vt:lpstr>PowerPoint Presentation</vt:lpstr>
      <vt:lpstr>Geographical and Methodological Trends</vt:lpstr>
      <vt:lpstr>Conceptual Integration</vt:lpstr>
      <vt:lpstr>Discussion &amp; Research Gaps</vt:lpstr>
      <vt:lpstr>Future Research Directions</vt:lpstr>
      <vt:lpstr>Practical Implications</vt:lpstr>
      <vt:lpstr>Conclusions</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MOHD RIZWAN BIN ABD MAJID</cp:lastModifiedBy>
  <cp:revision>4</cp:revision>
  <dcterms:modified xsi:type="dcterms:W3CDTF">2025-10-28T04:20:50Z</dcterms:modified>
</cp:coreProperties>
</file>