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5" r:id="rId1"/>
  </p:sldMasterIdLst>
  <p:notesMasterIdLst>
    <p:notesMasterId r:id="rId18"/>
  </p:notesMasterIdLst>
  <p:sldIdLst>
    <p:sldId id="256" r:id="rId2"/>
    <p:sldId id="258" r:id="rId3"/>
    <p:sldId id="257" r:id="rId4"/>
    <p:sldId id="259" r:id="rId5"/>
    <p:sldId id="260" r:id="rId6"/>
    <p:sldId id="272" r:id="rId7"/>
    <p:sldId id="262" r:id="rId8"/>
    <p:sldId id="264" r:id="rId9"/>
    <p:sldId id="261" r:id="rId10"/>
    <p:sldId id="263" r:id="rId11"/>
    <p:sldId id="273" r:id="rId12"/>
    <p:sldId id="265" r:id="rId13"/>
    <p:sldId id="268" r:id="rId14"/>
    <p:sldId id="270" r:id="rId15"/>
    <p:sldId id="267" r:id="rId16"/>
    <p:sldId id="271" r:id="rId17"/>
  </p:sldIdLst>
  <p:sldSz cx="18288000" cy="10287000"/>
  <p:notesSz cx="6858000" cy="9144000"/>
  <p:embeddedFontLst>
    <p:embeddedFont>
      <p:font typeface="Comfortaa" pitchFamily="2" charset="0"/>
      <p:regular r:id="rId19"/>
      <p:bold r:id="rId20"/>
    </p:embeddedFont>
    <p:embeddedFont>
      <p:font typeface="Rubik" pitchFamily="2" charset="-79"/>
      <p:regular r:id="rId21"/>
      <p:bold r:id="rId22"/>
      <p:italic r:id="rId23"/>
      <p:boldItalic r:id="rId24"/>
    </p:embeddedFont>
    <p:embeddedFont>
      <p:font typeface="Rubik SemiBold" pitchFamily="2" charset="-79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A55A701-D5C2-4D73-8255-2910EA6A4788}">
  <a:tblStyle styleId="{2A55A701-D5C2-4D73-8255-2910EA6A478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980"/>
    <p:restoredTop sz="94658"/>
  </p:normalViewPr>
  <p:slideViewPr>
    <p:cSldViewPr snapToGrid="0">
      <p:cViewPr varScale="1">
        <p:scale>
          <a:sx n="37" d="100"/>
          <a:sy n="37" d="100"/>
        </p:scale>
        <p:origin x="264" y="15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>
          <a:extLst>
            <a:ext uri="{FF2B5EF4-FFF2-40B4-BE49-F238E27FC236}">
              <a16:creationId xmlns:a16="http://schemas.microsoft.com/office/drawing/2014/main" id="{EE997058-0294-067F-E7AB-2A5477B804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9:notes">
            <a:extLst>
              <a:ext uri="{FF2B5EF4-FFF2-40B4-BE49-F238E27FC236}">
                <a16:creationId xmlns:a16="http://schemas.microsoft.com/office/drawing/2014/main" id="{A6CD8AE4-1436-B429-645E-B54E70E6031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9:notes">
            <a:extLst>
              <a:ext uri="{FF2B5EF4-FFF2-40B4-BE49-F238E27FC236}">
                <a16:creationId xmlns:a16="http://schemas.microsoft.com/office/drawing/2014/main" id="{56349A55-ACDD-BD41-4216-7F360CA53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166007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" name="Google Shape;41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9" name="Google Shape;60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Google Shape;38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5" name="Google Shape;61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>
          <a:extLst>
            <a:ext uri="{FF2B5EF4-FFF2-40B4-BE49-F238E27FC236}">
              <a16:creationId xmlns:a16="http://schemas.microsoft.com/office/drawing/2014/main" id="{FFE3699E-FF10-1F5F-3F72-8429539EA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:notes">
            <a:extLst>
              <a:ext uri="{FF2B5EF4-FFF2-40B4-BE49-F238E27FC236}">
                <a16:creationId xmlns:a16="http://schemas.microsoft.com/office/drawing/2014/main" id="{C87B2DFA-8E4C-E073-EC0F-D634ECC3168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5:notes">
            <a:extLst>
              <a:ext uri="{FF2B5EF4-FFF2-40B4-BE49-F238E27FC236}">
                <a16:creationId xmlns:a16="http://schemas.microsoft.com/office/drawing/2014/main" id="{6649087E-4C22-8046-C229-F9192B15A6F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334344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CUSTOM">
    <p:bg>
      <p:bgPr>
        <a:solidFill>
          <a:srgbClr val="BA73D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3"/>
          <p:cNvPicPr preferRelativeResize="0"/>
          <p:nvPr/>
        </p:nvPicPr>
        <p:blipFill rotWithShape="1">
          <a:blip r:embed="rId2">
            <a:alphaModFix/>
          </a:blip>
          <a:srcRect l="9329" b="13043"/>
          <a:stretch/>
        </p:blipFill>
        <p:spPr>
          <a:xfrm>
            <a:off x="0" y="467225"/>
            <a:ext cx="15000576" cy="981977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3"/>
          <p:cNvSpPr txBox="1">
            <a:spLocks noGrp="1"/>
          </p:cNvSpPr>
          <p:nvPr>
            <p:ph type="title"/>
          </p:nvPr>
        </p:nvSpPr>
        <p:spPr>
          <a:xfrm>
            <a:off x="10296075" y="1201950"/>
            <a:ext cx="7401300" cy="483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1pPr>
            <a:lvl2pPr lvl="1"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2pPr>
            <a:lvl3pPr lvl="2"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3pPr>
            <a:lvl4pPr lvl="3"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4pPr>
            <a:lvl5pPr lvl="4"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5pPr>
            <a:lvl6pPr lvl="5"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6pPr>
            <a:lvl7pPr lvl="6"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7pPr>
            <a:lvl8pPr lvl="7"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8pPr>
            <a:lvl9pPr lvl="8"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9pPr>
          </a:lstStyle>
          <a:p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subTitle" idx="1"/>
          </p:nvPr>
        </p:nvSpPr>
        <p:spPr>
          <a:xfrm>
            <a:off x="9071475" y="6032550"/>
            <a:ext cx="8625900" cy="702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spcBef>
                <a:spcPts val="640"/>
              </a:spcBef>
              <a:spcAft>
                <a:spcPts val="0"/>
              </a:spcAft>
              <a:buSzPts val="2350"/>
              <a:buNone/>
              <a:defRPr sz="2350"/>
            </a:lvl1pPr>
            <a:lvl2pPr lvl="1">
              <a:spcBef>
                <a:spcPts val="560"/>
              </a:spcBef>
              <a:spcAft>
                <a:spcPts val="0"/>
              </a:spcAft>
              <a:buSzPts val="1950"/>
              <a:buNone/>
              <a:defRPr/>
            </a:lvl2pPr>
            <a:lvl3pPr lvl="2">
              <a:spcBef>
                <a:spcPts val="480"/>
              </a:spcBef>
              <a:spcAft>
                <a:spcPts val="0"/>
              </a:spcAft>
              <a:buSzPts val="1950"/>
              <a:buNone/>
              <a:defRPr/>
            </a:lvl3pPr>
            <a:lvl4pPr lvl="3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4pPr>
            <a:lvl5pPr lvl="4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2">
  <p:cSld name="CUSTOM_1">
    <p:bg>
      <p:bgPr>
        <a:solidFill>
          <a:srgbClr val="75B844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title"/>
          </p:nvPr>
        </p:nvSpPr>
        <p:spPr>
          <a:xfrm>
            <a:off x="1392475" y="171446"/>
            <a:ext cx="15503100" cy="390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3500"/>
              <a:buNone/>
              <a:defRPr sz="13500"/>
            </a:lvl1pPr>
            <a:lvl2pPr lvl="1" algn="ctr">
              <a:spcBef>
                <a:spcPts val="0"/>
              </a:spcBef>
              <a:spcAft>
                <a:spcPts val="0"/>
              </a:spcAft>
              <a:buSzPts val="13500"/>
              <a:buNone/>
              <a:defRPr sz="13500"/>
            </a:lvl2pPr>
            <a:lvl3pPr lvl="2" algn="ctr">
              <a:spcBef>
                <a:spcPts val="0"/>
              </a:spcBef>
              <a:spcAft>
                <a:spcPts val="0"/>
              </a:spcAft>
              <a:buSzPts val="13500"/>
              <a:buNone/>
              <a:defRPr sz="13500"/>
            </a:lvl3pPr>
            <a:lvl4pPr lvl="3" algn="ctr">
              <a:spcBef>
                <a:spcPts val="0"/>
              </a:spcBef>
              <a:spcAft>
                <a:spcPts val="0"/>
              </a:spcAft>
              <a:buSzPts val="13500"/>
              <a:buNone/>
              <a:defRPr sz="13500"/>
            </a:lvl4pPr>
            <a:lvl5pPr lvl="4" algn="ctr">
              <a:spcBef>
                <a:spcPts val="0"/>
              </a:spcBef>
              <a:spcAft>
                <a:spcPts val="0"/>
              </a:spcAft>
              <a:buSzPts val="13500"/>
              <a:buNone/>
              <a:defRPr sz="13500"/>
            </a:lvl5pPr>
            <a:lvl6pPr lvl="5" algn="ctr">
              <a:spcBef>
                <a:spcPts val="0"/>
              </a:spcBef>
              <a:spcAft>
                <a:spcPts val="0"/>
              </a:spcAft>
              <a:buSzPts val="13500"/>
              <a:buNone/>
              <a:defRPr sz="13500"/>
            </a:lvl6pPr>
            <a:lvl7pPr lvl="6" algn="ctr">
              <a:spcBef>
                <a:spcPts val="0"/>
              </a:spcBef>
              <a:spcAft>
                <a:spcPts val="0"/>
              </a:spcAft>
              <a:buSzPts val="13500"/>
              <a:buNone/>
              <a:defRPr sz="13500"/>
            </a:lvl7pPr>
            <a:lvl8pPr lvl="7" algn="ctr">
              <a:spcBef>
                <a:spcPts val="0"/>
              </a:spcBef>
              <a:spcAft>
                <a:spcPts val="0"/>
              </a:spcAft>
              <a:buSzPts val="13500"/>
              <a:buNone/>
              <a:defRPr sz="13500"/>
            </a:lvl8pPr>
            <a:lvl9pPr lvl="8" algn="ctr">
              <a:spcBef>
                <a:spcPts val="0"/>
              </a:spcBef>
              <a:spcAft>
                <a:spcPts val="0"/>
              </a:spcAft>
              <a:buSzPts val="13500"/>
              <a:buNone/>
              <a:defRPr sz="13500"/>
            </a:lvl9pPr>
          </a:lstStyle>
          <a:p>
            <a:endParaRPr/>
          </a:p>
        </p:txBody>
      </p:sp>
      <p:pic>
        <p:nvPicPr>
          <p:cNvPr id="15" name="Google Shape;15;p4"/>
          <p:cNvPicPr preferRelativeResize="0"/>
          <p:nvPr/>
        </p:nvPicPr>
        <p:blipFill rotWithShape="1">
          <a:blip r:embed="rId2">
            <a:alphaModFix/>
          </a:blip>
          <a:srcRect b="22263"/>
          <a:stretch/>
        </p:blipFill>
        <p:spPr>
          <a:xfrm>
            <a:off x="6355650" y="3804151"/>
            <a:ext cx="5618949" cy="6482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4"/>
          <p:cNvPicPr preferRelativeResize="0"/>
          <p:nvPr/>
        </p:nvPicPr>
        <p:blipFill rotWithShape="1">
          <a:blip r:embed="rId2">
            <a:alphaModFix/>
          </a:blip>
          <a:srcRect b="22263"/>
          <a:stretch/>
        </p:blipFill>
        <p:spPr>
          <a:xfrm>
            <a:off x="12223050" y="3804151"/>
            <a:ext cx="5618949" cy="6482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4"/>
          <p:cNvPicPr preferRelativeResize="0"/>
          <p:nvPr/>
        </p:nvPicPr>
        <p:blipFill rotWithShape="1">
          <a:blip r:embed="rId2">
            <a:alphaModFix/>
          </a:blip>
          <a:srcRect b="22263"/>
          <a:stretch/>
        </p:blipFill>
        <p:spPr>
          <a:xfrm>
            <a:off x="444950" y="3804151"/>
            <a:ext cx="5618949" cy="648285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4"/>
          <p:cNvSpPr txBox="1"/>
          <p:nvPr/>
        </p:nvSpPr>
        <p:spPr>
          <a:xfrm>
            <a:off x="12987891" y="5841143"/>
            <a:ext cx="4082400" cy="23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3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967" b="0" i="0" u="none" strike="noStrike" cap="none">
                <a:solidFill>
                  <a:srgbClr val="75B845"/>
                </a:solidFill>
                <a:latin typeface="Comfortaa"/>
                <a:ea typeface="Comfortaa"/>
                <a:cs typeface="Comfortaa"/>
                <a:sym typeface="Comfortaa"/>
              </a:rPr>
              <a:t>03</a:t>
            </a:r>
            <a:endParaRPr/>
          </a:p>
        </p:txBody>
      </p:sp>
      <p:sp>
        <p:nvSpPr>
          <p:cNvPr id="19" name="Google Shape;19;p4"/>
          <p:cNvSpPr txBox="1"/>
          <p:nvPr/>
        </p:nvSpPr>
        <p:spPr>
          <a:xfrm>
            <a:off x="7102954" y="5841143"/>
            <a:ext cx="4082400" cy="23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3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967" b="0" i="0" u="none" strike="noStrike" cap="none">
                <a:solidFill>
                  <a:srgbClr val="75B845"/>
                </a:solidFill>
                <a:latin typeface="Comfortaa"/>
                <a:ea typeface="Comfortaa"/>
                <a:cs typeface="Comfortaa"/>
                <a:sym typeface="Comfortaa"/>
              </a:rPr>
              <a:t>02</a:t>
            </a:r>
            <a:endParaRPr/>
          </a:p>
        </p:txBody>
      </p:sp>
      <p:sp>
        <p:nvSpPr>
          <p:cNvPr id="20" name="Google Shape;20;p4"/>
          <p:cNvSpPr txBox="1"/>
          <p:nvPr/>
        </p:nvSpPr>
        <p:spPr>
          <a:xfrm>
            <a:off x="1217559" y="5841143"/>
            <a:ext cx="4082400" cy="23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3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967" b="0" i="0" u="none" strike="noStrike" cap="none">
                <a:solidFill>
                  <a:srgbClr val="75B845"/>
                </a:solidFill>
                <a:latin typeface="Comfortaa"/>
                <a:ea typeface="Comfortaa"/>
                <a:cs typeface="Comfortaa"/>
                <a:sym typeface="Comfortaa"/>
              </a:rPr>
              <a:t>01</a:t>
            </a: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ubTitle" idx="1"/>
          </p:nvPr>
        </p:nvSpPr>
        <p:spPr>
          <a:xfrm>
            <a:off x="1217550" y="8189450"/>
            <a:ext cx="4082400" cy="997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lvl="0">
              <a:spcBef>
                <a:spcPts val="640"/>
              </a:spcBef>
              <a:spcAft>
                <a:spcPts val="0"/>
              </a:spcAft>
              <a:buSzPts val="3350"/>
              <a:buNone/>
              <a:defRPr sz="3350" b="1"/>
            </a:lvl1pPr>
            <a:lvl2pPr lvl="1">
              <a:spcBef>
                <a:spcPts val="560"/>
              </a:spcBef>
              <a:spcAft>
                <a:spcPts val="0"/>
              </a:spcAft>
              <a:buSzPts val="1950"/>
              <a:buNone/>
              <a:defRPr/>
            </a:lvl2pPr>
            <a:lvl3pPr lvl="2">
              <a:spcBef>
                <a:spcPts val="480"/>
              </a:spcBef>
              <a:spcAft>
                <a:spcPts val="0"/>
              </a:spcAft>
              <a:buSzPts val="1950"/>
              <a:buNone/>
              <a:defRPr/>
            </a:lvl3pPr>
            <a:lvl4pPr lvl="3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4pPr>
            <a:lvl5pPr lvl="4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ubTitle" idx="2"/>
          </p:nvPr>
        </p:nvSpPr>
        <p:spPr>
          <a:xfrm>
            <a:off x="7123925" y="8189450"/>
            <a:ext cx="4082400" cy="997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lvl="0" rtl="0">
              <a:spcBef>
                <a:spcPts val="640"/>
              </a:spcBef>
              <a:spcAft>
                <a:spcPts val="0"/>
              </a:spcAft>
              <a:buSzPts val="3350"/>
              <a:buNone/>
              <a:defRPr sz="3350" b="1"/>
            </a:lvl1pPr>
            <a:lvl2pPr lvl="1" rtl="0">
              <a:spcBef>
                <a:spcPts val="560"/>
              </a:spcBef>
              <a:spcAft>
                <a:spcPts val="0"/>
              </a:spcAft>
              <a:buSzPts val="1950"/>
              <a:buNone/>
              <a:defRPr/>
            </a:lvl2pPr>
            <a:lvl3pPr lvl="2" rtl="0">
              <a:spcBef>
                <a:spcPts val="480"/>
              </a:spcBef>
              <a:spcAft>
                <a:spcPts val="0"/>
              </a:spcAft>
              <a:buSzPts val="195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ubTitle" idx="3"/>
          </p:nvPr>
        </p:nvSpPr>
        <p:spPr>
          <a:xfrm>
            <a:off x="13030300" y="8189450"/>
            <a:ext cx="4082400" cy="997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lvl="0" rtl="0">
              <a:spcBef>
                <a:spcPts val="640"/>
              </a:spcBef>
              <a:spcAft>
                <a:spcPts val="0"/>
              </a:spcAft>
              <a:buSzPts val="3350"/>
              <a:buNone/>
              <a:defRPr sz="3350" b="1"/>
            </a:lvl1pPr>
            <a:lvl2pPr lvl="1" rtl="0">
              <a:spcBef>
                <a:spcPts val="560"/>
              </a:spcBef>
              <a:spcAft>
                <a:spcPts val="0"/>
              </a:spcAft>
              <a:buSzPts val="1950"/>
              <a:buNone/>
              <a:defRPr/>
            </a:lvl2pPr>
            <a:lvl3pPr lvl="2" rtl="0">
              <a:spcBef>
                <a:spcPts val="480"/>
              </a:spcBef>
              <a:spcAft>
                <a:spcPts val="0"/>
              </a:spcAft>
              <a:buSzPts val="195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95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3">
  <p:cSld name="CUSTOM_2">
    <p:bg>
      <p:bgPr>
        <a:solidFill>
          <a:srgbClr val="628CF2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0" y="6407163"/>
            <a:ext cx="13568100" cy="2583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700"/>
              <a:buNone/>
              <a:defRPr sz="16700"/>
            </a:lvl1pPr>
            <a:lvl2pPr lvl="1" algn="ctr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9pPr>
          </a:lstStyle>
          <a:p>
            <a:endParaRPr/>
          </a:p>
        </p:txBody>
      </p:sp>
      <p:grpSp>
        <p:nvGrpSpPr>
          <p:cNvPr id="26" name="Google Shape;26;p5"/>
          <p:cNvGrpSpPr/>
          <p:nvPr/>
        </p:nvGrpSpPr>
        <p:grpSpPr>
          <a:xfrm>
            <a:off x="14624440" y="-361655"/>
            <a:ext cx="3663583" cy="10649165"/>
            <a:chOff x="0" y="-95250"/>
            <a:chExt cx="964888" cy="2804700"/>
          </a:xfrm>
        </p:grpSpPr>
        <p:sp>
          <p:nvSpPr>
            <p:cNvPr id="27" name="Google Shape;27;p5"/>
            <p:cNvSpPr/>
            <p:nvPr/>
          </p:nvSpPr>
          <p:spPr>
            <a:xfrm>
              <a:off x="0" y="0"/>
              <a:ext cx="964888" cy="2709333"/>
            </a:xfrm>
            <a:custGeom>
              <a:avLst/>
              <a:gdLst/>
              <a:ahLst/>
              <a:cxnLst/>
              <a:rect l="l" t="t" r="r" b="b"/>
              <a:pathLst>
                <a:path w="964888" h="2709333" extrusionOk="0">
                  <a:moveTo>
                    <a:pt x="0" y="0"/>
                  </a:moveTo>
                  <a:lnTo>
                    <a:pt x="964888" y="0"/>
                  </a:lnTo>
                  <a:lnTo>
                    <a:pt x="96488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00000">
                <a:alpha val="13330"/>
              </a:srgbClr>
            </a:solidFill>
            <a:ln>
              <a:noFill/>
            </a:ln>
          </p:spPr>
        </p:sp>
        <p:sp>
          <p:nvSpPr>
            <p:cNvPr id="28" name="Google Shape;28;p5"/>
            <p:cNvSpPr txBox="1"/>
            <p:nvPr/>
          </p:nvSpPr>
          <p:spPr>
            <a:xfrm>
              <a:off x="0" y="-95250"/>
              <a:ext cx="964800" cy="280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18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9" name="Google Shape;29;p5"/>
          <p:cNvPicPr preferRelativeResize="0"/>
          <p:nvPr/>
        </p:nvPicPr>
        <p:blipFill rotWithShape="1">
          <a:blip r:embed="rId2">
            <a:alphaModFix/>
          </a:blip>
          <a:srcRect r="46552" b="20622"/>
          <a:stretch/>
        </p:blipFill>
        <p:spPr>
          <a:xfrm>
            <a:off x="13160600" y="5110625"/>
            <a:ext cx="5127426" cy="5176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5"/>
          <p:cNvPicPr preferRelativeResize="0"/>
          <p:nvPr/>
        </p:nvPicPr>
        <p:blipFill rotWithShape="1">
          <a:blip r:embed="rId3">
            <a:alphaModFix/>
          </a:blip>
          <a:srcRect l="23112"/>
          <a:stretch/>
        </p:blipFill>
        <p:spPr>
          <a:xfrm>
            <a:off x="0" y="-50"/>
            <a:ext cx="12169523" cy="43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5"/>
          <p:cNvSpPr/>
          <p:nvPr/>
        </p:nvSpPr>
        <p:spPr>
          <a:xfrm>
            <a:off x="14624440" y="5461156"/>
            <a:ext cx="3663560" cy="3507002"/>
          </a:xfrm>
          <a:custGeom>
            <a:avLst/>
            <a:gdLst/>
            <a:ahLst/>
            <a:cxnLst/>
            <a:rect l="l" t="t" r="r" b="b"/>
            <a:pathLst>
              <a:path w="3663560" h="3507002" extrusionOk="0">
                <a:moveTo>
                  <a:pt x="0" y="0"/>
                </a:moveTo>
                <a:lnTo>
                  <a:pt x="3663560" y="0"/>
                </a:lnTo>
                <a:lnTo>
                  <a:pt x="3663560" y="3507002"/>
                </a:lnTo>
                <a:lnTo>
                  <a:pt x="0" y="350700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27000"/>
            </a:blip>
            <a:stretch>
              <a:fillRect r="-90679"/>
            </a:stretch>
          </a:blipFill>
          <a:ln>
            <a:noFill/>
          </a:ln>
        </p:spPr>
      </p:sp>
      <p:sp>
        <p:nvSpPr>
          <p:cNvPr id="32" name="Google Shape;32;p5"/>
          <p:cNvSpPr txBox="1">
            <a:spLocks noGrp="1"/>
          </p:cNvSpPr>
          <p:nvPr>
            <p:ph type="title" idx="2"/>
          </p:nvPr>
        </p:nvSpPr>
        <p:spPr>
          <a:xfrm>
            <a:off x="14204875" y="6255154"/>
            <a:ext cx="3531600" cy="2583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28CF2"/>
              </a:buClr>
              <a:buSzPts val="20900"/>
              <a:buNone/>
              <a:defRPr sz="20900">
                <a:solidFill>
                  <a:srgbClr val="628CF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28CF2"/>
              </a:buClr>
              <a:buSzPts val="9350"/>
              <a:buNone/>
              <a:defRPr>
                <a:solidFill>
                  <a:srgbClr val="628CF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28CF2"/>
              </a:buClr>
              <a:buSzPts val="9350"/>
              <a:buNone/>
              <a:defRPr>
                <a:solidFill>
                  <a:srgbClr val="628CF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28CF2"/>
              </a:buClr>
              <a:buSzPts val="9350"/>
              <a:buNone/>
              <a:defRPr>
                <a:solidFill>
                  <a:srgbClr val="628CF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28CF2"/>
              </a:buClr>
              <a:buSzPts val="9350"/>
              <a:buNone/>
              <a:defRPr>
                <a:solidFill>
                  <a:srgbClr val="628CF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28CF2"/>
              </a:buClr>
              <a:buSzPts val="9350"/>
              <a:buNone/>
              <a:defRPr>
                <a:solidFill>
                  <a:srgbClr val="628CF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28CF2"/>
              </a:buClr>
              <a:buSzPts val="9350"/>
              <a:buNone/>
              <a:defRPr>
                <a:solidFill>
                  <a:srgbClr val="628CF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28CF2"/>
              </a:buClr>
              <a:buSzPts val="9350"/>
              <a:buNone/>
              <a:defRPr>
                <a:solidFill>
                  <a:srgbClr val="628CF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28CF2"/>
              </a:buClr>
              <a:buSzPts val="9350"/>
              <a:buNone/>
              <a:defRPr>
                <a:solidFill>
                  <a:srgbClr val="628CF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4">
  <p:cSld name="CUSTOM_3">
    <p:bg>
      <p:bgPr>
        <a:solidFill>
          <a:srgbClr val="F5BA3D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9026075" y="1059400"/>
            <a:ext cx="8472900" cy="1857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50"/>
              <a:buNone/>
              <a:defRPr sz="11050"/>
            </a:lvl1pPr>
            <a:lvl2pPr lvl="1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/>
          <p:nvPr/>
        </p:nvSpPr>
        <p:spPr>
          <a:xfrm rot="-4152556">
            <a:off x="1298850" y="747172"/>
            <a:ext cx="3836773" cy="3836773"/>
          </a:xfrm>
          <a:custGeom>
            <a:avLst/>
            <a:gdLst/>
            <a:ahLst/>
            <a:cxnLst/>
            <a:rect l="l" t="t" r="r" b="b"/>
            <a:pathLst>
              <a:path w="3836293" h="3836293" extrusionOk="0">
                <a:moveTo>
                  <a:pt x="0" y="0"/>
                </a:moveTo>
                <a:lnTo>
                  <a:pt x="3836293" y="0"/>
                </a:lnTo>
                <a:lnTo>
                  <a:pt x="3836293" y="3836293"/>
                </a:lnTo>
                <a:lnTo>
                  <a:pt x="0" y="383629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 amt="25000"/>
            </a:blip>
            <a:stretch>
              <a:fillRect/>
            </a:stretch>
          </a:blipFill>
          <a:ln>
            <a:noFill/>
          </a:ln>
        </p:spPr>
      </p:sp>
      <p:sp>
        <p:nvSpPr>
          <p:cNvPr id="36" name="Google Shape;36;p6"/>
          <p:cNvSpPr/>
          <p:nvPr/>
        </p:nvSpPr>
        <p:spPr>
          <a:xfrm>
            <a:off x="1299928" y="750107"/>
            <a:ext cx="3836293" cy="3836293"/>
          </a:xfrm>
          <a:custGeom>
            <a:avLst/>
            <a:gdLst/>
            <a:ahLst/>
            <a:cxnLst/>
            <a:rect l="l" t="t" r="r" b="b"/>
            <a:pathLst>
              <a:path w="3836293" h="3836293" extrusionOk="0">
                <a:moveTo>
                  <a:pt x="0" y="0"/>
                </a:moveTo>
                <a:lnTo>
                  <a:pt x="3836293" y="0"/>
                </a:lnTo>
                <a:lnTo>
                  <a:pt x="3836293" y="3836293"/>
                </a:lnTo>
                <a:lnTo>
                  <a:pt x="0" y="383629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pic>
        <p:nvPicPr>
          <p:cNvPr id="37" name="Google Shape;37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8700" y="1641849"/>
            <a:ext cx="1898750" cy="2077618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6"/>
          <p:cNvSpPr/>
          <p:nvPr/>
        </p:nvSpPr>
        <p:spPr>
          <a:xfrm rot="-4152556">
            <a:off x="-619296" y="5448297"/>
            <a:ext cx="3836773" cy="3836773"/>
          </a:xfrm>
          <a:custGeom>
            <a:avLst/>
            <a:gdLst/>
            <a:ahLst/>
            <a:cxnLst/>
            <a:rect l="l" t="t" r="r" b="b"/>
            <a:pathLst>
              <a:path w="3836293" h="3836293" extrusionOk="0">
                <a:moveTo>
                  <a:pt x="0" y="0"/>
                </a:moveTo>
                <a:lnTo>
                  <a:pt x="3836292" y="0"/>
                </a:lnTo>
                <a:lnTo>
                  <a:pt x="3836292" y="3836292"/>
                </a:lnTo>
                <a:lnTo>
                  <a:pt x="0" y="383629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 amt="25000"/>
            </a:blip>
            <a:stretch>
              <a:fillRect/>
            </a:stretch>
          </a:blipFill>
          <a:ln>
            <a:noFill/>
          </a:ln>
        </p:spPr>
      </p:sp>
      <p:pic>
        <p:nvPicPr>
          <p:cNvPr id="39" name="Google Shape;39;p6"/>
          <p:cNvPicPr preferRelativeResize="0"/>
          <p:nvPr/>
        </p:nvPicPr>
        <p:blipFill rotWithShape="1">
          <a:blip r:embed="rId5">
            <a:alphaModFix/>
          </a:blip>
          <a:srcRect l="16114"/>
          <a:stretch/>
        </p:blipFill>
        <p:spPr>
          <a:xfrm>
            <a:off x="0" y="5451225"/>
            <a:ext cx="3218075" cy="383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6"/>
          <p:cNvPicPr preferRelativeResize="0"/>
          <p:nvPr/>
        </p:nvPicPr>
        <p:blipFill rotWithShape="1">
          <a:blip r:embed="rId6">
            <a:alphaModFix/>
          </a:blip>
          <a:srcRect t="22233"/>
          <a:stretch/>
        </p:blipFill>
        <p:spPr>
          <a:xfrm>
            <a:off x="5693325" y="1"/>
            <a:ext cx="4950474" cy="3849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6"/>
          <p:cNvPicPr preferRelativeResize="0"/>
          <p:nvPr/>
        </p:nvPicPr>
        <p:blipFill rotWithShape="1">
          <a:blip r:embed="rId6">
            <a:alphaModFix/>
          </a:blip>
          <a:srcRect b="63039"/>
          <a:stretch/>
        </p:blipFill>
        <p:spPr>
          <a:xfrm>
            <a:off x="7414700" y="8468675"/>
            <a:ext cx="4950500" cy="182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6"/>
          <p:cNvSpPr/>
          <p:nvPr/>
        </p:nvSpPr>
        <p:spPr>
          <a:xfrm rot="-4152556">
            <a:off x="5066831" y="4629465"/>
            <a:ext cx="3836773" cy="3836773"/>
          </a:xfrm>
          <a:custGeom>
            <a:avLst/>
            <a:gdLst/>
            <a:ahLst/>
            <a:cxnLst/>
            <a:rect l="l" t="t" r="r" b="b"/>
            <a:pathLst>
              <a:path w="3836293" h="3836293" extrusionOk="0">
                <a:moveTo>
                  <a:pt x="0" y="0"/>
                </a:moveTo>
                <a:lnTo>
                  <a:pt x="3836293" y="0"/>
                </a:lnTo>
                <a:lnTo>
                  <a:pt x="3836293" y="3836292"/>
                </a:lnTo>
                <a:lnTo>
                  <a:pt x="0" y="383629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 amt="25000"/>
            </a:blip>
            <a:stretch>
              <a:fillRect/>
            </a:stretch>
          </a:blipFill>
          <a:ln>
            <a:noFill/>
          </a:ln>
        </p:spPr>
      </p:sp>
      <p:sp>
        <p:nvSpPr>
          <p:cNvPr id="43" name="Google Shape;43;p6"/>
          <p:cNvSpPr/>
          <p:nvPr/>
        </p:nvSpPr>
        <p:spPr>
          <a:xfrm>
            <a:off x="5067909" y="4632400"/>
            <a:ext cx="3836293" cy="3836293"/>
          </a:xfrm>
          <a:custGeom>
            <a:avLst/>
            <a:gdLst/>
            <a:ahLst/>
            <a:cxnLst/>
            <a:rect l="l" t="t" r="r" b="b"/>
            <a:pathLst>
              <a:path w="3836293" h="3836293" extrusionOk="0">
                <a:moveTo>
                  <a:pt x="0" y="0"/>
                </a:moveTo>
                <a:lnTo>
                  <a:pt x="3836293" y="0"/>
                </a:lnTo>
                <a:lnTo>
                  <a:pt x="3836293" y="3836292"/>
                </a:lnTo>
                <a:lnTo>
                  <a:pt x="0" y="383629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44" name="Google Shape;44;p6"/>
          <p:cNvSpPr/>
          <p:nvPr/>
        </p:nvSpPr>
        <p:spPr>
          <a:xfrm>
            <a:off x="6115592" y="5744970"/>
            <a:ext cx="1740927" cy="1884862"/>
          </a:xfrm>
          <a:custGeom>
            <a:avLst/>
            <a:gdLst/>
            <a:ahLst/>
            <a:cxnLst/>
            <a:rect l="l" t="t" r="r" b="b"/>
            <a:pathLst>
              <a:path w="1740927" h="1884862" extrusionOk="0">
                <a:moveTo>
                  <a:pt x="0" y="0"/>
                </a:moveTo>
                <a:lnTo>
                  <a:pt x="1740927" y="0"/>
                </a:lnTo>
                <a:lnTo>
                  <a:pt x="1740927" y="1884862"/>
                </a:lnTo>
                <a:lnTo>
                  <a:pt x="0" y="18848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45" name="Google Shape;45;p6"/>
          <p:cNvSpPr txBox="1">
            <a:spLocks noGrp="1"/>
          </p:cNvSpPr>
          <p:nvPr>
            <p:ph type="body" idx="1"/>
          </p:nvPr>
        </p:nvSpPr>
        <p:spPr>
          <a:xfrm>
            <a:off x="10672775" y="4770875"/>
            <a:ext cx="6826200" cy="469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2425" algn="r">
              <a:spcBef>
                <a:spcPts val="640"/>
              </a:spcBef>
              <a:spcAft>
                <a:spcPts val="0"/>
              </a:spcAft>
              <a:buSzPts val="1950"/>
              <a:buChar char="•"/>
              <a:defRPr/>
            </a:lvl1pPr>
            <a:lvl2pPr marL="914400" lvl="1" indent="-352425" algn="r">
              <a:spcBef>
                <a:spcPts val="560"/>
              </a:spcBef>
              <a:spcAft>
                <a:spcPts val="0"/>
              </a:spcAft>
              <a:buSzPts val="1950"/>
              <a:buChar char="–"/>
              <a:defRPr/>
            </a:lvl2pPr>
            <a:lvl3pPr marL="1371600" lvl="2" indent="-352425" algn="r">
              <a:spcBef>
                <a:spcPts val="480"/>
              </a:spcBef>
              <a:spcAft>
                <a:spcPts val="0"/>
              </a:spcAft>
              <a:buSzPts val="1950"/>
              <a:buChar char="•"/>
              <a:defRPr/>
            </a:lvl3pPr>
            <a:lvl4pPr marL="1828800" lvl="3" indent="-352425" algn="r">
              <a:spcBef>
                <a:spcPts val="400"/>
              </a:spcBef>
              <a:spcAft>
                <a:spcPts val="0"/>
              </a:spcAft>
              <a:buSzPts val="1950"/>
              <a:buChar char="–"/>
              <a:defRPr/>
            </a:lvl4pPr>
            <a:lvl5pPr marL="2286000" lvl="4" indent="-352425" algn="r">
              <a:spcBef>
                <a:spcPts val="400"/>
              </a:spcBef>
              <a:spcAft>
                <a:spcPts val="0"/>
              </a:spcAft>
              <a:buSzPts val="1950"/>
              <a:buChar char="»"/>
              <a:defRPr/>
            </a:lvl5pPr>
            <a:lvl6pPr marL="2743200" lvl="5" indent="-352425" algn="r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6pPr>
            <a:lvl7pPr marL="3200400" lvl="6" indent="-352425" algn="r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7pPr>
            <a:lvl8pPr marL="3657600" lvl="7" indent="-352425" algn="r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8pPr>
            <a:lvl9pPr marL="4114800" lvl="8" indent="-352425" algn="r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9pPr>
          </a:lstStyle>
          <a:p>
            <a:endParaRPr/>
          </a:p>
        </p:txBody>
      </p:sp>
      <p:pic>
        <p:nvPicPr>
          <p:cNvPr id="46" name="Google Shape;46;p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361191" y="489542"/>
            <a:ext cx="1898750" cy="18354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5">
  <p:cSld name="CUSTOM_4">
    <p:bg>
      <p:bgPr>
        <a:solidFill>
          <a:srgbClr val="628CF2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>
            <a:spLocks noGrp="1"/>
          </p:cNvSpPr>
          <p:nvPr>
            <p:ph type="title"/>
          </p:nvPr>
        </p:nvSpPr>
        <p:spPr>
          <a:xfrm>
            <a:off x="3637750" y="909650"/>
            <a:ext cx="11012700" cy="1857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9350"/>
              <a:buNone/>
              <a:defRPr/>
            </a:lvl9pPr>
          </a:lstStyle>
          <a:p>
            <a:endParaRPr/>
          </a:p>
        </p:txBody>
      </p:sp>
      <p:pic>
        <p:nvPicPr>
          <p:cNvPr id="49" name="Google Shape;49;p7"/>
          <p:cNvPicPr preferRelativeResize="0"/>
          <p:nvPr/>
        </p:nvPicPr>
        <p:blipFill rotWithShape="1">
          <a:blip r:embed="rId2">
            <a:alphaModFix/>
          </a:blip>
          <a:srcRect l="7989" r="7997" b="60815"/>
          <a:stretch/>
        </p:blipFill>
        <p:spPr>
          <a:xfrm>
            <a:off x="0" y="4543675"/>
            <a:ext cx="18288000" cy="574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7"/>
          <p:cNvPicPr preferRelativeResize="0"/>
          <p:nvPr/>
        </p:nvPicPr>
        <p:blipFill rotWithShape="1">
          <a:blip r:embed="rId3">
            <a:alphaModFix/>
          </a:blip>
          <a:srcRect l="5913" r="12626" b="70643"/>
          <a:stretch/>
        </p:blipFill>
        <p:spPr>
          <a:xfrm>
            <a:off x="0" y="5814125"/>
            <a:ext cx="18288000" cy="4472874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7"/>
          <p:cNvSpPr/>
          <p:nvPr/>
        </p:nvSpPr>
        <p:spPr>
          <a:xfrm>
            <a:off x="674093" y="3944899"/>
            <a:ext cx="3626271" cy="3739949"/>
          </a:xfrm>
          <a:custGeom>
            <a:avLst/>
            <a:gdLst/>
            <a:ahLst/>
            <a:cxnLst/>
            <a:rect l="l" t="t" r="r" b="b"/>
            <a:pathLst>
              <a:path w="3626271" h="3739949" extrusionOk="0">
                <a:moveTo>
                  <a:pt x="0" y="0"/>
                </a:moveTo>
                <a:lnTo>
                  <a:pt x="3626271" y="0"/>
                </a:lnTo>
                <a:lnTo>
                  <a:pt x="3626271" y="3739949"/>
                </a:lnTo>
                <a:lnTo>
                  <a:pt x="0" y="373994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40000"/>
            </a:blip>
            <a:stretch>
              <a:fillRect l="-1629" r="-1629"/>
            </a:stretch>
          </a:blipFill>
          <a:ln>
            <a:noFill/>
          </a:ln>
        </p:spPr>
      </p:sp>
      <p:grpSp>
        <p:nvGrpSpPr>
          <p:cNvPr id="52" name="Google Shape;52;p7"/>
          <p:cNvGrpSpPr/>
          <p:nvPr/>
        </p:nvGrpSpPr>
        <p:grpSpPr>
          <a:xfrm>
            <a:off x="866195" y="4125683"/>
            <a:ext cx="3265261" cy="3341791"/>
            <a:chOff x="0" y="-19050"/>
            <a:chExt cx="812800" cy="831850"/>
          </a:xfrm>
        </p:grpSpPr>
        <p:sp>
          <p:nvSpPr>
            <p:cNvPr id="53" name="Google Shape;53;p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7"/>
            <p:cNvSpPr txBox="1"/>
            <p:nvPr/>
          </p:nvSpPr>
          <p:spPr>
            <a:xfrm>
              <a:off x="76200" y="-19050"/>
              <a:ext cx="660300" cy="75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18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5" name="Google Shape;55;p7"/>
          <p:cNvSpPr/>
          <p:nvPr/>
        </p:nvSpPr>
        <p:spPr>
          <a:xfrm>
            <a:off x="5111941" y="3944899"/>
            <a:ext cx="3626271" cy="3739949"/>
          </a:xfrm>
          <a:custGeom>
            <a:avLst/>
            <a:gdLst/>
            <a:ahLst/>
            <a:cxnLst/>
            <a:rect l="l" t="t" r="r" b="b"/>
            <a:pathLst>
              <a:path w="3626271" h="3739949" extrusionOk="0">
                <a:moveTo>
                  <a:pt x="0" y="0"/>
                </a:moveTo>
                <a:lnTo>
                  <a:pt x="3626271" y="0"/>
                </a:lnTo>
                <a:lnTo>
                  <a:pt x="3626271" y="3739949"/>
                </a:lnTo>
                <a:lnTo>
                  <a:pt x="0" y="373994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40000"/>
            </a:blip>
            <a:stretch>
              <a:fillRect l="-1629" r="-1629"/>
            </a:stretch>
          </a:blipFill>
          <a:ln>
            <a:noFill/>
          </a:ln>
        </p:spPr>
      </p:sp>
      <p:grpSp>
        <p:nvGrpSpPr>
          <p:cNvPr id="56" name="Google Shape;56;p7"/>
          <p:cNvGrpSpPr/>
          <p:nvPr/>
        </p:nvGrpSpPr>
        <p:grpSpPr>
          <a:xfrm>
            <a:off x="5301995" y="4125683"/>
            <a:ext cx="3265261" cy="3341791"/>
            <a:chOff x="0" y="-19050"/>
            <a:chExt cx="812800" cy="831850"/>
          </a:xfrm>
        </p:grpSpPr>
        <p:sp>
          <p:nvSpPr>
            <p:cNvPr id="57" name="Google Shape;57;p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7"/>
            <p:cNvSpPr txBox="1"/>
            <p:nvPr/>
          </p:nvSpPr>
          <p:spPr>
            <a:xfrm>
              <a:off x="76200" y="-19050"/>
              <a:ext cx="660300" cy="75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18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9" name="Google Shape;59;p7"/>
          <p:cNvSpPr/>
          <p:nvPr/>
        </p:nvSpPr>
        <p:spPr>
          <a:xfrm>
            <a:off x="9549788" y="3944899"/>
            <a:ext cx="3626271" cy="3739949"/>
          </a:xfrm>
          <a:custGeom>
            <a:avLst/>
            <a:gdLst/>
            <a:ahLst/>
            <a:cxnLst/>
            <a:rect l="l" t="t" r="r" b="b"/>
            <a:pathLst>
              <a:path w="3626271" h="3739949" extrusionOk="0">
                <a:moveTo>
                  <a:pt x="0" y="0"/>
                </a:moveTo>
                <a:lnTo>
                  <a:pt x="3626271" y="0"/>
                </a:lnTo>
                <a:lnTo>
                  <a:pt x="3626271" y="3739949"/>
                </a:lnTo>
                <a:lnTo>
                  <a:pt x="0" y="373994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40000"/>
            </a:blip>
            <a:stretch>
              <a:fillRect l="-1629" r="-1629"/>
            </a:stretch>
          </a:blipFill>
          <a:ln>
            <a:noFill/>
          </a:ln>
        </p:spPr>
      </p:sp>
      <p:grpSp>
        <p:nvGrpSpPr>
          <p:cNvPr id="60" name="Google Shape;60;p7"/>
          <p:cNvGrpSpPr/>
          <p:nvPr/>
        </p:nvGrpSpPr>
        <p:grpSpPr>
          <a:xfrm>
            <a:off x="9739843" y="4125683"/>
            <a:ext cx="3265261" cy="3341791"/>
            <a:chOff x="0" y="-19050"/>
            <a:chExt cx="812800" cy="831850"/>
          </a:xfrm>
        </p:grpSpPr>
        <p:sp>
          <p:nvSpPr>
            <p:cNvPr id="61" name="Google Shape;61;p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7"/>
            <p:cNvSpPr txBox="1"/>
            <p:nvPr/>
          </p:nvSpPr>
          <p:spPr>
            <a:xfrm>
              <a:off x="76200" y="-19050"/>
              <a:ext cx="660300" cy="75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18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3" name="Google Shape;63;p7"/>
          <p:cNvSpPr/>
          <p:nvPr/>
        </p:nvSpPr>
        <p:spPr>
          <a:xfrm>
            <a:off x="13987636" y="3944899"/>
            <a:ext cx="3626271" cy="3739949"/>
          </a:xfrm>
          <a:custGeom>
            <a:avLst/>
            <a:gdLst/>
            <a:ahLst/>
            <a:cxnLst/>
            <a:rect l="l" t="t" r="r" b="b"/>
            <a:pathLst>
              <a:path w="3626271" h="3739949" extrusionOk="0">
                <a:moveTo>
                  <a:pt x="0" y="0"/>
                </a:moveTo>
                <a:lnTo>
                  <a:pt x="3626271" y="0"/>
                </a:lnTo>
                <a:lnTo>
                  <a:pt x="3626271" y="3739949"/>
                </a:lnTo>
                <a:lnTo>
                  <a:pt x="0" y="373994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40000"/>
            </a:blip>
            <a:stretch>
              <a:fillRect l="-1629" r="-1629"/>
            </a:stretch>
          </a:blipFill>
          <a:ln>
            <a:noFill/>
          </a:ln>
        </p:spPr>
      </p:sp>
      <p:grpSp>
        <p:nvGrpSpPr>
          <p:cNvPr id="64" name="Google Shape;64;p7"/>
          <p:cNvGrpSpPr/>
          <p:nvPr/>
        </p:nvGrpSpPr>
        <p:grpSpPr>
          <a:xfrm>
            <a:off x="14177690" y="4125683"/>
            <a:ext cx="3265261" cy="3341791"/>
            <a:chOff x="0" y="-19050"/>
            <a:chExt cx="812800" cy="831850"/>
          </a:xfrm>
        </p:grpSpPr>
        <p:sp>
          <p:nvSpPr>
            <p:cNvPr id="65" name="Google Shape;65;p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7"/>
            <p:cNvSpPr txBox="1"/>
            <p:nvPr/>
          </p:nvSpPr>
          <p:spPr>
            <a:xfrm>
              <a:off x="76200" y="-19050"/>
              <a:ext cx="660300" cy="75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18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7" name="Google Shape;67;p7"/>
          <p:cNvSpPr/>
          <p:nvPr/>
        </p:nvSpPr>
        <p:spPr>
          <a:xfrm>
            <a:off x="1586985" y="4903024"/>
            <a:ext cx="1800488" cy="1823698"/>
          </a:xfrm>
          <a:custGeom>
            <a:avLst/>
            <a:gdLst/>
            <a:ahLst/>
            <a:cxnLst/>
            <a:rect l="l" t="t" r="r" b="b"/>
            <a:pathLst>
              <a:path w="1800488" h="1823698" extrusionOk="0">
                <a:moveTo>
                  <a:pt x="0" y="0"/>
                </a:moveTo>
                <a:lnTo>
                  <a:pt x="1800488" y="0"/>
                </a:lnTo>
                <a:lnTo>
                  <a:pt x="1800488" y="1823698"/>
                </a:lnTo>
                <a:lnTo>
                  <a:pt x="0" y="182369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  <p:pic>
        <p:nvPicPr>
          <p:cNvPr id="68" name="Google Shape;68;p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00324" y="4869076"/>
            <a:ext cx="1242875" cy="1800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0600813" y="4896821"/>
            <a:ext cx="1524200" cy="1701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5182645" y="4897859"/>
            <a:ext cx="1659960" cy="1701125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7"/>
          <p:cNvSpPr txBox="1">
            <a:spLocks noGrp="1"/>
          </p:cNvSpPr>
          <p:nvPr>
            <p:ph type="subTitle" idx="1"/>
          </p:nvPr>
        </p:nvSpPr>
        <p:spPr>
          <a:xfrm>
            <a:off x="1194275" y="7684850"/>
            <a:ext cx="2609100" cy="400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lvl="0">
              <a:spcBef>
                <a:spcPts val="640"/>
              </a:spcBef>
              <a:spcAft>
                <a:spcPts val="0"/>
              </a:spcAft>
              <a:buSzPts val="2600"/>
              <a:buNone/>
              <a:defRPr sz="2600" b="1"/>
            </a:lvl1pPr>
            <a:lvl2pPr lvl="1">
              <a:spcBef>
                <a:spcPts val="560"/>
              </a:spcBef>
              <a:spcAft>
                <a:spcPts val="0"/>
              </a:spcAft>
              <a:buSzPts val="2600"/>
              <a:buNone/>
              <a:defRPr sz="2600" b="1"/>
            </a:lvl2pPr>
            <a:lvl3pPr lvl="2">
              <a:spcBef>
                <a:spcPts val="480"/>
              </a:spcBef>
              <a:spcAft>
                <a:spcPts val="0"/>
              </a:spcAft>
              <a:buSzPts val="2600"/>
              <a:buNone/>
              <a:defRPr sz="2600" b="1"/>
            </a:lvl3pPr>
            <a:lvl4pPr lvl="3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4pPr>
            <a:lvl5pPr lvl="4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5pPr>
            <a:lvl6pPr lvl="5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6pPr>
            <a:lvl7pPr lvl="6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7pPr>
            <a:lvl8pPr lvl="7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8pPr>
            <a:lvl9pPr lvl="8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9pPr>
          </a:lstStyle>
          <a:p>
            <a:endParaRPr/>
          </a:p>
        </p:txBody>
      </p:sp>
      <p:sp>
        <p:nvSpPr>
          <p:cNvPr id="72" name="Google Shape;72;p7"/>
          <p:cNvSpPr txBox="1">
            <a:spLocks noGrp="1"/>
          </p:cNvSpPr>
          <p:nvPr>
            <p:ph type="body" idx="2"/>
          </p:nvPr>
        </p:nvSpPr>
        <p:spPr>
          <a:xfrm>
            <a:off x="968075" y="8420500"/>
            <a:ext cx="3061500" cy="133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2425">
              <a:spcBef>
                <a:spcPts val="640"/>
              </a:spcBef>
              <a:spcAft>
                <a:spcPts val="0"/>
              </a:spcAft>
              <a:buSzPts val="1950"/>
              <a:buChar char="•"/>
              <a:defRPr/>
            </a:lvl1pPr>
            <a:lvl2pPr marL="914400" lvl="1" indent="-352425">
              <a:spcBef>
                <a:spcPts val="560"/>
              </a:spcBef>
              <a:spcAft>
                <a:spcPts val="0"/>
              </a:spcAft>
              <a:buSzPts val="1950"/>
              <a:buChar char="–"/>
              <a:defRPr/>
            </a:lvl2pPr>
            <a:lvl3pPr marL="1371600" lvl="2" indent="-352425">
              <a:spcBef>
                <a:spcPts val="480"/>
              </a:spcBef>
              <a:spcAft>
                <a:spcPts val="0"/>
              </a:spcAft>
              <a:buSzPts val="1950"/>
              <a:buChar char="•"/>
              <a:defRPr/>
            </a:lvl3pPr>
            <a:lvl4pPr marL="1828800" lvl="3" indent="-352425">
              <a:spcBef>
                <a:spcPts val="400"/>
              </a:spcBef>
              <a:spcAft>
                <a:spcPts val="0"/>
              </a:spcAft>
              <a:buSzPts val="1950"/>
              <a:buChar char="–"/>
              <a:defRPr/>
            </a:lvl4pPr>
            <a:lvl5pPr marL="2286000" lvl="4" indent="-352425">
              <a:spcBef>
                <a:spcPts val="400"/>
              </a:spcBef>
              <a:spcAft>
                <a:spcPts val="0"/>
              </a:spcAft>
              <a:buSzPts val="1950"/>
              <a:buChar char="»"/>
              <a:defRPr/>
            </a:lvl5pPr>
            <a:lvl6pPr marL="2743200" lvl="5" indent="-352425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6pPr>
            <a:lvl7pPr marL="3200400" lvl="6" indent="-352425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7pPr>
            <a:lvl8pPr marL="3657600" lvl="7" indent="-352425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8pPr>
            <a:lvl9pPr marL="4114800" lvl="8" indent="-352425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7"/>
          <p:cNvSpPr txBox="1">
            <a:spLocks noGrp="1"/>
          </p:cNvSpPr>
          <p:nvPr>
            <p:ph type="subTitle" idx="3"/>
          </p:nvPr>
        </p:nvSpPr>
        <p:spPr>
          <a:xfrm>
            <a:off x="5620538" y="7684850"/>
            <a:ext cx="2609100" cy="400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lvl="0" rtl="0">
              <a:spcBef>
                <a:spcPts val="640"/>
              </a:spcBef>
              <a:spcAft>
                <a:spcPts val="0"/>
              </a:spcAft>
              <a:buSzPts val="2600"/>
              <a:buNone/>
              <a:defRPr sz="2600" b="1"/>
            </a:lvl1pPr>
            <a:lvl2pPr lvl="1" rtl="0">
              <a:spcBef>
                <a:spcPts val="560"/>
              </a:spcBef>
              <a:spcAft>
                <a:spcPts val="0"/>
              </a:spcAft>
              <a:buSzPts val="2600"/>
              <a:buNone/>
              <a:defRPr sz="2600" b="1"/>
            </a:lvl2pPr>
            <a:lvl3pPr lvl="2" rtl="0">
              <a:spcBef>
                <a:spcPts val="480"/>
              </a:spcBef>
              <a:spcAft>
                <a:spcPts val="0"/>
              </a:spcAft>
              <a:buSzPts val="2600"/>
              <a:buNone/>
              <a:defRPr sz="2600" b="1"/>
            </a:lvl3pPr>
            <a:lvl4pPr lvl="3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4pPr>
            <a:lvl5pPr lvl="4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5pPr>
            <a:lvl6pPr lvl="5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6pPr>
            <a:lvl7pPr lvl="6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7pPr>
            <a:lvl8pPr lvl="7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8pPr>
            <a:lvl9pPr lvl="8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9pPr>
          </a:lstStyle>
          <a:p>
            <a:endParaRPr/>
          </a:p>
        </p:txBody>
      </p:sp>
      <p:sp>
        <p:nvSpPr>
          <p:cNvPr id="74" name="Google Shape;74;p7"/>
          <p:cNvSpPr txBox="1">
            <a:spLocks noGrp="1"/>
          </p:cNvSpPr>
          <p:nvPr>
            <p:ph type="body" idx="4"/>
          </p:nvPr>
        </p:nvSpPr>
        <p:spPr>
          <a:xfrm>
            <a:off x="5394338" y="8420500"/>
            <a:ext cx="3061500" cy="133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2425" rtl="0">
              <a:spcBef>
                <a:spcPts val="640"/>
              </a:spcBef>
              <a:spcAft>
                <a:spcPts val="0"/>
              </a:spcAft>
              <a:buSzPts val="1950"/>
              <a:buChar char="•"/>
              <a:defRPr/>
            </a:lvl1pPr>
            <a:lvl2pPr marL="914400" lvl="1" indent="-352425" rtl="0">
              <a:spcBef>
                <a:spcPts val="560"/>
              </a:spcBef>
              <a:spcAft>
                <a:spcPts val="0"/>
              </a:spcAft>
              <a:buSzPts val="1950"/>
              <a:buChar char="–"/>
              <a:defRPr/>
            </a:lvl2pPr>
            <a:lvl3pPr marL="1371600" lvl="2" indent="-352425" rtl="0">
              <a:spcBef>
                <a:spcPts val="480"/>
              </a:spcBef>
              <a:spcAft>
                <a:spcPts val="0"/>
              </a:spcAft>
              <a:buSzPts val="1950"/>
              <a:buChar char="•"/>
              <a:defRPr/>
            </a:lvl3pPr>
            <a:lvl4pPr marL="1828800" lvl="3" indent="-352425" rtl="0">
              <a:spcBef>
                <a:spcPts val="400"/>
              </a:spcBef>
              <a:spcAft>
                <a:spcPts val="0"/>
              </a:spcAft>
              <a:buSzPts val="1950"/>
              <a:buChar char="–"/>
              <a:defRPr/>
            </a:lvl4pPr>
            <a:lvl5pPr marL="2286000" lvl="4" indent="-352425" rtl="0">
              <a:spcBef>
                <a:spcPts val="400"/>
              </a:spcBef>
              <a:spcAft>
                <a:spcPts val="0"/>
              </a:spcAft>
              <a:buSzPts val="1950"/>
              <a:buChar char="»"/>
              <a:defRPr/>
            </a:lvl5pPr>
            <a:lvl6pPr marL="2743200" lvl="5" indent="-352425" rtl="0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6pPr>
            <a:lvl7pPr marL="3200400" lvl="6" indent="-352425" rtl="0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7pPr>
            <a:lvl8pPr marL="3657600" lvl="7" indent="-352425" rtl="0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8pPr>
            <a:lvl9pPr marL="4114800" lvl="8" indent="-352425" rtl="0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subTitle" idx="5"/>
          </p:nvPr>
        </p:nvSpPr>
        <p:spPr>
          <a:xfrm>
            <a:off x="10058350" y="7684850"/>
            <a:ext cx="2609100" cy="400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lvl="0" rtl="0">
              <a:spcBef>
                <a:spcPts val="640"/>
              </a:spcBef>
              <a:spcAft>
                <a:spcPts val="0"/>
              </a:spcAft>
              <a:buSzPts val="2600"/>
              <a:buNone/>
              <a:defRPr sz="2600" b="1"/>
            </a:lvl1pPr>
            <a:lvl2pPr lvl="1" rtl="0">
              <a:spcBef>
                <a:spcPts val="560"/>
              </a:spcBef>
              <a:spcAft>
                <a:spcPts val="0"/>
              </a:spcAft>
              <a:buSzPts val="2600"/>
              <a:buNone/>
              <a:defRPr sz="2600" b="1"/>
            </a:lvl2pPr>
            <a:lvl3pPr lvl="2" rtl="0">
              <a:spcBef>
                <a:spcPts val="480"/>
              </a:spcBef>
              <a:spcAft>
                <a:spcPts val="0"/>
              </a:spcAft>
              <a:buSzPts val="2600"/>
              <a:buNone/>
              <a:defRPr sz="2600" b="1"/>
            </a:lvl3pPr>
            <a:lvl4pPr lvl="3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4pPr>
            <a:lvl5pPr lvl="4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5pPr>
            <a:lvl6pPr lvl="5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6pPr>
            <a:lvl7pPr lvl="6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7pPr>
            <a:lvl8pPr lvl="7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8pPr>
            <a:lvl9pPr lvl="8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9pPr>
          </a:lstStyle>
          <a:p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body" idx="6"/>
          </p:nvPr>
        </p:nvSpPr>
        <p:spPr>
          <a:xfrm>
            <a:off x="9832150" y="8420500"/>
            <a:ext cx="3061500" cy="133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2425" rtl="0">
              <a:spcBef>
                <a:spcPts val="640"/>
              </a:spcBef>
              <a:spcAft>
                <a:spcPts val="0"/>
              </a:spcAft>
              <a:buSzPts val="1950"/>
              <a:buChar char="•"/>
              <a:defRPr/>
            </a:lvl1pPr>
            <a:lvl2pPr marL="914400" lvl="1" indent="-352425" rtl="0">
              <a:spcBef>
                <a:spcPts val="560"/>
              </a:spcBef>
              <a:spcAft>
                <a:spcPts val="0"/>
              </a:spcAft>
              <a:buSzPts val="1950"/>
              <a:buChar char="–"/>
              <a:defRPr/>
            </a:lvl2pPr>
            <a:lvl3pPr marL="1371600" lvl="2" indent="-352425" rtl="0">
              <a:spcBef>
                <a:spcPts val="480"/>
              </a:spcBef>
              <a:spcAft>
                <a:spcPts val="0"/>
              </a:spcAft>
              <a:buSzPts val="1950"/>
              <a:buChar char="•"/>
              <a:defRPr/>
            </a:lvl3pPr>
            <a:lvl4pPr marL="1828800" lvl="3" indent="-352425" rtl="0">
              <a:spcBef>
                <a:spcPts val="400"/>
              </a:spcBef>
              <a:spcAft>
                <a:spcPts val="0"/>
              </a:spcAft>
              <a:buSzPts val="1950"/>
              <a:buChar char="–"/>
              <a:defRPr/>
            </a:lvl4pPr>
            <a:lvl5pPr marL="2286000" lvl="4" indent="-352425" rtl="0">
              <a:spcBef>
                <a:spcPts val="400"/>
              </a:spcBef>
              <a:spcAft>
                <a:spcPts val="0"/>
              </a:spcAft>
              <a:buSzPts val="1950"/>
              <a:buChar char="»"/>
              <a:defRPr/>
            </a:lvl5pPr>
            <a:lvl6pPr marL="2743200" lvl="5" indent="-352425" rtl="0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6pPr>
            <a:lvl7pPr marL="3200400" lvl="6" indent="-352425" rtl="0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7pPr>
            <a:lvl8pPr marL="3657600" lvl="7" indent="-352425" rtl="0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8pPr>
            <a:lvl9pPr marL="4114800" lvl="8" indent="-352425" rtl="0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7"/>
          <p:cNvSpPr txBox="1">
            <a:spLocks noGrp="1"/>
          </p:cNvSpPr>
          <p:nvPr>
            <p:ph type="subTitle" idx="7"/>
          </p:nvPr>
        </p:nvSpPr>
        <p:spPr>
          <a:xfrm>
            <a:off x="14505775" y="7684850"/>
            <a:ext cx="2609100" cy="400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lvl="0" rtl="0">
              <a:spcBef>
                <a:spcPts val="640"/>
              </a:spcBef>
              <a:spcAft>
                <a:spcPts val="0"/>
              </a:spcAft>
              <a:buSzPts val="2600"/>
              <a:buNone/>
              <a:defRPr sz="2600" b="1"/>
            </a:lvl1pPr>
            <a:lvl2pPr lvl="1" rtl="0">
              <a:spcBef>
                <a:spcPts val="560"/>
              </a:spcBef>
              <a:spcAft>
                <a:spcPts val="0"/>
              </a:spcAft>
              <a:buSzPts val="2600"/>
              <a:buNone/>
              <a:defRPr sz="2600" b="1"/>
            </a:lvl2pPr>
            <a:lvl3pPr lvl="2" rtl="0">
              <a:spcBef>
                <a:spcPts val="480"/>
              </a:spcBef>
              <a:spcAft>
                <a:spcPts val="0"/>
              </a:spcAft>
              <a:buSzPts val="2600"/>
              <a:buNone/>
              <a:defRPr sz="2600" b="1"/>
            </a:lvl3pPr>
            <a:lvl4pPr lvl="3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4pPr>
            <a:lvl5pPr lvl="4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5pPr>
            <a:lvl6pPr lvl="5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6pPr>
            <a:lvl7pPr lvl="6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7pPr>
            <a:lvl8pPr lvl="7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8pPr>
            <a:lvl9pPr lvl="8" rtl="0">
              <a:spcBef>
                <a:spcPts val="400"/>
              </a:spcBef>
              <a:spcAft>
                <a:spcPts val="0"/>
              </a:spcAft>
              <a:buSzPts val="2600"/>
              <a:buNone/>
              <a:defRPr sz="2600" b="1"/>
            </a:lvl9pPr>
          </a:lstStyle>
          <a:p>
            <a:endParaRPr/>
          </a:p>
        </p:txBody>
      </p:sp>
      <p:sp>
        <p:nvSpPr>
          <p:cNvPr id="78" name="Google Shape;78;p7"/>
          <p:cNvSpPr txBox="1">
            <a:spLocks noGrp="1"/>
          </p:cNvSpPr>
          <p:nvPr>
            <p:ph type="body" idx="8"/>
          </p:nvPr>
        </p:nvSpPr>
        <p:spPr>
          <a:xfrm>
            <a:off x="14279575" y="8420500"/>
            <a:ext cx="3061500" cy="133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2425" rtl="0">
              <a:spcBef>
                <a:spcPts val="640"/>
              </a:spcBef>
              <a:spcAft>
                <a:spcPts val="0"/>
              </a:spcAft>
              <a:buSzPts val="1950"/>
              <a:buChar char="•"/>
              <a:defRPr/>
            </a:lvl1pPr>
            <a:lvl2pPr marL="914400" lvl="1" indent="-352425" rtl="0">
              <a:spcBef>
                <a:spcPts val="560"/>
              </a:spcBef>
              <a:spcAft>
                <a:spcPts val="0"/>
              </a:spcAft>
              <a:buSzPts val="1950"/>
              <a:buChar char="–"/>
              <a:defRPr/>
            </a:lvl2pPr>
            <a:lvl3pPr marL="1371600" lvl="2" indent="-352425" rtl="0">
              <a:spcBef>
                <a:spcPts val="480"/>
              </a:spcBef>
              <a:spcAft>
                <a:spcPts val="0"/>
              </a:spcAft>
              <a:buSzPts val="1950"/>
              <a:buChar char="•"/>
              <a:defRPr/>
            </a:lvl3pPr>
            <a:lvl4pPr marL="1828800" lvl="3" indent="-352425" rtl="0">
              <a:spcBef>
                <a:spcPts val="400"/>
              </a:spcBef>
              <a:spcAft>
                <a:spcPts val="0"/>
              </a:spcAft>
              <a:buSzPts val="1950"/>
              <a:buChar char="–"/>
              <a:defRPr/>
            </a:lvl4pPr>
            <a:lvl5pPr marL="2286000" lvl="4" indent="-352425" rtl="0">
              <a:spcBef>
                <a:spcPts val="400"/>
              </a:spcBef>
              <a:spcAft>
                <a:spcPts val="0"/>
              </a:spcAft>
              <a:buSzPts val="1950"/>
              <a:buChar char="»"/>
              <a:defRPr/>
            </a:lvl5pPr>
            <a:lvl6pPr marL="2743200" lvl="5" indent="-352425" rtl="0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6pPr>
            <a:lvl7pPr marL="3200400" lvl="6" indent="-352425" rtl="0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7pPr>
            <a:lvl8pPr marL="3657600" lvl="7" indent="-352425" rtl="0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8pPr>
            <a:lvl9pPr marL="4114800" lvl="8" indent="-352425" rtl="0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6">
  <p:cSld name="CUSTOM_5">
    <p:bg>
      <p:bgPr>
        <a:solidFill>
          <a:srgbClr val="F5BA3D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8"/>
          <p:cNvSpPr>
            <a:spLocks noGrp="1"/>
          </p:cNvSpPr>
          <p:nvPr>
            <p:ph type="pic" idx="2"/>
          </p:nvPr>
        </p:nvSpPr>
        <p:spPr>
          <a:xfrm>
            <a:off x="150" y="0"/>
            <a:ext cx="10809600" cy="10287000"/>
          </a:xfrm>
          <a:prstGeom prst="rect">
            <a:avLst/>
          </a:prstGeom>
          <a:noFill/>
          <a:ln>
            <a:noFill/>
          </a:ln>
        </p:spPr>
      </p:sp>
      <p:sp>
        <p:nvSpPr>
          <p:cNvPr id="81" name="Google Shape;81;p8"/>
          <p:cNvSpPr txBox="1"/>
          <p:nvPr/>
        </p:nvSpPr>
        <p:spPr>
          <a:xfrm>
            <a:off x="13839096" y="540643"/>
            <a:ext cx="1419600" cy="1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384" b="1" i="0" u="none" strike="noStrike" cap="none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01</a:t>
            </a:r>
            <a:endParaRPr/>
          </a:p>
        </p:txBody>
      </p:sp>
      <p:sp>
        <p:nvSpPr>
          <p:cNvPr id="82" name="Google Shape;82;p8"/>
          <p:cNvSpPr txBox="1"/>
          <p:nvPr/>
        </p:nvSpPr>
        <p:spPr>
          <a:xfrm>
            <a:off x="13839096" y="3671292"/>
            <a:ext cx="1419600" cy="1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384" b="1" i="0" u="none" strike="noStrike" cap="none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02</a:t>
            </a:r>
            <a:endParaRPr/>
          </a:p>
        </p:txBody>
      </p:sp>
      <p:sp>
        <p:nvSpPr>
          <p:cNvPr id="83" name="Google Shape;83;p8"/>
          <p:cNvSpPr txBox="1"/>
          <p:nvPr/>
        </p:nvSpPr>
        <p:spPr>
          <a:xfrm>
            <a:off x="13839096" y="6801941"/>
            <a:ext cx="1419600" cy="1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384" b="1" i="0" u="none" strike="noStrike" cap="none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03</a:t>
            </a:r>
            <a:endParaRPr/>
          </a:p>
        </p:txBody>
      </p:sp>
      <p:sp>
        <p:nvSpPr>
          <p:cNvPr id="84" name="Google Shape;84;p8"/>
          <p:cNvSpPr txBox="1">
            <a:spLocks noGrp="1"/>
          </p:cNvSpPr>
          <p:nvPr>
            <p:ph type="body" idx="1"/>
          </p:nvPr>
        </p:nvSpPr>
        <p:spPr>
          <a:xfrm>
            <a:off x="11748100" y="8368375"/>
            <a:ext cx="5601600" cy="111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2425">
              <a:spcBef>
                <a:spcPts val="640"/>
              </a:spcBef>
              <a:spcAft>
                <a:spcPts val="0"/>
              </a:spcAft>
              <a:buSzPts val="1950"/>
              <a:buChar char="•"/>
              <a:defRPr/>
            </a:lvl1pPr>
            <a:lvl2pPr marL="914400" lvl="1" indent="-352425">
              <a:spcBef>
                <a:spcPts val="560"/>
              </a:spcBef>
              <a:spcAft>
                <a:spcPts val="0"/>
              </a:spcAft>
              <a:buSzPts val="1950"/>
              <a:buChar char="–"/>
              <a:defRPr/>
            </a:lvl2pPr>
            <a:lvl3pPr marL="1371600" lvl="2" indent="-352425">
              <a:spcBef>
                <a:spcPts val="480"/>
              </a:spcBef>
              <a:spcAft>
                <a:spcPts val="0"/>
              </a:spcAft>
              <a:buSzPts val="1950"/>
              <a:buChar char="•"/>
              <a:defRPr/>
            </a:lvl3pPr>
            <a:lvl4pPr marL="1828800" lvl="3" indent="-352425">
              <a:spcBef>
                <a:spcPts val="400"/>
              </a:spcBef>
              <a:spcAft>
                <a:spcPts val="0"/>
              </a:spcAft>
              <a:buSzPts val="1950"/>
              <a:buChar char="–"/>
              <a:defRPr/>
            </a:lvl4pPr>
            <a:lvl5pPr marL="2286000" lvl="4" indent="-352425">
              <a:spcBef>
                <a:spcPts val="400"/>
              </a:spcBef>
              <a:spcAft>
                <a:spcPts val="0"/>
              </a:spcAft>
              <a:buSzPts val="1950"/>
              <a:buChar char="»"/>
              <a:defRPr/>
            </a:lvl5pPr>
            <a:lvl6pPr marL="2743200" lvl="5" indent="-352425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6pPr>
            <a:lvl7pPr marL="3200400" lvl="6" indent="-352425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7pPr>
            <a:lvl8pPr marL="3657600" lvl="7" indent="-352425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8pPr>
            <a:lvl9pPr marL="4114800" lvl="8" indent="-352425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8"/>
          <p:cNvSpPr txBox="1">
            <a:spLocks noGrp="1"/>
          </p:cNvSpPr>
          <p:nvPr>
            <p:ph type="body" idx="3"/>
          </p:nvPr>
        </p:nvSpPr>
        <p:spPr>
          <a:xfrm>
            <a:off x="11748100" y="5261425"/>
            <a:ext cx="5601600" cy="111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2425" rtl="0">
              <a:spcBef>
                <a:spcPts val="640"/>
              </a:spcBef>
              <a:spcAft>
                <a:spcPts val="0"/>
              </a:spcAft>
              <a:buSzPts val="1950"/>
              <a:buChar char="•"/>
              <a:defRPr/>
            </a:lvl1pPr>
            <a:lvl2pPr marL="914400" lvl="1" indent="-352425" rtl="0">
              <a:spcBef>
                <a:spcPts val="560"/>
              </a:spcBef>
              <a:spcAft>
                <a:spcPts val="0"/>
              </a:spcAft>
              <a:buSzPts val="1950"/>
              <a:buChar char="–"/>
              <a:defRPr/>
            </a:lvl2pPr>
            <a:lvl3pPr marL="1371600" lvl="2" indent="-352425" rtl="0">
              <a:spcBef>
                <a:spcPts val="480"/>
              </a:spcBef>
              <a:spcAft>
                <a:spcPts val="0"/>
              </a:spcAft>
              <a:buSzPts val="1950"/>
              <a:buChar char="•"/>
              <a:defRPr/>
            </a:lvl3pPr>
            <a:lvl4pPr marL="1828800" lvl="3" indent="-352425" rtl="0">
              <a:spcBef>
                <a:spcPts val="400"/>
              </a:spcBef>
              <a:spcAft>
                <a:spcPts val="0"/>
              </a:spcAft>
              <a:buSzPts val="1950"/>
              <a:buChar char="–"/>
              <a:defRPr/>
            </a:lvl4pPr>
            <a:lvl5pPr marL="2286000" lvl="4" indent="-352425" rtl="0">
              <a:spcBef>
                <a:spcPts val="400"/>
              </a:spcBef>
              <a:spcAft>
                <a:spcPts val="0"/>
              </a:spcAft>
              <a:buSzPts val="1950"/>
              <a:buChar char="»"/>
              <a:defRPr/>
            </a:lvl5pPr>
            <a:lvl6pPr marL="2743200" lvl="5" indent="-352425" rtl="0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6pPr>
            <a:lvl7pPr marL="3200400" lvl="6" indent="-352425" rtl="0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7pPr>
            <a:lvl8pPr marL="3657600" lvl="7" indent="-352425" rtl="0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8pPr>
            <a:lvl9pPr marL="4114800" lvl="8" indent="-352425" rtl="0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8"/>
          <p:cNvSpPr txBox="1">
            <a:spLocks noGrp="1"/>
          </p:cNvSpPr>
          <p:nvPr>
            <p:ph type="body" idx="4"/>
          </p:nvPr>
        </p:nvSpPr>
        <p:spPr>
          <a:xfrm>
            <a:off x="11748100" y="1985150"/>
            <a:ext cx="5601600" cy="111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2425" rtl="0">
              <a:spcBef>
                <a:spcPts val="640"/>
              </a:spcBef>
              <a:spcAft>
                <a:spcPts val="0"/>
              </a:spcAft>
              <a:buSzPts val="1950"/>
              <a:buChar char="•"/>
              <a:defRPr/>
            </a:lvl1pPr>
            <a:lvl2pPr marL="914400" lvl="1" indent="-352425" rtl="0">
              <a:spcBef>
                <a:spcPts val="560"/>
              </a:spcBef>
              <a:spcAft>
                <a:spcPts val="0"/>
              </a:spcAft>
              <a:buSzPts val="1950"/>
              <a:buChar char="–"/>
              <a:defRPr/>
            </a:lvl2pPr>
            <a:lvl3pPr marL="1371600" lvl="2" indent="-352425" rtl="0">
              <a:spcBef>
                <a:spcPts val="480"/>
              </a:spcBef>
              <a:spcAft>
                <a:spcPts val="0"/>
              </a:spcAft>
              <a:buSzPts val="1950"/>
              <a:buChar char="•"/>
              <a:defRPr/>
            </a:lvl3pPr>
            <a:lvl4pPr marL="1828800" lvl="3" indent="-352425" rtl="0">
              <a:spcBef>
                <a:spcPts val="400"/>
              </a:spcBef>
              <a:spcAft>
                <a:spcPts val="0"/>
              </a:spcAft>
              <a:buSzPts val="1950"/>
              <a:buChar char="–"/>
              <a:defRPr/>
            </a:lvl4pPr>
            <a:lvl5pPr marL="2286000" lvl="4" indent="-352425" rtl="0">
              <a:spcBef>
                <a:spcPts val="400"/>
              </a:spcBef>
              <a:spcAft>
                <a:spcPts val="0"/>
              </a:spcAft>
              <a:buSzPts val="1950"/>
              <a:buChar char="»"/>
              <a:defRPr/>
            </a:lvl5pPr>
            <a:lvl6pPr marL="2743200" lvl="5" indent="-352425" rtl="0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6pPr>
            <a:lvl7pPr marL="3200400" lvl="6" indent="-352425" rtl="0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7pPr>
            <a:lvl8pPr marL="3657600" lvl="7" indent="-352425" rtl="0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8pPr>
            <a:lvl9pPr marL="4114800" lvl="8" indent="-352425" rtl="0">
              <a:spcBef>
                <a:spcPts val="400"/>
              </a:spcBef>
              <a:spcAft>
                <a:spcPts val="0"/>
              </a:spcAft>
              <a:buSzPts val="195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0" y="274650"/>
            <a:ext cx="18288000" cy="18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350"/>
              <a:buFont typeface="Comfortaa"/>
              <a:buNone/>
              <a:defRPr sz="9350" b="1" i="0" u="none" strike="noStrike" cap="none">
                <a:solidFill>
                  <a:schemeClr val="lt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350"/>
              <a:buFont typeface="Comfortaa"/>
              <a:buNone/>
              <a:defRPr sz="9350">
                <a:highlight>
                  <a:srgbClr val="FFFFFF"/>
                </a:highlight>
                <a:latin typeface="Comfortaa"/>
                <a:ea typeface="Comfortaa"/>
                <a:cs typeface="Comfortaa"/>
                <a:sym typeface="Comforta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350"/>
              <a:buFont typeface="Comfortaa"/>
              <a:buNone/>
              <a:defRPr sz="9350">
                <a:highlight>
                  <a:srgbClr val="FFFFFF"/>
                </a:highlight>
                <a:latin typeface="Comfortaa"/>
                <a:ea typeface="Comfortaa"/>
                <a:cs typeface="Comfortaa"/>
                <a:sym typeface="Comforta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350"/>
              <a:buFont typeface="Comfortaa"/>
              <a:buNone/>
              <a:defRPr sz="9350">
                <a:highlight>
                  <a:srgbClr val="FFFFFF"/>
                </a:highlight>
                <a:latin typeface="Comfortaa"/>
                <a:ea typeface="Comfortaa"/>
                <a:cs typeface="Comfortaa"/>
                <a:sym typeface="Comforta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350"/>
              <a:buFont typeface="Comfortaa"/>
              <a:buNone/>
              <a:defRPr sz="9350">
                <a:highlight>
                  <a:srgbClr val="FFFFFF"/>
                </a:highlight>
                <a:latin typeface="Comfortaa"/>
                <a:ea typeface="Comfortaa"/>
                <a:cs typeface="Comfortaa"/>
                <a:sym typeface="Comforta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350"/>
              <a:buFont typeface="Comfortaa"/>
              <a:buNone/>
              <a:defRPr sz="9350">
                <a:highlight>
                  <a:srgbClr val="FFFFFF"/>
                </a:highlight>
                <a:latin typeface="Comfortaa"/>
                <a:ea typeface="Comfortaa"/>
                <a:cs typeface="Comfortaa"/>
                <a:sym typeface="Comforta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350"/>
              <a:buFont typeface="Comfortaa"/>
              <a:buNone/>
              <a:defRPr sz="9350">
                <a:highlight>
                  <a:srgbClr val="FFFFFF"/>
                </a:highlight>
                <a:latin typeface="Comfortaa"/>
                <a:ea typeface="Comfortaa"/>
                <a:cs typeface="Comfortaa"/>
                <a:sym typeface="Comforta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350"/>
              <a:buFont typeface="Comfortaa"/>
              <a:buNone/>
              <a:defRPr sz="9350">
                <a:highlight>
                  <a:srgbClr val="FFFFFF"/>
                </a:highlight>
                <a:latin typeface="Comfortaa"/>
                <a:ea typeface="Comfortaa"/>
                <a:cs typeface="Comfortaa"/>
                <a:sym typeface="Comforta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350"/>
              <a:buFont typeface="Comfortaa"/>
              <a:buNone/>
              <a:defRPr sz="9350">
                <a:highlight>
                  <a:srgbClr val="FFFFFF"/>
                </a:highlight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2425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950"/>
              <a:buFont typeface="Rubik"/>
              <a:buChar char="•"/>
              <a:defRPr sz="1950" i="0" u="none" strike="noStrike" cap="none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1pPr>
            <a:lvl2pPr marL="914400" marR="0" lvl="1" indent="-352425" algn="ctr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950"/>
              <a:buFont typeface="Rubik"/>
              <a:buChar char="–"/>
              <a:defRPr sz="1950" i="0" u="none" strike="noStrike" cap="none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2pPr>
            <a:lvl3pPr marL="1371600" marR="0" lvl="2" indent="-352425" algn="ctr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50"/>
              <a:buFont typeface="Rubik"/>
              <a:buChar char="•"/>
              <a:defRPr sz="1950" i="0" u="none" strike="noStrike" cap="none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3pPr>
            <a:lvl4pPr marL="1828800" marR="0" lvl="3" indent="-352425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50"/>
              <a:buFont typeface="Rubik"/>
              <a:buChar char="–"/>
              <a:defRPr sz="1950" i="0" u="none" strike="noStrike" cap="none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4pPr>
            <a:lvl5pPr marL="2286000" marR="0" lvl="4" indent="-352425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50"/>
              <a:buFont typeface="Rubik"/>
              <a:buChar char="»"/>
              <a:defRPr sz="1950" i="0" u="none" strike="noStrike" cap="none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5pPr>
            <a:lvl6pPr marL="2743200" marR="0" lvl="5" indent="-352425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50"/>
              <a:buFont typeface="Rubik"/>
              <a:buChar char="•"/>
              <a:defRPr sz="1950" i="0" u="none" strike="noStrike" cap="none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6pPr>
            <a:lvl7pPr marL="3200400" marR="0" lvl="6" indent="-352425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50"/>
              <a:buFont typeface="Rubik"/>
              <a:buChar char="•"/>
              <a:defRPr sz="1950" i="0" u="none" strike="noStrike" cap="none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7pPr>
            <a:lvl8pPr marL="3657600" marR="0" lvl="7" indent="-352425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50"/>
              <a:buFont typeface="Rubik"/>
              <a:buChar char="•"/>
              <a:defRPr sz="1950" i="0" u="none" strike="noStrike" cap="none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8pPr>
            <a:lvl9pPr marL="4114800" marR="0" lvl="8" indent="-352425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50"/>
              <a:buFont typeface="Rubik"/>
              <a:buChar char="•"/>
              <a:defRPr sz="1950" i="0" u="none" strike="noStrike" cap="none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5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38.png"/><Relationship Id="rId18" Type="http://schemas.openxmlformats.org/officeDocument/2006/relationships/image" Target="../media/image7.png"/><Relationship Id="rId3" Type="http://schemas.openxmlformats.org/officeDocument/2006/relationships/image" Target="../media/image31.png"/><Relationship Id="rId21" Type="http://schemas.openxmlformats.org/officeDocument/2006/relationships/image" Target="../media/image25.png"/><Relationship Id="rId7" Type="http://schemas.openxmlformats.org/officeDocument/2006/relationships/image" Target="../media/image34.png"/><Relationship Id="rId12" Type="http://schemas.openxmlformats.org/officeDocument/2006/relationships/image" Target="../media/image23.png"/><Relationship Id="rId17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41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1" Type="http://schemas.openxmlformats.org/officeDocument/2006/relationships/image" Target="../media/image22.png"/><Relationship Id="rId5" Type="http://schemas.openxmlformats.org/officeDocument/2006/relationships/image" Target="../media/image28.png"/><Relationship Id="rId15" Type="http://schemas.openxmlformats.org/officeDocument/2006/relationships/image" Target="../media/image40.png"/><Relationship Id="rId10" Type="http://schemas.openxmlformats.org/officeDocument/2006/relationships/image" Target="../media/image37.png"/><Relationship Id="rId19" Type="http://schemas.openxmlformats.org/officeDocument/2006/relationships/image" Target="../media/image15.png"/><Relationship Id="rId4" Type="http://schemas.openxmlformats.org/officeDocument/2006/relationships/image" Target="../media/image32.png"/><Relationship Id="rId9" Type="http://schemas.openxmlformats.org/officeDocument/2006/relationships/image" Target="../media/image36.png"/><Relationship Id="rId1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3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73D1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9"/>
          <p:cNvPicPr preferRelativeResize="0"/>
          <p:nvPr/>
        </p:nvPicPr>
        <p:blipFill rotWithShape="1">
          <a:blip r:embed="rId3">
            <a:alphaModFix/>
          </a:blip>
          <a:srcRect l="9329" b="13043"/>
          <a:stretch/>
        </p:blipFill>
        <p:spPr>
          <a:xfrm>
            <a:off x="412512" y="0"/>
            <a:ext cx="15000576" cy="9819776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9"/>
          <p:cNvSpPr txBox="1"/>
          <p:nvPr/>
        </p:nvSpPr>
        <p:spPr>
          <a:xfrm>
            <a:off x="7500288" y="2540000"/>
            <a:ext cx="10375200" cy="5538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latin typeface="Calibri" panose="020F0502020204030204" pitchFamily="34" charset="0"/>
                <a:cs typeface="Calibri" panose="020F0502020204030204" pitchFamily="34" charset="0"/>
              </a:rPr>
              <a:t>SUMBANGAN KEPADA KESEJAHTERAAN SOSIAL DAN KUALITI HIDUP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73D1"/>
        </a:solidFill>
        <a:effectLst/>
      </p:bgPr>
    </p:bg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612;p23">
            <a:extLst>
              <a:ext uri="{FF2B5EF4-FFF2-40B4-BE49-F238E27FC236}">
                <a16:creationId xmlns:a16="http://schemas.microsoft.com/office/drawing/2014/main" id="{47109042-1964-725C-740C-AB357186EF3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11055" b="30618"/>
          <a:stretch/>
        </p:blipFill>
        <p:spPr>
          <a:xfrm>
            <a:off x="-271990" y="5570325"/>
            <a:ext cx="18037473" cy="47166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E6CF63C-99F0-AF6F-5B4A-DA707693E92C}"/>
              </a:ext>
            </a:extLst>
          </p:cNvPr>
          <p:cNvSpPr txBox="1"/>
          <p:nvPr/>
        </p:nvSpPr>
        <p:spPr>
          <a:xfrm flipH="1">
            <a:off x="3494314" y="2873830"/>
            <a:ext cx="129975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“Apa yang </a:t>
            </a:r>
            <a:r>
              <a:rPr lang="en-US" sz="8000" dirty="0" err="1"/>
              <a:t>kita</a:t>
            </a:r>
            <a:r>
              <a:rPr lang="en-US" sz="8000" dirty="0"/>
              <a:t> </a:t>
            </a:r>
            <a:r>
              <a:rPr lang="en-US" sz="8000" dirty="0" err="1"/>
              <a:t>bimbang</a:t>
            </a:r>
            <a:r>
              <a:rPr lang="en-US" sz="8000" dirty="0"/>
              <a:t>?”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28CF2"/>
        </a:solidFill>
        <a:effectLst/>
      </p:bgPr>
    </p:bg>
    <p:spTree>
      <p:nvGrpSpPr>
        <p:cNvPr id="1" name="Shape 262">
          <a:extLst>
            <a:ext uri="{FF2B5EF4-FFF2-40B4-BE49-F238E27FC236}">
              <a16:creationId xmlns:a16="http://schemas.microsoft.com/office/drawing/2014/main" id="{22D2E472-166D-F712-2DDD-395BB29425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Google Shape;263;p17">
            <a:extLst>
              <a:ext uri="{FF2B5EF4-FFF2-40B4-BE49-F238E27FC236}">
                <a16:creationId xmlns:a16="http://schemas.microsoft.com/office/drawing/2014/main" id="{462692C0-BDB4-5C2B-A910-40CB05416F9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35031"/>
          <a:stretch/>
        </p:blipFill>
        <p:spPr>
          <a:xfrm>
            <a:off x="0" y="-112975"/>
            <a:ext cx="8918175" cy="10476398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17">
            <a:extLst>
              <a:ext uri="{FF2B5EF4-FFF2-40B4-BE49-F238E27FC236}">
                <a16:creationId xmlns:a16="http://schemas.microsoft.com/office/drawing/2014/main" id="{19CE7753-89E2-230C-F130-5A3D590ABEF7}"/>
              </a:ext>
            </a:extLst>
          </p:cNvPr>
          <p:cNvSpPr txBox="1"/>
          <p:nvPr/>
        </p:nvSpPr>
        <p:spPr>
          <a:xfrm>
            <a:off x="0" y="6670898"/>
            <a:ext cx="13568041" cy="3161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3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702" b="1" dirty="0">
                <a:solidFill>
                  <a:srgbClr val="FFFFFF"/>
                </a:solidFill>
                <a:latin typeface="Comfortaa"/>
                <a:sym typeface="Comfortaa"/>
              </a:rPr>
              <a:t>PIAWAIAN</a:t>
            </a:r>
            <a:endParaRPr dirty="0"/>
          </a:p>
        </p:txBody>
      </p:sp>
      <p:grpSp>
        <p:nvGrpSpPr>
          <p:cNvPr id="265" name="Google Shape;265;p17">
            <a:extLst>
              <a:ext uri="{FF2B5EF4-FFF2-40B4-BE49-F238E27FC236}">
                <a16:creationId xmlns:a16="http://schemas.microsoft.com/office/drawing/2014/main" id="{908ED784-8770-6BB2-689D-C09865CA8FFE}"/>
              </a:ext>
            </a:extLst>
          </p:cNvPr>
          <p:cNvGrpSpPr/>
          <p:nvPr/>
        </p:nvGrpSpPr>
        <p:grpSpPr>
          <a:xfrm>
            <a:off x="14624440" y="-361655"/>
            <a:ext cx="3663583" cy="10649165"/>
            <a:chOff x="0" y="-95250"/>
            <a:chExt cx="964888" cy="2804700"/>
          </a:xfrm>
        </p:grpSpPr>
        <p:sp>
          <p:nvSpPr>
            <p:cNvPr id="266" name="Google Shape;266;p17">
              <a:extLst>
                <a:ext uri="{FF2B5EF4-FFF2-40B4-BE49-F238E27FC236}">
                  <a16:creationId xmlns:a16="http://schemas.microsoft.com/office/drawing/2014/main" id="{38F4EDB6-3F34-A0CE-6BB0-351E90E0D696}"/>
                </a:ext>
              </a:extLst>
            </p:cNvPr>
            <p:cNvSpPr/>
            <p:nvPr/>
          </p:nvSpPr>
          <p:spPr>
            <a:xfrm>
              <a:off x="0" y="0"/>
              <a:ext cx="964888" cy="2709333"/>
            </a:xfrm>
            <a:custGeom>
              <a:avLst/>
              <a:gdLst/>
              <a:ahLst/>
              <a:cxnLst/>
              <a:rect l="l" t="t" r="r" b="b"/>
              <a:pathLst>
                <a:path w="964888" h="2709333" extrusionOk="0">
                  <a:moveTo>
                    <a:pt x="0" y="0"/>
                  </a:moveTo>
                  <a:lnTo>
                    <a:pt x="964888" y="0"/>
                  </a:lnTo>
                  <a:lnTo>
                    <a:pt x="96488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00000">
                <a:alpha val="13330"/>
              </a:srgb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" name="Google Shape;267;p17">
              <a:extLst>
                <a:ext uri="{FF2B5EF4-FFF2-40B4-BE49-F238E27FC236}">
                  <a16:creationId xmlns:a16="http://schemas.microsoft.com/office/drawing/2014/main" id="{5D58C197-9161-11A0-F333-A0BE91395EFA}"/>
                </a:ext>
              </a:extLst>
            </p:cNvPr>
            <p:cNvSpPr txBox="1"/>
            <p:nvPr/>
          </p:nvSpPr>
          <p:spPr>
            <a:xfrm>
              <a:off x="0" y="-95250"/>
              <a:ext cx="964800" cy="280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18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68" name="Google Shape;268;p17">
            <a:extLst>
              <a:ext uri="{FF2B5EF4-FFF2-40B4-BE49-F238E27FC236}">
                <a16:creationId xmlns:a16="http://schemas.microsoft.com/office/drawing/2014/main" id="{F238B17D-8363-C785-E827-D58F20EAF98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r="46552" b="20622"/>
          <a:stretch/>
        </p:blipFill>
        <p:spPr>
          <a:xfrm>
            <a:off x="13160600" y="5110625"/>
            <a:ext cx="5127426" cy="5176374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7">
            <a:extLst>
              <a:ext uri="{FF2B5EF4-FFF2-40B4-BE49-F238E27FC236}">
                <a16:creationId xmlns:a16="http://schemas.microsoft.com/office/drawing/2014/main" id="{ED5178B6-32D7-5B53-20ED-E6C20BAA0759}"/>
              </a:ext>
            </a:extLst>
          </p:cNvPr>
          <p:cNvSpPr/>
          <p:nvPr/>
        </p:nvSpPr>
        <p:spPr>
          <a:xfrm>
            <a:off x="14624440" y="5461156"/>
            <a:ext cx="3663560" cy="3507002"/>
          </a:xfrm>
          <a:custGeom>
            <a:avLst/>
            <a:gdLst/>
            <a:ahLst/>
            <a:cxnLst/>
            <a:rect l="l" t="t" r="r" b="b"/>
            <a:pathLst>
              <a:path w="3663560" h="3507002" extrusionOk="0">
                <a:moveTo>
                  <a:pt x="0" y="0"/>
                </a:moveTo>
                <a:lnTo>
                  <a:pt x="3663560" y="0"/>
                </a:lnTo>
                <a:lnTo>
                  <a:pt x="3663560" y="3507002"/>
                </a:lnTo>
                <a:lnTo>
                  <a:pt x="0" y="350700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27000"/>
            </a:blip>
            <a:stretch>
              <a:fillRect r="-90679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70" name="Google Shape;270;p17">
            <a:extLst>
              <a:ext uri="{FF2B5EF4-FFF2-40B4-BE49-F238E27FC236}">
                <a16:creationId xmlns:a16="http://schemas.microsoft.com/office/drawing/2014/main" id="{8F45401C-596E-7CC3-62EA-04010D25CBE8}"/>
              </a:ext>
            </a:extLst>
          </p:cNvPr>
          <p:cNvSpPr txBox="1"/>
          <p:nvPr/>
        </p:nvSpPr>
        <p:spPr>
          <a:xfrm>
            <a:off x="13653468" y="6415344"/>
            <a:ext cx="4634400" cy="3963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300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942" b="1" i="0" u="none" strike="noStrike" cap="none" dirty="0">
                <a:solidFill>
                  <a:srgbClr val="628CF2"/>
                </a:solidFill>
                <a:latin typeface="Comfortaa"/>
                <a:ea typeface="Comfortaa"/>
                <a:cs typeface="Comfortaa"/>
                <a:sym typeface="Comfortaa"/>
              </a:rPr>
              <a:t>03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30215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BA3D"/>
        </a:solidFill>
        <a:effectLst/>
      </p:bgPr>
    </p:bg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8"/>
          <p:cNvSpPr/>
          <p:nvPr/>
        </p:nvSpPr>
        <p:spPr>
          <a:xfrm rot="-5400000">
            <a:off x="355437" y="3283847"/>
            <a:ext cx="8169070" cy="5503911"/>
          </a:xfrm>
          <a:custGeom>
            <a:avLst/>
            <a:gdLst/>
            <a:ahLst/>
            <a:cxnLst/>
            <a:rect l="l" t="t" r="r" b="b"/>
            <a:pathLst>
              <a:path w="8169070" h="5503911" extrusionOk="0">
                <a:moveTo>
                  <a:pt x="0" y="0"/>
                </a:moveTo>
                <a:lnTo>
                  <a:pt x="8169070" y="0"/>
                </a:lnTo>
                <a:lnTo>
                  <a:pt x="8169070" y="5503911"/>
                </a:lnTo>
                <a:lnTo>
                  <a:pt x="0" y="550391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23000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276" name="Google Shape;276;p18"/>
          <p:cNvGrpSpPr/>
          <p:nvPr/>
        </p:nvGrpSpPr>
        <p:grpSpPr>
          <a:xfrm>
            <a:off x="8680564" y="2117930"/>
            <a:ext cx="5503911" cy="8169070"/>
            <a:chOff x="0" y="0"/>
            <a:chExt cx="7338548" cy="10892094"/>
          </a:xfrm>
        </p:grpSpPr>
        <p:sp>
          <p:nvSpPr>
            <p:cNvPr id="277" name="Google Shape;277;p18"/>
            <p:cNvSpPr/>
            <p:nvPr/>
          </p:nvSpPr>
          <p:spPr>
            <a:xfrm rot="-5400000">
              <a:off x="-1776773" y="1776773"/>
              <a:ext cx="10892094" cy="7338548"/>
            </a:xfrm>
            <a:custGeom>
              <a:avLst/>
              <a:gdLst/>
              <a:ahLst/>
              <a:cxnLst/>
              <a:rect l="l" t="t" r="r" b="b"/>
              <a:pathLst>
                <a:path w="10892094" h="7338548" extrusionOk="0">
                  <a:moveTo>
                    <a:pt x="0" y="0"/>
                  </a:moveTo>
                  <a:lnTo>
                    <a:pt x="10892094" y="0"/>
                  </a:lnTo>
                  <a:lnTo>
                    <a:pt x="10892094" y="7338548"/>
                  </a:lnTo>
                  <a:lnTo>
                    <a:pt x="0" y="7338548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>
                <a:alphaModFix amt="23000"/>
              </a:blip>
              <a:stretch>
                <a:fillRect/>
              </a:stretch>
            </a:blip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78" name="Google Shape;278;p18"/>
            <p:cNvGrpSpPr/>
            <p:nvPr/>
          </p:nvGrpSpPr>
          <p:grpSpPr>
            <a:xfrm>
              <a:off x="587057" y="182753"/>
              <a:ext cx="6107105" cy="10117742"/>
              <a:chOff x="0" y="-95250"/>
              <a:chExt cx="1229412" cy="2036788"/>
            </a:xfrm>
          </p:grpSpPr>
          <p:sp>
            <p:nvSpPr>
              <p:cNvPr id="279" name="Google Shape;279;p18"/>
              <p:cNvSpPr/>
              <p:nvPr/>
            </p:nvSpPr>
            <p:spPr>
              <a:xfrm>
                <a:off x="0" y="0"/>
                <a:ext cx="1229412" cy="1941538"/>
              </a:xfrm>
              <a:custGeom>
                <a:avLst/>
                <a:gdLst/>
                <a:ahLst/>
                <a:cxnLst/>
                <a:rect l="l" t="t" r="r" b="b"/>
                <a:pathLst>
                  <a:path w="1229412" h="1941538" extrusionOk="0">
                    <a:moveTo>
                      <a:pt x="69050" y="0"/>
                    </a:moveTo>
                    <a:lnTo>
                      <a:pt x="1160362" y="0"/>
                    </a:lnTo>
                    <a:cubicBezTo>
                      <a:pt x="1178675" y="0"/>
                      <a:pt x="1196238" y="7275"/>
                      <a:pt x="1209188" y="20224"/>
                    </a:cubicBezTo>
                    <a:cubicBezTo>
                      <a:pt x="1222137" y="33174"/>
                      <a:pt x="1229412" y="50737"/>
                      <a:pt x="1229412" y="69050"/>
                    </a:cubicBezTo>
                    <a:lnTo>
                      <a:pt x="1229412" y="1872487"/>
                    </a:lnTo>
                    <a:cubicBezTo>
                      <a:pt x="1229412" y="1890801"/>
                      <a:pt x="1222137" y="1908364"/>
                      <a:pt x="1209188" y="1921314"/>
                    </a:cubicBezTo>
                    <a:cubicBezTo>
                      <a:pt x="1196238" y="1934263"/>
                      <a:pt x="1178675" y="1941538"/>
                      <a:pt x="1160362" y="1941538"/>
                    </a:cubicBezTo>
                    <a:lnTo>
                      <a:pt x="69050" y="1941538"/>
                    </a:lnTo>
                    <a:cubicBezTo>
                      <a:pt x="50737" y="1941538"/>
                      <a:pt x="33174" y="1934263"/>
                      <a:pt x="20224" y="1921314"/>
                    </a:cubicBezTo>
                    <a:cubicBezTo>
                      <a:pt x="7275" y="1908364"/>
                      <a:pt x="0" y="1890801"/>
                      <a:pt x="0" y="1872487"/>
                    </a:cubicBezTo>
                    <a:lnTo>
                      <a:pt x="0" y="69050"/>
                    </a:lnTo>
                    <a:cubicBezTo>
                      <a:pt x="0" y="50737"/>
                      <a:pt x="7275" y="33174"/>
                      <a:pt x="20224" y="20224"/>
                    </a:cubicBezTo>
                    <a:cubicBezTo>
                      <a:pt x="33174" y="7275"/>
                      <a:pt x="50737" y="0"/>
                      <a:pt x="690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18"/>
              <p:cNvSpPr txBox="1"/>
              <p:nvPr/>
            </p:nvSpPr>
            <p:spPr>
              <a:xfrm>
                <a:off x="0" y="-95250"/>
                <a:ext cx="1229412" cy="20367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218777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286" name="Google Shape;286;p18"/>
          <p:cNvGrpSpPr/>
          <p:nvPr/>
        </p:nvGrpSpPr>
        <p:grpSpPr>
          <a:xfrm>
            <a:off x="2219599" y="2117930"/>
            <a:ext cx="4580297" cy="7588257"/>
            <a:chOff x="0" y="-95250"/>
            <a:chExt cx="1229412" cy="2036788"/>
          </a:xfrm>
        </p:grpSpPr>
        <p:sp>
          <p:nvSpPr>
            <p:cNvPr id="287" name="Google Shape;287;p18"/>
            <p:cNvSpPr/>
            <p:nvPr/>
          </p:nvSpPr>
          <p:spPr>
            <a:xfrm>
              <a:off x="0" y="0"/>
              <a:ext cx="1229412" cy="1941538"/>
            </a:xfrm>
            <a:custGeom>
              <a:avLst/>
              <a:gdLst/>
              <a:ahLst/>
              <a:cxnLst/>
              <a:rect l="l" t="t" r="r" b="b"/>
              <a:pathLst>
                <a:path w="1229412" h="1941538" extrusionOk="0">
                  <a:moveTo>
                    <a:pt x="86203" y="0"/>
                  </a:moveTo>
                  <a:lnTo>
                    <a:pt x="1143209" y="0"/>
                  </a:lnTo>
                  <a:cubicBezTo>
                    <a:pt x="1166072" y="0"/>
                    <a:pt x="1187998" y="9082"/>
                    <a:pt x="1204164" y="25248"/>
                  </a:cubicBezTo>
                  <a:cubicBezTo>
                    <a:pt x="1220330" y="41414"/>
                    <a:pt x="1229412" y="63341"/>
                    <a:pt x="1229412" y="86203"/>
                  </a:cubicBezTo>
                  <a:lnTo>
                    <a:pt x="1229412" y="1855335"/>
                  </a:lnTo>
                  <a:cubicBezTo>
                    <a:pt x="1229412" y="1878197"/>
                    <a:pt x="1220330" y="1900123"/>
                    <a:pt x="1204164" y="1916290"/>
                  </a:cubicBezTo>
                  <a:cubicBezTo>
                    <a:pt x="1187998" y="1932456"/>
                    <a:pt x="1166072" y="1941538"/>
                    <a:pt x="1143209" y="1941538"/>
                  </a:cubicBezTo>
                  <a:lnTo>
                    <a:pt x="86203" y="1941538"/>
                  </a:lnTo>
                  <a:cubicBezTo>
                    <a:pt x="63341" y="1941538"/>
                    <a:pt x="41414" y="1932456"/>
                    <a:pt x="25248" y="1916290"/>
                  </a:cubicBezTo>
                  <a:cubicBezTo>
                    <a:pt x="9082" y="1900123"/>
                    <a:pt x="0" y="1878197"/>
                    <a:pt x="0" y="1855335"/>
                  </a:cubicBezTo>
                  <a:lnTo>
                    <a:pt x="0" y="86203"/>
                  </a:lnTo>
                  <a:cubicBezTo>
                    <a:pt x="0" y="63341"/>
                    <a:pt x="9082" y="41414"/>
                    <a:pt x="25248" y="25248"/>
                  </a:cubicBezTo>
                  <a:cubicBezTo>
                    <a:pt x="41414" y="9082"/>
                    <a:pt x="63341" y="0"/>
                    <a:pt x="862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18"/>
            <p:cNvSpPr txBox="1"/>
            <p:nvPr/>
          </p:nvSpPr>
          <p:spPr>
            <a:xfrm>
              <a:off x="0" y="-95250"/>
              <a:ext cx="1229400" cy="2036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0675" tIns="40675" rIns="40675" bIns="40675" anchor="ctr" anchorCtr="0">
              <a:noAutofit/>
            </a:bodyPr>
            <a:lstStyle/>
            <a:p>
              <a:pPr marL="0" marR="0" lvl="0" indent="0" algn="ctr" rtl="0">
                <a:lnSpc>
                  <a:spcPct val="218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89" name="Google Shape;289;p18"/>
          <p:cNvGrpSpPr/>
          <p:nvPr/>
        </p:nvGrpSpPr>
        <p:grpSpPr>
          <a:xfrm rot="10800000">
            <a:off x="9120857" y="2609861"/>
            <a:ext cx="4577042" cy="7872129"/>
            <a:chOff x="0" y="-95250"/>
            <a:chExt cx="1205476" cy="2073318"/>
          </a:xfrm>
        </p:grpSpPr>
        <p:sp>
          <p:nvSpPr>
            <p:cNvPr id="290" name="Google Shape;290;p18"/>
            <p:cNvSpPr/>
            <p:nvPr/>
          </p:nvSpPr>
          <p:spPr>
            <a:xfrm>
              <a:off x="0" y="0"/>
              <a:ext cx="1205476" cy="1978068"/>
            </a:xfrm>
            <a:custGeom>
              <a:avLst/>
              <a:gdLst/>
              <a:ahLst/>
              <a:cxnLst/>
              <a:rect l="l" t="t" r="r" b="b"/>
              <a:pathLst>
                <a:path w="1205476" h="1978068" extrusionOk="0">
                  <a:moveTo>
                    <a:pt x="86265" y="0"/>
                  </a:moveTo>
                  <a:lnTo>
                    <a:pt x="1119211" y="0"/>
                  </a:lnTo>
                  <a:cubicBezTo>
                    <a:pt x="1142090" y="0"/>
                    <a:pt x="1164032" y="9089"/>
                    <a:pt x="1180210" y="25266"/>
                  </a:cubicBezTo>
                  <a:cubicBezTo>
                    <a:pt x="1196387" y="41444"/>
                    <a:pt x="1205476" y="63386"/>
                    <a:pt x="1205476" y="86265"/>
                  </a:cubicBezTo>
                  <a:lnTo>
                    <a:pt x="1205476" y="1891803"/>
                  </a:lnTo>
                  <a:cubicBezTo>
                    <a:pt x="1205476" y="1939446"/>
                    <a:pt x="1166854" y="1978068"/>
                    <a:pt x="1119211" y="1978068"/>
                  </a:cubicBezTo>
                  <a:lnTo>
                    <a:pt x="86265" y="1978068"/>
                  </a:lnTo>
                  <a:cubicBezTo>
                    <a:pt x="63386" y="1978068"/>
                    <a:pt x="41444" y="1968979"/>
                    <a:pt x="25266" y="1952802"/>
                  </a:cubicBezTo>
                  <a:cubicBezTo>
                    <a:pt x="9089" y="1936624"/>
                    <a:pt x="0" y="1914682"/>
                    <a:pt x="0" y="1891803"/>
                  </a:cubicBezTo>
                  <a:lnTo>
                    <a:pt x="0" y="86265"/>
                  </a:lnTo>
                  <a:cubicBezTo>
                    <a:pt x="0" y="63386"/>
                    <a:pt x="9089" y="41444"/>
                    <a:pt x="25266" y="25266"/>
                  </a:cubicBezTo>
                  <a:cubicBezTo>
                    <a:pt x="41444" y="9089"/>
                    <a:pt x="63386" y="0"/>
                    <a:pt x="86265" y="0"/>
                  </a:cubicBezTo>
                  <a:close/>
                </a:path>
              </a:pathLst>
            </a:custGeom>
            <a:gradFill>
              <a:gsLst>
                <a:gs pos="0">
                  <a:srgbClr val="F5BA3D"/>
                </a:gs>
                <a:gs pos="100000">
                  <a:srgbClr val="F5BA3D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18"/>
            <p:cNvSpPr txBox="1"/>
            <p:nvPr/>
          </p:nvSpPr>
          <p:spPr>
            <a:xfrm>
              <a:off x="0" y="-95250"/>
              <a:ext cx="1205476" cy="20733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18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95" name="Google Shape;295;p18"/>
          <p:cNvGrpSpPr/>
          <p:nvPr/>
        </p:nvGrpSpPr>
        <p:grpSpPr>
          <a:xfrm rot="10800000">
            <a:off x="2239372" y="2997562"/>
            <a:ext cx="4587656" cy="6783054"/>
            <a:chOff x="-5414" y="-20002"/>
            <a:chExt cx="1210890" cy="2073300"/>
          </a:xfrm>
        </p:grpSpPr>
        <p:sp>
          <p:nvSpPr>
            <p:cNvPr id="296" name="Google Shape;296;p18"/>
            <p:cNvSpPr/>
            <p:nvPr/>
          </p:nvSpPr>
          <p:spPr>
            <a:xfrm>
              <a:off x="0" y="0"/>
              <a:ext cx="1205476" cy="1978068"/>
            </a:xfrm>
            <a:custGeom>
              <a:avLst/>
              <a:gdLst/>
              <a:ahLst/>
              <a:cxnLst/>
              <a:rect l="l" t="t" r="r" b="b"/>
              <a:pathLst>
                <a:path w="1205476" h="1978068" extrusionOk="0">
                  <a:moveTo>
                    <a:pt x="86265" y="0"/>
                  </a:moveTo>
                  <a:lnTo>
                    <a:pt x="1119211" y="0"/>
                  </a:lnTo>
                  <a:cubicBezTo>
                    <a:pt x="1142090" y="0"/>
                    <a:pt x="1164032" y="9089"/>
                    <a:pt x="1180210" y="25266"/>
                  </a:cubicBezTo>
                  <a:cubicBezTo>
                    <a:pt x="1196387" y="41444"/>
                    <a:pt x="1205476" y="63386"/>
                    <a:pt x="1205476" y="86265"/>
                  </a:cubicBezTo>
                  <a:lnTo>
                    <a:pt x="1205476" y="1891803"/>
                  </a:lnTo>
                  <a:cubicBezTo>
                    <a:pt x="1205476" y="1939446"/>
                    <a:pt x="1166854" y="1978068"/>
                    <a:pt x="1119211" y="1978068"/>
                  </a:cubicBezTo>
                  <a:lnTo>
                    <a:pt x="86265" y="1978068"/>
                  </a:lnTo>
                  <a:cubicBezTo>
                    <a:pt x="63386" y="1978068"/>
                    <a:pt x="41444" y="1968979"/>
                    <a:pt x="25266" y="1952802"/>
                  </a:cubicBezTo>
                  <a:cubicBezTo>
                    <a:pt x="9089" y="1936624"/>
                    <a:pt x="0" y="1914682"/>
                    <a:pt x="0" y="1891803"/>
                  </a:cubicBezTo>
                  <a:lnTo>
                    <a:pt x="0" y="86265"/>
                  </a:lnTo>
                  <a:cubicBezTo>
                    <a:pt x="0" y="63386"/>
                    <a:pt x="9089" y="41444"/>
                    <a:pt x="25266" y="25266"/>
                  </a:cubicBezTo>
                  <a:cubicBezTo>
                    <a:pt x="41444" y="9089"/>
                    <a:pt x="63386" y="0"/>
                    <a:pt x="86265" y="0"/>
                  </a:cubicBezTo>
                  <a:close/>
                </a:path>
              </a:pathLst>
            </a:custGeom>
            <a:gradFill>
              <a:gsLst>
                <a:gs pos="0">
                  <a:srgbClr val="F5BA3D"/>
                </a:gs>
                <a:gs pos="100000">
                  <a:srgbClr val="F5BA3D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8"/>
            <p:cNvSpPr txBox="1"/>
            <p:nvPr/>
          </p:nvSpPr>
          <p:spPr>
            <a:xfrm>
              <a:off x="-5414" y="-20002"/>
              <a:ext cx="1205400" cy="207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18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98" name="Google Shape;298;p18"/>
          <p:cNvSpPr txBox="1"/>
          <p:nvPr/>
        </p:nvSpPr>
        <p:spPr>
          <a:xfrm>
            <a:off x="447422" y="740814"/>
            <a:ext cx="17393154" cy="1135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3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i="0" u="none" strike="noStrike" dirty="0" err="1">
                <a:solidFill>
                  <a:srgbClr val="000000"/>
                </a:solidFill>
                <a:effectLst/>
              </a:rPr>
              <a:t>Objektif</a:t>
            </a:r>
            <a:r>
              <a:rPr lang="en-US" sz="60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6000" b="1" i="0" u="none" strike="noStrike" dirty="0" err="1">
                <a:solidFill>
                  <a:srgbClr val="000000"/>
                </a:solidFill>
                <a:effectLst/>
              </a:rPr>
              <a:t>Piawaian</a:t>
            </a:r>
            <a:r>
              <a:rPr lang="en-US" sz="6000" b="1" i="0" u="none" strike="noStrike" dirty="0">
                <a:solidFill>
                  <a:srgbClr val="000000"/>
                </a:solidFill>
                <a:effectLst/>
              </a:rPr>
              <a:t> ASEAN </a:t>
            </a:r>
            <a:endParaRPr sz="6000" dirty="0"/>
          </a:p>
        </p:txBody>
      </p:sp>
      <p:sp>
        <p:nvSpPr>
          <p:cNvPr id="302" name="Google Shape;302;p18"/>
          <p:cNvSpPr txBox="1"/>
          <p:nvPr/>
        </p:nvSpPr>
        <p:spPr>
          <a:xfrm>
            <a:off x="2365569" y="2518219"/>
            <a:ext cx="4346885" cy="7325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l">
              <a:buNone/>
            </a:pP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Kelestarian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(Sustainability)</a:t>
            </a:r>
          </a:p>
          <a:p>
            <a:pPr algn="l">
              <a:buNone/>
            </a:pP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Piawaian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ini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membantu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memastikan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bahawa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aktiviti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pelancongan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Menjaga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alam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sekitar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 (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tidak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merosakkan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hutan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,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sungai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,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haiwan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Menggunakan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sumber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dengan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bijak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 (air,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tenaga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,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makanan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tempatan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Berterusan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untuk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jangka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masa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panjang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,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bukan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sekadar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trend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sementara</a:t>
            </a:r>
            <a:endParaRPr lang="en-US" sz="2800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Mendidik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pelancong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dan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komuniti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 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tentang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kepentingan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menjaga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bumi</a:t>
            </a:r>
            <a:endParaRPr lang="en-US" sz="2800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69A157-7EBF-852D-ABC8-AD2DA5D965CF}"/>
              </a:ext>
            </a:extLst>
          </p:cNvPr>
          <p:cNvSpPr txBox="1"/>
          <p:nvPr/>
        </p:nvSpPr>
        <p:spPr>
          <a:xfrm>
            <a:off x="9106043" y="2737162"/>
            <a:ext cx="4577043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Kesejahteraan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(Well-being)</a:t>
            </a:r>
          </a:p>
          <a:p>
            <a:pPr algn="l">
              <a:buNone/>
            </a:pP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Piawaian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ini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juga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ingin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memastikan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komuniti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tempatan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Mendapat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manfaat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ekonomi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 –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pendapatan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masuk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ke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kampung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Kekal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sihat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dari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segi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sosial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&amp;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budaya</a:t>
            </a:r>
            <a:endParaRPr lang="en-US" sz="2800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Bangga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dengan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identiti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dan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warisan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mereka</a:t>
            </a:r>
            <a:endParaRPr lang="en-US" sz="2800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Hidup </a:t>
            </a: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harmoni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 dan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terus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berkembang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bersama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aktiviti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pelancongan</a:t>
            </a:r>
            <a:endParaRPr lang="en-US" sz="2800" b="0" i="0" u="none" strike="noStrike" dirty="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73D1"/>
        </a:solidFill>
        <a:effectLst/>
      </p:bgPr>
    </p:bg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21"/>
          <p:cNvSpPr txBox="1"/>
          <p:nvPr/>
        </p:nvSpPr>
        <p:spPr>
          <a:xfrm>
            <a:off x="1774960" y="505112"/>
            <a:ext cx="14738080" cy="1665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3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799" b="1" dirty="0" err="1">
                <a:solidFill>
                  <a:srgbClr val="FFFFFF"/>
                </a:solidFill>
                <a:latin typeface="Comfortaa"/>
                <a:sym typeface="Comfortaa"/>
              </a:rPr>
              <a:t>Aktiviti</a:t>
            </a:r>
            <a:r>
              <a:rPr lang="en-US" sz="8799" b="1" dirty="0">
                <a:solidFill>
                  <a:srgbClr val="FFFFFF"/>
                </a:solidFill>
                <a:latin typeface="Comfortaa"/>
                <a:sym typeface="Comfortaa"/>
              </a:rPr>
              <a:t> 3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97E25A9-6423-9A82-EE9C-0B1FF6FB7B1C}"/>
              </a:ext>
            </a:extLst>
          </p:cNvPr>
          <p:cNvSpPr txBox="1"/>
          <p:nvPr/>
        </p:nvSpPr>
        <p:spPr>
          <a:xfrm>
            <a:off x="1774960" y="3309649"/>
            <a:ext cx="1113608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5400" dirty="0">
                <a:solidFill>
                  <a:schemeClr val="bg1"/>
                </a:solidFill>
              </a:rPr>
              <a:t>Reka </a:t>
            </a:r>
            <a:r>
              <a:rPr lang="en-US" sz="5400" dirty="0" err="1">
                <a:solidFill>
                  <a:schemeClr val="bg1"/>
                </a:solidFill>
              </a:rPr>
              <a:t>produk</a:t>
            </a:r>
            <a:r>
              <a:rPr lang="en-US" sz="5400" dirty="0">
                <a:solidFill>
                  <a:schemeClr val="bg1"/>
                </a:solidFill>
              </a:rPr>
              <a:t> CBT </a:t>
            </a:r>
            <a:r>
              <a:rPr lang="en-US" sz="5400" dirty="0" err="1">
                <a:solidFill>
                  <a:schemeClr val="bg1"/>
                </a:solidFill>
              </a:rPr>
              <a:t>berdasarkan</a:t>
            </a:r>
            <a:r>
              <a:rPr lang="en-US" sz="5400" dirty="0">
                <a:solidFill>
                  <a:schemeClr val="bg1"/>
                </a:solidFill>
              </a:rPr>
              <a:t> </a:t>
            </a:r>
            <a:r>
              <a:rPr lang="en-US" sz="5400" dirty="0" err="1">
                <a:solidFill>
                  <a:schemeClr val="bg1"/>
                </a:solidFill>
              </a:rPr>
              <a:t>kekuatan</a:t>
            </a:r>
            <a:r>
              <a:rPr lang="en-US" sz="5400" dirty="0">
                <a:solidFill>
                  <a:schemeClr val="bg1"/>
                </a:solidFill>
              </a:rPr>
              <a:t> kampung masing-masing</a:t>
            </a:r>
          </a:p>
          <a:p>
            <a:pPr>
              <a:buNone/>
            </a:pP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E3C517-B2D6-3AB7-4BF4-9DF7D9B876B6}"/>
              </a:ext>
            </a:extLst>
          </p:cNvPr>
          <p:cNvSpPr txBox="1"/>
          <p:nvPr/>
        </p:nvSpPr>
        <p:spPr>
          <a:xfrm>
            <a:off x="5388428" y="6111365"/>
            <a:ext cx="11462657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4400" dirty="0">
                <a:solidFill>
                  <a:schemeClr val="bg1"/>
                </a:solidFill>
              </a:rPr>
              <a:t>Apa yang </a:t>
            </a:r>
            <a:r>
              <a:rPr lang="en-US" sz="4400" dirty="0" err="1">
                <a:solidFill>
                  <a:schemeClr val="bg1"/>
                </a:solidFill>
              </a:rPr>
              <a:t>komuniti</a:t>
            </a:r>
            <a:r>
              <a:rPr lang="en-US" sz="4400" dirty="0">
                <a:solidFill>
                  <a:schemeClr val="bg1"/>
                </a:solidFill>
              </a:rPr>
              <a:t> </a:t>
            </a:r>
            <a:r>
              <a:rPr lang="en-US" sz="4400" dirty="0" err="1">
                <a:solidFill>
                  <a:schemeClr val="bg1"/>
                </a:solidFill>
              </a:rPr>
              <a:t>anda</a:t>
            </a:r>
            <a:r>
              <a:rPr lang="en-US" sz="4400" dirty="0">
                <a:solidFill>
                  <a:schemeClr val="bg1"/>
                </a:solidFill>
              </a:rPr>
              <a:t> </a:t>
            </a:r>
            <a:r>
              <a:rPr lang="en-US" sz="4400" dirty="0" err="1">
                <a:solidFill>
                  <a:schemeClr val="bg1"/>
                </a:solidFill>
              </a:rPr>
              <a:t>ada</a:t>
            </a:r>
            <a:r>
              <a:rPr lang="en-US" sz="4400" dirty="0">
                <a:solidFill>
                  <a:schemeClr val="bg1"/>
                </a:solidFill>
              </a:rPr>
              <a:t>?</a:t>
            </a:r>
          </a:p>
          <a:p>
            <a:pPr>
              <a:buNone/>
            </a:pPr>
            <a:r>
              <a:rPr lang="en-US" sz="4400" dirty="0" err="1">
                <a:solidFill>
                  <a:schemeClr val="bg1"/>
                </a:solidFill>
              </a:rPr>
              <a:t>Apakah</a:t>
            </a:r>
            <a:r>
              <a:rPr lang="en-US" sz="4400" dirty="0">
                <a:solidFill>
                  <a:schemeClr val="bg1"/>
                </a:solidFill>
              </a:rPr>
              <a:t> </a:t>
            </a:r>
            <a:r>
              <a:rPr lang="en-US" sz="4400" dirty="0" err="1">
                <a:solidFill>
                  <a:schemeClr val="bg1"/>
                </a:solidFill>
              </a:rPr>
              <a:t>peluang</a:t>
            </a:r>
            <a:r>
              <a:rPr lang="en-US" sz="4400" dirty="0">
                <a:solidFill>
                  <a:schemeClr val="bg1"/>
                </a:solidFill>
              </a:rPr>
              <a:t> </a:t>
            </a:r>
            <a:r>
              <a:rPr lang="en-US" sz="4400" dirty="0" err="1">
                <a:solidFill>
                  <a:schemeClr val="bg1"/>
                </a:solidFill>
              </a:rPr>
              <a:t>pelancongan</a:t>
            </a:r>
            <a:r>
              <a:rPr lang="en-US" sz="4400" dirty="0">
                <a:solidFill>
                  <a:schemeClr val="bg1"/>
                </a:solidFill>
              </a:rPr>
              <a:t>?</a:t>
            </a:r>
          </a:p>
          <a:p>
            <a:r>
              <a:rPr lang="en-US" sz="4400" dirty="0" err="1">
                <a:solidFill>
                  <a:schemeClr val="bg1"/>
                </a:solidFill>
              </a:rPr>
              <a:t>Bagaimana</a:t>
            </a:r>
            <a:r>
              <a:rPr lang="en-US" sz="4400" dirty="0">
                <a:solidFill>
                  <a:schemeClr val="bg1"/>
                </a:solidFill>
              </a:rPr>
              <a:t> </a:t>
            </a:r>
            <a:r>
              <a:rPr lang="en-US" sz="4400" dirty="0" err="1">
                <a:solidFill>
                  <a:schemeClr val="bg1"/>
                </a:solidFill>
              </a:rPr>
              <a:t>ia</a:t>
            </a:r>
            <a:r>
              <a:rPr lang="en-US" sz="4400" dirty="0">
                <a:solidFill>
                  <a:schemeClr val="bg1"/>
                </a:solidFill>
              </a:rPr>
              <a:t> </a:t>
            </a:r>
            <a:r>
              <a:rPr lang="en-US" sz="4400" dirty="0" err="1">
                <a:solidFill>
                  <a:schemeClr val="bg1"/>
                </a:solidFill>
              </a:rPr>
              <a:t>boleh</a:t>
            </a:r>
            <a:r>
              <a:rPr lang="en-US" sz="4400" dirty="0">
                <a:solidFill>
                  <a:schemeClr val="bg1"/>
                </a:solidFill>
              </a:rPr>
              <a:t> </a:t>
            </a:r>
            <a:r>
              <a:rPr lang="en-US" sz="4400" dirty="0" err="1">
                <a:solidFill>
                  <a:schemeClr val="bg1"/>
                </a:solidFill>
              </a:rPr>
              <a:t>bantu</a:t>
            </a:r>
            <a:r>
              <a:rPr lang="en-US" sz="4400" dirty="0">
                <a:solidFill>
                  <a:schemeClr val="bg1"/>
                </a:solidFill>
              </a:rPr>
              <a:t> </a:t>
            </a:r>
            <a:r>
              <a:rPr lang="en-US" sz="4400" dirty="0" err="1">
                <a:solidFill>
                  <a:schemeClr val="bg1"/>
                </a:solidFill>
              </a:rPr>
              <a:t>kesejahteraan</a:t>
            </a:r>
            <a:r>
              <a:rPr lang="en-US" sz="4400" dirty="0">
                <a:solidFill>
                  <a:schemeClr val="bg1"/>
                </a:solidFill>
              </a:rPr>
              <a:t>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5B845"/>
        </a:solidFill>
        <a:effectLst/>
      </p:bgPr>
    </p:bg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23"/>
          <p:cNvSpPr txBox="1"/>
          <p:nvPr/>
        </p:nvSpPr>
        <p:spPr>
          <a:xfrm>
            <a:off x="1028700" y="1165300"/>
            <a:ext cx="16230600" cy="3236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2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101" b="1" i="0" u="none" strike="noStrike" cap="none" dirty="0" err="1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Terima</a:t>
            </a:r>
            <a:r>
              <a:rPr lang="en-US" sz="17101" b="1" i="0" u="none" strike="noStrike" cap="none" dirty="0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 Kasih</a:t>
            </a:r>
            <a:endParaRPr dirty="0"/>
          </a:p>
        </p:txBody>
      </p:sp>
      <p:pic>
        <p:nvPicPr>
          <p:cNvPr id="612" name="Google Shape;612;p23"/>
          <p:cNvPicPr preferRelativeResize="0"/>
          <p:nvPr/>
        </p:nvPicPr>
        <p:blipFill rotWithShape="1">
          <a:blip r:embed="rId3">
            <a:alphaModFix/>
          </a:blip>
          <a:srcRect r="11055" b="30618"/>
          <a:stretch/>
        </p:blipFill>
        <p:spPr>
          <a:xfrm>
            <a:off x="250525" y="4144750"/>
            <a:ext cx="18037473" cy="6142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28CF2"/>
        </a:solidFill>
        <a:effectLst/>
      </p:bgPr>
    </p:bg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" name="Google Shape;388;p20"/>
          <p:cNvPicPr preferRelativeResize="0"/>
          <p:nvPr/>
        </p:nvPicPr>
        <p:blipFill rotWithShape="1">
          <a:blip r:embed="rId3">
            <a:alphaModFix/>
          </a:blip>
          <a:srcRect r="29408"/>
          <a:stretch/>
        </p:blipFill>
        <p:spPr>
          <a:xfrm>
            <a:off x="12558950" y="329425"/>
            <a:ext cx="5729049" cy="487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Google Shape;389;p20"/>
          <p:cNvPicPr preferRelativeResize="0"/>
          <p:nvPr/>
        </p:nvPicPr>
        <p:blipFill rotWithShape="1">
          <a:blip r:embed="rId4">
            <a:alphaModFix/>
          </a:blip>
          <a:srcRect t="48625"/>
          <a:stretch/>
        </p:blipFill>
        <p:spPr>
          <a:xfrm>
            <a:off x="1889525" y="0"/>
            <a:ext cx="14784200" cy="652357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90" name="Google Shape;390;p20"/>
          <p:cNvGrpSpPr/>
          <p:nvPr/>
        </p:nvGrpSpPr>
        <p:grpSpPr>
          <a:xfrm>
            <a:off x="8570287" y="5416573"/>
            <a:ext cx="4907739" cy="3323219"/>
            <a:chOff x="0" y="-22173"/>
            <a:chExt cx="6543653" cy="4430959"/>
          </a:xfrm>
        </p:grpSpPr>
        <p:sp>
          <p:nvSpPr>
            <p:cNvPr id="391" name="Google Shape;391;p20"/>
            <p:cNvSpPr/>
            <p:nvPr/>
          </p:nvSpPr>
          <p:spPr>
            <a:xfrm>
              <a:off x="0" y="0"/>
              <a:ext cx="6543653" cy="4408786"/>
            </a:xfrm>
            <a:custGeom>
              <a:avLst/>
              <a:gdLst/>
              <a:ahLst/>
              <a:cxnLst/>
              <a:rect l="l" t="t" r="r" b="b"/>
              <a:pathLst>
                <a:path w="6543653" h="4408786" extrusionOk="0">
                  <a:moveTo>
                    <a:pt x="0" y="0"/>
                  </a:moveTo>
                  <a:lnTo>
                    <a:pt x="6543653" y="0"/>
                  </a:lnTo>
                  <a:lnTo>
                    <a:pt x="6543653" y="4408786"/>
                  </a:lnTo>
                  <a:lnTo>
                    <a:pt x="0" y="4408786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5">
                <a:alphaModFix amt="17000"/>
              </a:blip>
              <a:stretch>
                <a:fillRect/>
              </a:stretch>
            </a:blip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92" name="Google Shape;392;p20"/>
            <p:cNvGrpSpPr/>
            <p:nvPr/>
          </p:nvGrpSpPr>
          <p:grpSpPr>
            <a:xfrm>
              <a:off x="0" y="-22173"/>
              <a:ext cx="6148213" cy="4116983"/>
              <a:chOff x="0" y="-95250"/>
              <a:chExt cx="1557996" cy="1043270"/>
            </a:xfrm>
          </p:grpSpPr>
          <p:sp>
            <p:nvSpPr>
              <p:cNvPr id="393" name="Google Shape;393;p20"/>
              <p:cNvSpPr/>
              <p:nvPr/>
            </p:nvSpPr>
            <p:spPr>
              <a:xfrm>
                <a:off x="0" y="0"/>
                <a:ext cx="1557996" cy="948020"/>
              </a:xfrm>
              <a:custGeom>
                <a:avLst/>
                <a:gdLst/>
                <a:ahLst/>
                <a:cxnLst/>
                <a:rect l="l" t="t" r="r" b="b"/>
                <a:pathLst>
                  <a:path w="1557996" h="948020" extrusionOk="0">
                    <a:moveTo>
                      <a:pt x="50477" y="0"/>
                    </a:moveTo>
                    <a:lnTo>
                      <a:pt x="1507519" y="0"/>
                    </a:lnTo>
                    <a:cubicBezTo>
                      <a:pt x="1535397" y="0"/>
                      <a:pt x="1557996" y="22599"/>
                      <a:pt x="1557996" y="50477"/>
                    </a:cubicBezTo>
                    <a:lnTo>
                      <a:pt x="1557996" y="897543"/>
                    </a:lnTo>
                    <a:cubicBezTo>
                      <a:pt x="1557996" y="925420"/>
                      <a:pt x="1535397" y="948020"/>
                      <a:pt x="1507519" y="948020"/>
                    </a:cubicBezTo>
                    <a:lnTo>
                      <a:pt x="50477" y="948020"/>
                    </a:lnTo>
                    <a:cubicBezTo>
                      <a:pt x="22599" y="948020"/>
                      <a:pt x="0" y="925420"/>
                      <a:pt x="0" y="897543"/>
                    </a:cubicBezTo>
                    <a:lnTo>
                      <a:pt x="0" y="50477"/>
                    </a:lnTo>
                    <a:cubicBezTo>
                      <a:pt x="0" y="22599"/>
                      <a:pt x="22599" y="0"/>
                      <a:pt x="50477" y="0"/>
                    </a:cubicBezTo>
                    <a:close/>
                  </a:path>
                </a:pathLst>
              </a:custGeom>
              <a:solidFill>
                <a:srgbClr val="789FF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394;p20"/>
              <p:cNvSpPr txBox="1"/>
              <p:nvPr/>
            </p:nvSpPr>
            <p:spPr>
              <a:xfrm>
                <a:off x="0" y="-95250"/>
                <a:ext cx="1557996" cy="10432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218777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95" name="Google Shape;395;p20"/>
            <p:cNvGrpSpPr/>
            <p:nvPr/>
          </p:nvGrpSpPr>
          <p:grpSpPr>
            <a:xfrm>
              <a:off x="779800" y="844507"/>
              <a:ext cx="2566469" cy="2626621"/>
              <a:chOff x="0" y="-19050"/>
              <a:chExt cx="812800" cy="831850"/>
            </a:xfrm>
          </p:grpSpPr>
          <p:sp>
            <p:nvSpPr>
              <p:cNvPr id="396" name="Google Shape;396;p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28C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" name="Google Shape;397;p20"/>
              <p:cNvSpPr txBox="1"/>
              <p:nvPr/>
            </p:nvSpPr>
            <p:spPr>
              <a:xfrm>
                <a:off x="76200" y="-19050"/>
                <a:ext cx="660400" cy="7556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218777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98" name="Google Shape;398;p20"/>
            <p:cNvSpPr/>
            <p:nvPr/>
          </p:nvSpPr>
          <p:spPr>
            <a:xfrm>
              <a:off x="1230234" y="1103626"/>
              <a:ext cx="1722377" cy="2168535"/>
            </a:xfrm>
            <a:custGeom>
              <a:avLst/>
              <a:gdLst/>
              <a:ahLst/>
              <a:cxnLst/>
              <a:rect l="l" t="t" r="r" b="b"/>
              <a:pathLst>
                <a:path w="1722377" h="2168535" extrusionOk="0">
                  <a:moveTo>
                    <a:pt x="0" y="0"/>
                  </a:moveTo>
                  <a:lnTo>
                    <a:pt x="1722377" y="0"/>
                  </a:lnTo>
                  <a:lnTo>
                    <a:pt x="1722377" y="2168535"/>
                  </a:lnTo>
                  <a:lnTo>
                    <a:pt x="0" y="216853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6">
                <a:alphaModFix amt="75000"/>
              </a:blip>
              <a:stretch>
                <a:fillRect/>
              </a:stretch>
            </a:blip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99" name="Google Shape;399;p20"/>
            <p:cNvGrpSpPr/>
            <p:nvPr/>
          </p:nvGrpSpPr>
          <p:grpSpPr>
            <a:xfrm>
              <a:off x="3699578" y="790946"/>
              <a:ext cx="1888643" cy="482406"/>
              <a:chOff x="0" y="-104775"/>
              <a:chExt cx="632853" cy="161648"/>
            </a:xfrm>
          </p:grpSpPr>
          <p:sp>
            <p:nvSpPr>
              <p:cNvPr id="400" name="Google Shape;400;p20"/>
              <p:cNvSpPr/>
              <p:nvPr/>
            </p:nvSpPr>
            <p:spPr>
              <a:xfrm>
                <a:off x="0" y="0"/>
                <a:ext cx="632853" cy="56873"/>
              </a:xfrm>
              <a:custGeom>
                <a:avLst/>
                <a:gdLst/>
                <a:ahLst/>
                <a:cxnLst/>
                <a:rect l="l" t="t" r="r" b="b"/>
                <a:pathLst>
                  <a:path w="632853" h="56873" extrusionOk="0">
                    <a:moveTo>
                      <a:pt x="28436" y="0"/>
                    </a:moveTo>
                    <a:lnTo>
                      <a:pt x="604417" y="0"/>
                    </a:lnTo>
                    <a:cubicBezTo>
                      <a:pt x="620122" y="0"/>
                      <a:pt x="632853" y="12731"/>
                      <a:pt x="632853" y="28436"/>
                    </a:cubicBezTo>
                    <a:lnTo>
                      <a:pt x="632853" y="28436"/>
                    </a:lnTo>
                    <a:cubicBezTo>
                      <a:pt x="632853" y="44141"/>
                      <a:pt x="620122" y="56873"/>
                      <a:pt x="604417" y="56873"/>
                    </a:cubicBezTo>
                    <a:lnTo>
                      <a:pt x="28436" y="56873"/>
                    </a:lnTo>
                    <a:cubicBezTo>
                      <a:pt x="12731" y="56873"/>
                      <a:pt x="0" y="44141"/>
                      <a:pt x="0" y="28436"/>
                    </a:cubicBezTo>
                    <a:lnTo>
                      <a:pt x="0" y="28436"/>
                    </a:lnTo>
                    <a:cubicBezTo>
                      <a:pt x="0" y="12731"/>
                      <a:pt x="12731" y="0"/>
                      <a:pt x="28436" y="0"/>
                    </a:cubicBezTo>
                    <a:close/>
                  </a:path>
                </a:pathLst>
              </a:custGeom>
              <a:solidFill>
                <a:srgbClr val="628C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401;p20"/>
              <p:cNvSpPr txBox="1"/>
              <p:nvPr/>
            </p:nvSpPr>
            <p:spPr>
              <a:xfrm>
                <a:off x="0" y="-104775"/>
                <a:ext cx="632853" cy="1616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218777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02" name="Google Shape;402;p20"/>
            <p:cNvGrpSpPr/>
            <p:nvPr/>
          </p:nvGrpSpPr>
          <p:grpSpPr>
            <a:xfrm>
              <a:off x="3699578" y="1245785"/>
              <a:ext cx="1888643" cy="482406"/>
              <a:chOff x="0" y="-104775"/>
              <a:chExt cx="632853" cy="161648"/>
            </a:xfrm>
          </p:grpSpPr>
          <p:sp>
            <p:nvSpPr>
              <p:cNvPr id="403" name="Google Shape;403;p20"/>
              <p:cNvSpPr/>
              <p:nvPr/>
            </p:nvSpPr>
            <p:spPr>
              <a:xfrm>
                <a:off x="0" y="0"/>
                <a:ext cx="632853" cy="56873"/>
              </a:xfrm>
              <a:custGeom>
                <a:avLst/>
                <a:gdLst/>
                <a:ahLst/>
                <a:cxnLst/>
                <a:rect l="l" t="t" r="r" b="b"/>
                <a:pathLst>
                  <a:path w="632853" h="56873" extrusionOk="0">
                    <a:moveTo>
                      <a:pt x="28436" y="0"/>
                    </a:moveTo>
                    <a:lnTo>
                      <a:pt x="604417" y="0"/>
                    </a:lnTo>
                    <a:cubicBezTo>
                      <a:pt x="620122" y="0"/>
                      <a:pt x="632853" y="12731"/>
                      <a:pt x="632853" y="28436"/>
                    </a:cubicBezTo>
                    <a:lnTo>
                      <a:pt x="632853" y="28436"/>
                    </a:lnTo>
                    <a:cubicBezTo>
                      <a:pt x="632853" y="44141"/>
                      <a:pt x="620122" y="56873"/>
                      <a:pt x="604417" y="56873"/>
                    </a:cubicBezTo>
                    <a:lnTo>
                      <a:pt x="28436" y="56873"/>
                    </a:lnTo>
                    <a:cubicBezTo>
                      <a:pt x="12731" y="56873"/>
                      <a:pt x="0" y="44141"/>
                      <a:pt x="0" y="28436"/>
                    </a:cubicBezTo>
                    <a:lnTo>
                      <a:pt x="0" y="28436"/>
                    </a:lnTo>
                    <a:cubicBezTo>
                      <a:pt x="0" y="12731"/>
                      <a:pt x="12731" y="0"/>
                      <a:pt x="28436" y="0"/>
                    </a:cubicBezTo>
                    <a:close/>
                  </a:path>
                </a:pathLst>
              </a:custGeom>
              <a:solidFill>
                <a:srgbClr val="628C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20"/>
              <p:cNvSpPr txBox="1"/>
              <p:nvPr/>
            </p:nvSpPr>
            <p:spPr>
              <a:xfrm>
                <a:off x="0" y="-104775"/>
                <a:ext cx="632853" cy="1616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218777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05" name="Google Shape;405;p20"/>
            <p:cNvGrpSpPr/>
            <p:nvPr/>
          </p:nvGrpSpPr>
          <p:grpSpPr>
            <a:xfrm>
              <a:off x="3699578" y="1700002"/>
              <a:ext cx="1888643" cy="482406"/>
              <a:chOff x="0" y="-104775"/>
              <a:chExt cx="632853" cy="161648"/>
            </a:xfrm>
          </p:grpSpPr>
          <p:sp>
            <p:nvSpPr>
              <p:cNvPr id="406" name="Google Shape;406;p20"/>
              <p:cNvSpPr/>
              <p:nvPr/>
            </p:nvSpPr>
            <p:spPr>
              <a:xfrm>
                <a:off x="0" y="0"/>
                <a:ext cx="632853" cy="56873"/>
              </a:xfrm>
              <a:custGeom>
                <a:avLst/>
                <a:gdLst/>
                <a:ahLst/>
                <a:cxnLst/>
                <a:rect l="l" t="t" r="r" b="b"/>
                <a:pathLst>
                  <a:path w="632853" h="56873" extrusionOk="0">
                    <a:moveTo>
                      <a:pt x="28436" y="0"/>
                    </a:moveTo>
                    <a:lnTo>
                      <a:pt x="604417" y="0"/>
                    </a:lnTo>
                    <a:cubicBezTo>
                      <a:pt x="620122" y="0"/>
                      <a:pt x="632853" y="12731"/>
                      <a:pt x="632853" y="28436"/>
                    </a:cubicBezTo>
                    <a:lnTo>
                      <a:pt x="632853" y="28436"/>
                    </a:lnTo>
                    <a:cubicBezTo>
                      <a:pt x="632853" y="44141"/>
                      <a:pt x="620122" y="56873"/>
                      <a:pt x="604417" y="56873"/>
                    </a:cubicBezTo>
                    <a:lnTo>
                      <a:pt x="28436" y="56873"/>
                    </a:lnTo>
                    <a:cubicBezTo>
                      <a:pt x="12731" y="56873"/>
                      <a:pt x="0" y="44141"/>
                      <a:pt x="0" y="28436"/>
                    </a:cubicBezTo>
                    <a:lnTo>
                      <a:pt x="0" y="28436"/>
                    </a:lnTo>
                    <a:cubicBezTo>
                      <a:pt x="0" y="12731"/>
                      <a:pt x="12731" y="0"/>
                      <a:pt x="28436" y="0"/>
                    </a:cubicBezTo>
                    <a:close/>
                  </a:path>
                </a:pathLst>
              </a:custGeom>
              <a:solidFill>
                <a:srgbClr val="628C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" name="Google Shape;407;p20"/>
              <p:cNvSpPr txBox="1"/>
              <p:nvPr/>
            </p:nvSpPr>
            <p:spPr>
              <a:xfrm>
                <a:off x="0" y="-104775"/>
                <a:ext cx="632853" cy="1616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218777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08" name="Google Shape;408;p20"/>
            <p:cNvGrpSpPr/>
            <p:nvPr/>
          </p:nvGrpSpPr>
          <p:grpSpPr>
            <a:xfrm>
              <a:off x="3699578" y="2653876"/>
              <a:ext cx="1888643" cy="482406"/>
              <a:chOff x="0" y="-104775"/>
              <a:chExt cx="632853" cy="161648"/>
            </a:xfrm>
          </p:grpSpPr>
          <p:sp>
            <p:nvSpPr>
              <p:cNvPr id="409" name="Google Shape;409;p20"/>
              <p:cNvSpPr/>
              <p:nvPr/>
            </p:nvSpPr>
            <p:spPr>
              <a:xfrm>
                <a:off x="0" y="0"/>
                <a:ext cx="632853" cy="56873"/>
              </a:xfrm>
              <a:custGeom>
                <a:avLst/>
                <a:gdLst/>
                <a:ahLst/>
                <a:cxnLst/>
                <a:rect l="l" t="t" r="r" b="b"/>
                <a:pathLst>
                  <a:path w="632853" h="56873" extrusionOk="0">
                    <a:moveTo>
                      <a:pt x="28436" y="0"/>
                    </a:moveTo>
                    <a:lnTo>
                      <a:pt x="604417" y="0"/>
                    </a:lnTo>
                    <a:cubicBezTo>
                      <a:pt x="620122" y="0"/>
                      <a:pt x="632853" y="12731"/>
                      <a:pt x="632853" y="28436"/>
                    </a:cubicBezTo>
                    <a:lnTo>
                      <a:pt x="632853" y="28436"/>
                    </a:lnTo>
                    <a:cubicBezTo>
                      <a:pt x="632853" y="44141"/>
                      <a:pt x="620122" y="56873"/>
                      <a:pt x="604417" y="56873"/>
                    </a:cubicBezTo>
                    <a:lnTo>
                      <a:pt x="28436" y="56873"/>
                    </a:lnTo>
                    <a:cubicBezTo>
                      <a:pt x="12731" y="56873"/>
                      <a:pt x="0" y="44141"/>
                      <a:pt x="0" y="28436"/>
                    </a:cubicBezTo>
                    <a:lnTo>
                      <a:pt x="0" y="28436"/>
                    </a:lnTo>
                    <a:cubicBezTo>
                      <a:pt x="0" y="12731"/>
                      <a:pt x="12731" y="0"/>
                      <a:pt x="28436" y="0"/>
                    </a:cubicBezTo>
                    <a:close/>
                  </a:path>
                </a:pathLst>
              </a:custGeom>
              <a:solidFill>
                <a:srgbClr val="628C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" name="Google Shape;410;p20"/>
              <p:cNvSpPr txBox="1"/>
              <p:nvPr/>
            </p:nvSpPr>
            <p:spPr>
              <a:xfrm>
                <a:off x="0" y="-104775"/>
                <a:ext cx="632853" cy="1616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218777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411" name="Google Shape;411;p20"/>
          <p:cNvSpPr txBox="1"/>
          <p:nvPr/>
        </p:nvSpPr>
        <p:spPr>
          <a:xfrm>
            <a:off x="3913516" y="617069"/>
            <a:ext cx="10460968" cy="3673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660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47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Lorem ipsum dolor sit </a:t>
            </a:r>
            <a:r>
              <a:rPr lang="en-US" sz="4447" b="1" i="0" u="none" strike="noStrike" cap="none" dirty="0" err="1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amet</a:t>
            </a:r>
            <a:r>
              <a:rPr lang="en-US" sz="4447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, </a:t>
            </a:r>
            <a:r>
              <a:rPr lang="en-US" sz="4447" b="1" i="0" u="none" strike="noStrike" cap="none" dirty="0" err="1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consectetur</a:t>
            </a:r>
            <a:r>
              <a:rPr lang="en-US" sz="4447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en-US" sz="4447" b="1" i="0" u="none" strike="noStrike" cap="none" dirty="0" err="1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adipiscing</a:t>
            </a:r>
            <a:r>
              <a:rPr lang="en-US" sz="4447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en-US" sz="4447" b="1" i="0" u="none" strike="noStrike" cap="none" dirty="0" err="1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elit</a:t>
            </a:r>
            <a:r>
              <a:rPr lang="en-US" sz="4447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, sed do </a:t>
            </a:r>
            <a:r>
              <a:rPr lang="en-US" sz="4447" b="1" i="0" u="none" strike="noStrike" cap="none" dirty="0" err="1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eiusmod</a:t>
            </a:r>
            <a:r>
              <a:rPr lang="en-US" sz="4447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en-US" sz="4447" b="1" i="0" u="none" strike="noStrike" cap="none" dirty="0" err="1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tempor</a:t>
            </a:r>
            <a:r>
              <a:rPr lang="en-US" sz="4447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en-US" sz="4447" b="1" i="0" u="none" strike="noStrike" cap="none" dirty="0" err="1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incididunt</a:t>
            </a:r>
            <a:r>
              <a:rPr lang="en-US" sz="4447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en-US" sz="4447" b="1" i="0" u="none" strike="noStrike" cap="none" dirty="0" err="1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ut</a:t>
            </a:r>
            <a:r>
              <a:rPr lang="en-US" sz="4447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 labore et dolore magna </a:t>
            </a:r>
            <a:r>
              <a:rPr lang="en-US" sz="4447" b="1" i="0" u="none" strike="noStrike" cap="none" dirty="0" err="1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aliqua</a:t>
            </a:r>
            <a:r>
              <a:rPr lang="en-US" sz="4447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.</a:t>
            </a:r>
            <a:endParaRPr dirty="0"/>
          </a:p>
        </p:txBody>
      </p:sp>
      <p:pic>
        <p:nvPicPr>
          <p:cNvPr id="412" name="Google Shape;412;p20"/>
          <p:cNvPicPr preferRelativeResize="0"/>
          <p:nvPr/>
        </p:nvPicPr>
        <p:blipFill rotWithShape="1">
          <a:blip r:embed="rId7">
            <a:alphaModFix/>
          </a:blip>
          <a:srcRect l="22532" r="19601"/>
          <a:stretch/>
        </p:blipFill>
        <p:spPr>
          <a:xfrm>
            <a:off x="-641871" y="1970883"/>
            <a:ext cx="8928939" cy="1028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p20"/>
          <p:cNvPicPr preferRelativeResize="0"/>
          <p:nvPr/>
        </p:nvPicPr>
        <p:blipFill rotWithShape="1">
          <a:blip r:embed="rId8">
            <a:alphaModFix/>
          </a:blip>
          <a:srcRect r="26199"/>
          <a:stretch/>
        </p:blipFill>
        <p:spPr>
          <a:xfrm>
            <a:off x="12186900" y="5899900"/>
            <a:ext cx="6101100" cy="438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28CF2"/>
        </a:solidFill>
        <a:effectLst/>
      </p:bgPr>
    </p:bg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7" name="Google Shape;617;p24"/>
          <p:cNvGrpSpPr/>
          <p:nvPr/>
        </p:nvGrpSpPr>
        <p:grpSpPr>
          <a:xfrm>
            <a:off x="1275723" y="7687747"/>
            <a:ext cx="1407493" cy="786091"/>
            <a:chOff x="0" y="-19050"/>
            <a:chExt cx="343811" cy="192020"/>
          </a:xfrm>
        </p:grpSpPr>
        <p:sp>
          <p:nvSpPr>
            <p:cNvPr id="618" name="Google Shape;618;p24"/>
            <p:cNvSpPr/>
            <p:nvPr/>
          </p:nvSpPr>
          <p:spPr>
            <a:xfrm>
              <a:off x="0" y="0"/>
              <a:ext cx="343811" cy="172970"/>
            </a:xfrm>
            <a:custGeom>
              <a:avLst/>
              <a:gdLst/>
              <a:ahLst/>
              <a:cxnLst/>
              <a:rect l="l" t="t" r="r" b="b"/>
              <a:pathLst>
                <a:path w="343811" h="172970" extrusionOk="0">
                  <a:moveTo>
                    <a:pt x="0" y="0"/>
                  </a:moveTo>
                  <a:lnTo>
                    <a:pt x="343811" y="0"/>
                  </a:lnTo>
                  <a:lnTo>
                    <a:pt x="343811" y="172970"/>
                  </a:lnTo>
                  <a:lnTo>
                    <a:pt x="0" y="172970"/>
                  </a:lnTo>
                  <a:close/>
                </a:path>
              </a:pathLst>
            </a:custGeom>
            <a:solidFill>
              <a:srgbClr val="BA73D1"/>
            </a:solidFill>
            <a:ln w="19050" cap="sq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9" name="Google Shape;619;p24"/>
            <p:cNvSpPr txBox="1"/>
            <p:nvPr/>
          </p:nvSpPr>
          <p:spPr>
            <a:xfrm>
              <a:off x="0" y="-19050"/>
              <a:ext cx="343811" cy="1920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22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0" i="0" u="none" strike="noStrike" cap="none">
                  <a:solidFill>
                    <a:srgbClr val="000000"/>
                  </a:solidFill>
                  <a:latin typeface="Rubik"/>
                  <a:ea typeface="Rubik"/>
                  <a:cs typeface="Rubik"/>
                  <a:sym typeface="Rubik"/>
                </a:rPr>
                <a:t>#BA73D1</a:t>
              </a:r>
              <a:endParaRPr/>
            </a:p>
          </p:txBody>
        </p:sp>
      </p:grpSp>
      <p:grpSp>
        <p:nvGrpSpPr>
          <p:cNvPr id="620" name="Google Shape;620;p24"/>
          <p:cNvGrpSpPr/>
          <p:nvPr/>
        </p:nvGrpSpPr>
        <p:grpSpPr>
          <a:xfrm>
            <a:off x="2974174" y="7687747"/>
            <a:ext cx="1407493" cy="786091"/>
            <a:chOff x="0" y="-19050"/>
            <a:chExt cx="343811" cy="192020"/>
          </a:xfrm>
        </p:grpSpPr>
        <p:sp>
          <p:nvSpPr>
            <p:cNvPr id="621" name="Google Shape;621;p24"/>
            <p:cNvSpPr/>
            <p:nvPr/>
          </p:nvSpPr>
          <p:spPr>
            <a:xfrm>
              <a:off x="0" y="0"/>
              <a:ext cx="343811" cy="172970"/>
            </a:xfrm>
            <a:custGeom>
              <a:avLst/>
              <a:gdLst/>
              <a:ahLst/>
              <a:cxnLst/>
              <a:rect l="l" t="t" r="r" b="b"/>
              <a:pathLst>
                <a:path w="343811" h="172970" extrusionOk="0">
                  <a:moveTo>
                    <a:pt x="0" y="0"/>
                  </a:moveTo>
                  <a:lnTo>
                    <a:pt x="343811" y="0"/>
                  </a:lnTo>
                  <a:lnTo>
                    <a:pt x="343811" y="172970"/>
                  </a:lnTo>
                  <a:lnTo>
                    <a:pt x="0" y="172970"/>
                  </a:lnTo>
                  <a:close/>
                </a:path>
              </a:pathLst>
            </a:custGeom>
            <a:solidFill>
              <a:srgbClr val="F5BA3D"/>
            </a:solidFill>
            <a:ln w="19050" cap="sq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" name="Google Shape;622;p24"/>
            <p:cNvSpPr txBox="1"/>
            <p:nvPr/>
          </p:nvSpPr>
          <p:spPr>
            <a:xfrm>
              <a:off x="0" y="-19050"/>
              <a:ext cx="343811" cy="1920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22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0" i="0" u="none" strike="noStrike" cap="none">
                  <a:solidFill>
                    <a:srgbClr val="000000"/>
                  </a:solidFill>
                  <a:latin typeface="Rubik"/>
                  <a:ea typeface="Rubik"/>
                  <a:cs typeface="Rubik"/>
                  <a:sym typeface="Rubik"/>
                </a:rPr>
                <a:t>#F5BA3D</a:t>
              </a:r>
              <a:endParaRPr/>
            </a:p>
          </p:txBody>
        </p:sp>
      </p:grpSp>
      <p:grpSp>
        <p:nvGrpSpPr>
          <p:cNvPr id="623" name="Google Shape;623;p24"/>
          <p:cNvGrpSpPr/>
          <p:nvPr/>
        </p:nvGrpSpPr>
        <p:grpSpPr>
          <a:xfrm>
            <a:off x="2974174" y="8587686"/>
            <a:ext cx="1407493" cy="786091"/>
            <a:chOff x="0" y="-19050"/>
            <a:chExt cx="343811" cy="192020"/>
          </a:xfrm>
        </p:grpSpPr>
        <p:sp>
          <p:nvSpPr>
            <p:cNvPr id="624" name="Google Shape;624;p24"/>
            <p:cNvSpPr/>
            <p:nvPr/>
          </p:nvSpPr>
          <p:spPr>
            <a:xfrm>
              <a:off x="0" y="0"/>
              <a:ext cx="343811" cy="172970"/>
            </a:xfrm>
            <a:custGeom>
              <a:avLst/>
              <a:gdLst/>
              <a:ahLst/>
              <a:cxnLst/>
              <a:rect l="l" t="t" r="r" b="b"/>
              <a:pathLst>
                <a:path w="343811" h="172970" extrusionOk="0">
                  <a:moveTo>
                    <a:pt x="0" y="0"/>
                  </a:moveTo>
                  <a:lnTo>
                    <a:pt x="343811" y="0"/>
                  </a:lnTo>
                  <a:lnTo>
                    <a:pt x="343811" y="172970"/>
                  </a:lnTo>
                  <a:lnTo>
                    <a:pt x="0" y="172970"/>
                  </a:lnTo>
                  <a:close/>
                </a:path>
              </a:pathLst>
            </a:custGeom>
            <a:solidFill>
              <a:srgbClr val="75B845"/>
            </a:solidFill>
            <a:ln w="19050" cap="sq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" name="Google Shape;625;p24"/>
            <p:cNvSpPr txBox="1"/>
            <p:nvPr/>
          </p:nvSpPr>
          <p:spPr>
            <a:xfrm>
              <a:off x="0" y="-19050"/>
              <a:ext cx="343811" cy="1920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22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0" i="0" u="none" strike="noStrike" cap="none">
                  <a:solidFill>
                    <a:srgbClr val="000000"/>
                  </a:solidFill>
                  <a:latin typeface="Rubik"/>
                  <a:ea typeface="Rubik"/>
                  <a:cs typeface="Rubik"/>
                  <a:sym typeface="Rubik"/>
                </a:rPr>
                <a:t>#75B845</a:t>
              </a:r>
              <a:endParaRPr/>
            </a:p>
          </p:txBody>
        </p:sp>
      </p:grpSp>
      <p:grpSp>
        <p:nvGrpSpPr>
          <p:cNvPr id="626" name="Google Shape;626;p24"/>
          <p:cNvGrpSpPr/>
          <p:nvPr/>
        </p:nvGrpSpPr>
        <p:grpSpPr>
          <a:xfrm>
            <a:off x="1275723" y="8576823"/>
            <a:ext cx="1407493" cy="786091"/>
            <a:chOff x="0" y="-19050"/>
            <a:chExt cx="343811" cy="192020"/>
          </a:xfrm>
        </p:grpSpPr>
        <p:sp>
          <p:nvSpPr>
            <p:cNvPr id="627" name="Google Shape;627;p24"/>
            <p:cNvSpPr/>
            <p:nvPr/>
          </p:nvSpPr>
          <p:spPr>
            <a:xfrm>
              <a:off x="0" y="0"/>
              <a:ext cx="343811" cy="172970"/>
            </a:xfrm>
            <a:custGeom>
              <a:avLst/>
              <a:gdLst/>
              <a:ahLst/>
              <a:cxnLst/>
              <a:rect l="l" t="t" r="r" b="b"/>
              <a:pathLst>
                <a:path w="343811" h="172970" extrusionOk="0">
                  <a:moveTo>
                    <a:pt x="0" y="0"/>
                  </a:moveTo>
                  <a:lnTo>
                    <a:pt x="343811" y="0"/>
                  </a:lnTo>
                  <a:lnTo>
                    <a:pt x="343811" y="172970"/>
                  </a:lnTo>
                  <a:lnTo>
                    <a:pt x="0" y="172970"/>
                  </a:lnTo>
                  <a:close/>
                </a:path>
              </a:pathLst>
            </a:custGeom>
            <a:solidFill>
              <a:srgbClr val="628CF2"/>
            </a:solidFill>
            <a:ln w="19050" cap="sq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" name="Google Shape;628;p24"/>
            <p:cNvSpPr txBox="1"/>
            <p:nvPr/>
          </p:nvSpPr>
          <p:spPr>
            <a:xfrm>
              <a:off x="0" y="-19050"/>
              <a:ext cx="343811" cy="1920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22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0" i="0" u="none" strike="noStrike" cap="none">
                  <a:solidFill>
                    <a:srgbClr val="000000"/>
                  </a:solidFill>
                  <a:latin typeface="Rubik"/>
                  <a:ea typeface="Rubik"/>
                  <a:cs typeface="Rubik"/>
                  <a:sym typeface="Rubik"/>
                </a:rPr>
                <a:t>#628CF2</a:t>
              </a:r>
              <a:endParaRPr/>
            </a:p>
          </p:txBody>
        </p:sp>
      </p:grpSp>
      <p:sp>
        <p:nvSpPr>
          <p:cNvPr id="629" name="Google Shape;629;p24"/>
          <p:cNvSpPr txBox="1"/>
          <p:nvPr/>
        </p:nvSpPr>
        <p:spPr>
          <a:xfrm>
            <a:off x="1676577" y="666413"/>
            <a:ext cx="14934900" cy="14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3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99" b="1" i="0" u="none" strike="noStrike" cap="none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RESOURCE PAGE</a:t>
            </a:r>
            <a:endParaRPr/>
          </a:p>
        </p:txBody>
      </p:sp>
      <p:sp>
        <p:nvSpPr>
          <p:cNvPr id="630" name="Google Shape;630;p24"/>
          <p:cNvSpPr txBox="1"/>
          <p:nvPr/>
        </p:nvSpPr>
        <p:spPr>
          <a:xfrm>
            <a:off x="2590508" y="2256278"/>
            <a:ext cx="13106983" cy="39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Use these design resources in your Canva Presentation.</a:t>
            </a:r>
            <a:endParaRPr/>
          </a:p>
        </p:txBody>
      </p:sp>
      <p:sp>
        <p:nvSpPr>
          <p:cNvPr id="631" name="Google Shape;631;p24"/>
          <p:cNvSpPr txBox="1"/>
          <p:nvPr/>
        </p:nvSpPr>
        <p:spPr>
          <a:xfrm>
            <a:off x="1275723" y="6583664"/>
            <a:ext cx="50661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19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56" b="0" i="0" u="none" strike="noStrike" cap="non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You can find these fonts online too.</a:t>
            </a:r>
            <a:endParaRPr/>
          </a:p>
        </p:txBody>
      </p:sp>
      <p:sp>
        <p:nvSpPr>
          <p:cNvPr id="632" name="Google Shape;632;p24"/>
          <p:cNvSpPr txBox="1"/>
          <p:nvPr/>
        </p:nvSpPr>
        <p:spPr>
          <a:xfrm>
            <a:off x="1275723" y="7137895"/>
            <a:ext cx="3396900" cy="4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1" indent="0" algn="l" rtl="0">
              <a:lnSpc>
                <a:spcPct val="1219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11" b="1" i="0" u="none" strike="noStrike" cap="none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Colors</a:t>
            </a:r>
            <a:endParaRPr/>
          </a:p>
        </p:txBody>
      </p:sp>
      <p:sp>
        <p:nvSpPr>
          <p:cNvPr id="633" name="Google Shape;633;p24"/>
          <p:cNvSpPr txBox="1"/>
          <p:nvPr/>
        </p:nvSpPr>
        <p:spPr>
          <a:xfrm>
            <a:off x="1275723" y="3957033"/>
            <a:ext cx="46086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This presentation template</a:t>
            </a:r>
            <a:endParaRPr/>
          </a:p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uses the following free fonts:</a:t>
            </a:r>
            <a:endParaRPr/>
          </a:p>
        </p:txBody>
      </p:sp>
      <p:sp>
        <p:nvSpPr>
          <p:cNvPr id="634" name="Google Shape;634;p24"/>
          <p:cNvSpPr txBox="1"/>
          <p:nvPr/>
        </p:nvSpPr>
        <p:spPr>
          <a:xfrm>
            <a:off x="1275723" y="4935737"/>
            <a:ext cx="1889400" cy="14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5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i="0" u="none" strike="noStrike" cap="none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Titles</a:t>
            </a:r>
            <a:endParaRPr/>
          </a:p>
          <a:p>
            <a:pPr marL="0" marR="0" lvl="0" indent="0" algn="l" rtl="0">
              <a:lnSpc>
                <a:spcPct val="15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i="0" u="none" strike="noStrike" cap="none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Headers</a:t>
            </a:r>
            <a:endParaRPr/>
          </a:p>
          <a:p>
            <a:pPr marL="0" marR="0" lvl="0" indent="0" algn="l" rtl="0">
              <a:lnSpc>
                <a:spcPct val="15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i="0" u="none" strike="noStrike" cap="none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Body Copy</a:t>
            </a:r>
            <a:endParaRPr/>
          </a:p>
        </p:txBody>
      </p:sp>
      <p:sp>
        <p:nvSpPr>
          <p:cNvPr id="635" name="Google Shape;635;p24"/>
          <p:cNvSpPr txBox="1"/>
          <p:nvPr/>
        </p:nvSpPr>
        <p:spPr>
          <a:xfrm>
            <a:off x="3455048" y="4943497"/>
            <a:ext cx="1744800" cy="14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5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Comfortaa</a:t>
            </a:r>
            <a:endParaRPr/>
          </a:p>
          <a:p>
            <a:pPr marL="0" marR="0" lvl="0" indent="0" algn="l" rtl="0">
              <a:lnSpc>
                <a:spcPct val="15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Rubik</a:t>
            </a:r>
            <a:endParaRPr/>
          </a:p>
          <a:p>
            <a:pPr marL="0" marR="0" lvl="0" indent="0" algn="l" rtl="0">
              <a:lnSpc>
                <a:spcPct val="15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Rubik</a:t>
            </a:r>
            <a:endParaRPr/>
          </a:p>
        </p:txBody>
      </p:sp>
      <p:sp>
        <p:nvSpPr>
          <p:cNvPr id="636" name="Google Shape;636;p24"/>
          <p:cNvSpPr txBox="1"/>
          <p:nvPr/>
        </p:nvSpPr>
        <p:spPr>
          <a:xfrm>
            <a:off x="1275723" y="3459602"/>
            <a:ext cx="3396900" cy="4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1" indent="0" algn="l" rtl="0">
              <a:lnSpc>
                <a:spcPct val="1219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11" b="1" i="0" u="none" strike="noStrike" cap="none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FONTS</a:t>
            </a:r>
            <a:endParaRPr/>
          </a:p>
        </p:txBody>
      </p:sp>
      <p:sp>
        <p:nvSpPr>
          <p:cNvPr id="637" name="Google Shape;637;p24"/>
          <p:cNvSpPr/>
          <p:nvPr/>
        </p:nvSpPr>
        <p:spPr>
          <a:xfrm>
            <a:off x="9522049" y="3375812"/>
            <a:ext cx="971198" cy="1676793"/>
          </a:xfrm>
          <a:custGeom>
            <a:avLst/>
            <a:gdLst/>
            <a:ahLst/>
            <a:cxnLst/>
            <a:rect l="l" t="t" r="r" b="b"/>
            <a:pathLst>
              <a:path w="971198" h="1676793" extrusionOk="0">
                <a:moveTo>
                  <a:pt x="0" y="0"/>
                </a:moveTo>
                <a:lnTo>
                  <a:pt x="971198" y="0"/>
                </a:lnTo>
                <a:lnTo>
                  <a:pt x="971198" y="1676793"/>
                </a:lnTo>
                <a:lnTo>
                  <a:pt x="0" y="167679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38" name="Google Shape;638;p24"/>
          <p:cNvSpPr/>
          <p:nvPr/>
        </p:nvSpPr>
        <p:spPr>
          <a:xfrm>
            <a:off x="7344948" y="3420070"/>
            <a:ext cx="1081649" cy="1588276"/>
          </a:xfrm>
          <a:custGeom>
            <a:avLst/>
            <a:gdLst/>
            <a:ahLst/>
            <a:cxnLst/>
            <a:rect l="l" t="t" r="r" b="b"/>
            <a:pathLst>
              <a:path w="1081649" h="1588276" extrusionOk="0">
                <a:moveTo>
                  <a:pt x="0" y="0"/>
                </a:moveTo>
                <a:lnTo>
                  <a:pt x="1081649" y="0"/>
                </a:lnTo>
                <a:lnTo>
                  <a:pt x="1081649" y="1588276"/>
                </a:lnTo>
                <a:lnTo>
                  <a:pt x="0" y="158827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39" name="Google Shape;639;p24"/>
          <p:cNvSpPr/>
          <p:nvPr/>
        </p:nvSpPr>
        <p:spPr>
          <a:xfrm>
            <a:off x="11588698" y="3442220"/>
            <a:ext cx="1226316" cy="1543977"/>
          </a:xfrm>
          <a:custGeom>
            <a:avLst/>
            <a:gdLst/>
            <a:ahLst/>
            <a:cxnLst/>
            <a:rect l="l" t="t" r="r" b="b"/>
            <a:pathLst>
              <a:path w="1226316" h="1543977" extrusionOk="0">
                <a:moveTo>
                  <a:pt x="0" y="0"/>
                </a:moveTo>
                <a:lnTo>
                  <a:pt x="1226317" y="0"/>
                </a:lnTo>
                <a:lnTo>
                  <a:pt x="1226317" y="1543977"/>
                </a:lnTo>
                <a:lnTo>
                  <a:pt x="0" y="154397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40" name="Google Shape;640;p24"/>
          <p:cNvSpPr/>
          <p:nvPr/>
        </p:nvSpPr>
        <p:spPr>
          <a:xfrm>
            <a:off x="13910466" y="3344735"/>
            <a:ext cx="1146313" cy="1738946"/>
          </a:xfrm>
          <a:custGeom>
            <a:avLst/>
            <a:gdLst/>
            <a:ahLst/>
            <a:cxnLst/>
            <a:rect l="l" t="t" r="r" b="b"/>
            <a:pathLst>
              <a:path w="1146313" h="1738946" extrusionOk="0">
                <a:moveTo>
                  <a:pt x="0" y="0"/>
                </a:moveTo>
                <a:lnTo>
                  <a:pt x="1146313" y="0"/>
                </a:lnTo>
                <a:lnTo>
                  <a:pt x="1146313" y="1738946"/>
                </a:lnTo>
                <a:lnTo>
                  <a:pt x="0" y="17389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41" name="Google Shape;641;p24"/>
          <p:cNvSpPr/>
          <p:nvPr/>
        </p:nvSpPr>
        <p:spPr>
          <a:xfrm>
            <a:off x="10425793" y="5927838"/>
            <a:ext cx="1042947" cy="1142671"/>
          </a:xfrm>
          <a:custGeom>
            <a:avLst/>
            <a:gdLst/>
            <a:ahLst/>
            <a:cxnLst/>
            <a:rect l="l" t="t" r="r" b="b"/>
            <a:pathLst>
              <a:path w="1042947" h="1142671" extrusionOk="0">
                <a:moveTo>
                  <a:pt x="0" y="0"/>
                </a:moveTo>
                <a:lnTo>
                  <a:pt x="1042947" y="0"/>
                </a:lnTo>
                <a:lnTo>
                  <a:pt x="1042947" y="1142671"/>
                </a:lnTo>
                <a:lnTo>
                  <a:pt x="0" y="11426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42" name="Google Shape;642;p24"/>
          <p:cNvSpPr/>
          <p:nvPr/>
        </p:nvSpPr>
        <p:spPr>
          <a:xfrm>
            <a:off x="8859847" y="5936438"/>
            <a:ext cx="1039526" cy="1125471"/>
          </a:xfrm>
          <a:custGeom>
            <a:avLst/>
            <a:gdLst/>
            <a:ahLst/>
            <a:cxnLst/>
            <a:rect l="l" t="t" r="r" b="b"/>
            <a:pathLst>
              <a:path w="1039526" h="1125471" extrusionOk="0">
                <a:moveTo>
                  <a:pt x="0" y="0"/>
                </a:moveTo>
                <a:lnTo>
                  <a:pt x="1039526" y="0"/>
                </a:lnTo>
                <a:lnTo>
                  <a:pt x="1039526" y="1125471"/>
                </a:lnTo>
                <a:lnTo>
                  <a:pt x="0" y="11254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43" name="Google Shape;643;p24"/>
          <p:cNvSpPr/>
          <p:nvPr/>
        </p:nvSpPr>
        <p:spPr>
          <a:xfrm>
            <a:off x="11995160" y="5952911"/>
            <a:ext cx="1133752" cy="1092525"/>
          </a:xfrm>
          <a:custGeom>
            <a:avLst/>
            <a:gdLst/>
            <a:ahLst/>
            <a:cxnLst/>
            <a:rect l="l" t="t" r="r" b="b"/>
            <a:pathLst>
              <a:path w="1133752" h="1092525" extrusionOk="0">
                <a:moveTo>
                  <a:pt x="0" y="0"/>
                </a:moveTo>
                <a:lnTo>
                  <a:pt x="1133752" y="0"/>
                </a:lnTo>
                <a:lnTo>
                  <a:pt x="1133752" y="1092525"/>
                </a:lnTo>
                <a:lnTo>
                  <a:pt x="0" y="109252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44" name="Google Shape;644;p24"/>
          <p:cNvSpPr/>
          <p:nvPr/>
        </p:nvSpPr>
        <p:spPr>
          <a:xfrm>
            <a:off x="7193019" y="5855206"/>
            <a:ext cx="1140408" cy="1287935"/>
          </a:xfrm>
          <a:custGeom>
            <a:avLst/>
            <a:gdLst/>
            <a:ahLst/>
            <a:cxnLst/>
            <a:rect l="l" t="t" r="r" b="b"/>
            <a:pathLst>
              <a:path w="1140408" h="1287935" extrusionOk="0">
                <a:moveTo>
                  <a:pt x="0" y="0"/>
                </a:moveTo>
                <a:lnTo>
                  <a:pt x="1140407" y="0"/>
                </a:lnTo>
                <a:lnTo>
                  <a:pt x="1140407" y="1287935"/>
                </a:lnTo>
                <a:lnTo>
                  <a:pt x="0" y="128793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45" name="Google Shape;645;p24"/>
          <p:cNvSpPr/>
          <p:nvPr/>
        </p:nvSpPr>
        <p:spPr>
          <a:xfrm>
            <a:off x="16293864" y="5943720"/>
            <a:ext cx="1082629" cy="1110906"/>
          </a:xfrm>
          <a:custGeom>
            <a:avLst/>
            <a:gdLst/>
            <a:ahLst/>
            <a:cxnLst/>
            <a:rect l="l" t="t" r="r" b="b"/>
            <a:pathLst>
              <a:path w="1082629" h="1110906" extrusionOk="0">
                <a:moveTo>
                  <a:pt x="0" y="0"/>
                </a:moveTo>
                <a:lnTo>
                  <a:pt x="1082628" y="0"/>
                </a:lnTo>
                <a:lnTo>
                  <a:pt x="1082628" y="1110907"/>
                </a:lnTo>
                <a:lnTo>
                  <a:pt x="0" y="11109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46" name="Google Shape;646;p24"/>
          <p:cNvSpPr/>
          <p:nvPr/>
        </p:nvSpPr>
        <p:spPr>
          <a:xfrm>
            <a:off x="16152231" y="3650393"/>
            <a:ext cx="1113279" cy="1127630"/>
          </a:xfrm>
          <a:custGeom>
            <a:avLst/>
            <a:gdLst/>
            <a:ahLst/>
            <a:cxnLst/>
            <a:rect l="l" t="t" r="r" b="b"/>
            <a:pathLst>
              <a:path w="1113279" h="1127630" extrusionOk="0">
                <a:moveTo>
                  <a:pt x="0" y="0"/>
                </a:moveTo>
                <a:lnTo>
                  <a:pt x="1113279" y="0"/>
                </a:lnTo>
                <a:lnTo>
                  <a:pt x="1113279" y="1127630"/>
                </a:lnTo>
                <a:lnTo>
                  <a:pt x="0" y="11276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2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47" name="Google Shape;647;p24"/>
          <p:cNvSpPr/>
          <p:nvPr/>
        </p:nvSpPr>
        <p:spPr>
          <a:xfrm>
            <a:off x="14923885" y="6029582"/>
            <a:ext cx="843558" cy="939184"/>
          </a:xfrm>
          <a:custGeom>
            <a:avLst/>
            <a:gdLst/>
            <a:ahLst/>
            <a:cxnLst/>
            <a:rect l="l" t="t" r="r" b="b"/>
            <a:pathLst>
              <a:path w="843558" h="939184" extrusionOk="0">
                <a:moveTo>
                  <a:pt x="0" y="0"/>
                </a:moveTo>
                <a:lnTo>
                  <a:pt x="843558" y="0"/>
                </a:lnTo>
                <a:lnTo>
                  <a:pt x="843558" y="939184"/>
                </a:lnTo>
                <a:lnTo>
                  <a:pt x="0" y="9391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48" name="Google Shape;648;p24"/>
          <p:cNvSpPr/>
          <p:nvPr/>
        </p:nvSpPr>
        <p:spPr>
          <a:xfrm>
            <a:off x="13655332" y="5963514"/>
            <a:ext cx="742133" cy="1071320"/>
          </a:xfrm>
          <a:custGeom>
            <a:avLst/>
            <a:gdLst/>
            <a:ahLst/>
            <a:cxnLst/>
            <a:rect l="l" t="t" r="r" b="b"/>
            <a:pathLst>
              <a:path w="742133" h="1071320" extrusionOk="0">
                <a:moveTo>
                  <a:pt x="0" y="0"/>
                </a:moveTo>
                <a:lnTo>
                  <a:pt x="742133" y="0"/>
                </a:lnTo>
                <a:lnTo>
                  <a:pt x="742133" y="1071320"/>
                </a:lnTo>
                <a:lnTo>
                  <a:pt x="0" y="107132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4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49" name="Google Shape;649;p24"/>
          <p:cNvSpPr/>
          <p:nvPr/>
        </p:nvSpPr>
        <p:spPr>
          <a:xfrm>
            <a:off x="9081768" y="8204257"/>
            <a:ext cx="729450" cy="1208427"/>
          </a:xfrm>
          <a:custGeom>
            <a:avLst/>
            <a:gdLst/>
            <a:ahLst/>
            <a:cxnLst/>
            <a:rect l="l" t="t" r="r" b="b"/>
            <a:pathLst>
              <a:path w="729450" h="1208427" extrusionOk="0">
                <a:moveTo>
                  <a:pt x="0" y="0"/>
                </a:moveTo>
                <a:lnTo>
                  <a:pt x="729450" y="0"/>
                </a:lnTo>
                <a:lnTo>
                  <a:pt x="729450" y="1208427"/>
                </a:lnTo>
                <a:lnTo>
                  <a:pt x="0" y="12084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5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50" name="Google Shape;650;p24"/>
          <p:cNvSpPr/>
          <p:nvPr/>
        </p:nvSpPr>
        <p:spPr>
          <a:xfrm>
            <a:off x="7229102" y="8375429"/>
            <a:ext cx="1521871" cy="866083"/>
          </a:xfrm>
          <a:custGeom>
            <a:avLst/>
            <a:gdLst/>
            <a:ahLst/>
            <a:cxnLst/>
            <a:rect l="l" t="t" r="r" b="b"/>
            <a:pathLst>
              <a:path w="1521871" h="866083" extrusionOk="0">
                <a:moveTo>
                  <a:pt x="0" y="0"/>
                </a:moveTo>
                <a:lnTo>
                  <a:pt x="1521871" y="0"/>
                </a:lnTo>
                <a:lnTo>
                  <a:pt x="1521871" y="866083"/>
                </a:lnTo>
                <a:lnTo>
                  <a:pt x="0" y="8660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6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51" name="Google Shape;651;p24"/>
          <p:cNvSpPr/>
          <p:nvPr/>
        </p:nvSpPr>
        <p:spPr>
          <a:xfrm>
            <a:off x="10142013" y="8223510"/>
            <a:ext cx="969970" cy="1169919"/>
          </a:xfrm>
          <a:custGeom>
            <a:avLst/>
            <a:gdLst/>
            <a:ahLst/>
            <a:cxnLst/>
            <a:rect l="l" t="t" r="r" b="b"/>
            <a:pathLst>
              <a:path w="969970" h="1169919" extrusionOk="0">
                <a:moveTo>
                  <a:pt x="0" y="0"/>
                </a:moveTo>
                <a:lnTo>
                  <a:pt x="969969" y="0"/>
                </a:lnTo>
                <a:lnTo>
                  <a:pt x="969969" y="1169920"/>
                </a:lnTo>
                <a:lnTo>
                  <a:pt x="0" y="116992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7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52" name="Google Shape;652;p24"/>
          <p:cNvSpPr/>
          <p:nvPr/>
        </p:nvSpPr>
        <p:spPr>
          <a:xfrm>
            <a:off x="14540534" y="8223510"/>
            <a:ext cx="1169919" cy="1169919"/>
          </a:xfrm>
          <a:custGeom>
            <a:avLst/>
            <a:gdLst/>
            <a:ahLst/>
            <a:cxnLst/>
            <a:rect l="l" t="t" r="r" b="b"/>
            <a:pathLst>
              <a:path w="1169919" h="1169919" extrusionOk="0">
                <a:moveTo>
                  <a:pt x="0" y="0"/>
                </a:moveTo>
                <a:lnTo>
                  <a:pt x="1169919" y="0"/>
                </a:lnTo>
                <a:lnTo>
                  <a:pt x="1169919" y="1169920"/>
                </a:lnTo>
                <a:lnTo>
                  <a:pt x="0" y="116992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8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53" name="Google Shape;653;p24"/>
          <p:cNvSpPr/>
          <p:nvPr/>
        </p:nvSpPr>
        <p:spPr>
          <a:xfrm>
            <a:off x="13016515" y="8212604"/>
            <a:ext cx="1193224" cy="1191732"/>
          </a:xfrm>
          <a:custGeom>
            <a:avLst/>
            <a:gdLst/>
            <a:ahLst/>
            <a:cxnLst/>
            <a:rect l="l" t="t" r="r" b="b"/>
            <a:pathLst>
              <a:path w="1193224" h="1191732" extrusionOk="0">
                <a:moveTo>
                  <a:pt x="0" y="0"/>
                </a:moveTo>
                <a:lnTo>
                  <a:pt x="1193224" y="0"/>
                </a:lnTo>
                <a:lnTo>
                  <a:pt x="1193224" y="1191732"/>
                </a:lnTo>
                <a:lnTo>
                  <a:pt x="0" y="11917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9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54" name="Google Shape;654;p24"/>
          <p:cNvSpPr/>
          <p:nvPr/>
        </p:nvSpPr>
        <p:spPr>
          <a:xfrm rot="10800000">
            <a:off x="11442777" y="8496476"/>
            <a:ext cx="1242944" cy="623988"/>
          </a:xfrm>
          <a:custGeom>
            <a:avLst/>
            <a:gdLst/>
            <a:ahLst/>
            <a:cxnLst/>
            <a:rect l="l" t="t" r="r" b="b"/>
            <a:pathLst>
              <a:path w="1242944" h="623988" extrusionOk="0">
                <a:moveTo>
                  <a:pt x="0" y="0"/>
                </a:moveTo>
                <a:lnTo>
                  <a:pt x="1242943" y="0"/>
                </a:lnTo>
                <a:lnTo>
                  <a:pt x="1242943" y="623988"/>
                </a:lnTo>
                <a:lnTo>
                  <a:pt x="0" y="62398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0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55" name="Google Shape;655;p24"/>
          <p:cNvSpPr/>
          <p:nvPr/>
        </p:nvSpPr>
        <p:spPr>
          <a:xfrm>
            <a:off x="16041248" y="8358660"/>
            <a:ext cx="1335245" cy="899621"/>
          </a:xfrm>
          <a:custGeom>
            <a:avLst/>
            <a:gdLst/>
            <a:ahLst/>
            <a:cxnLst/>
            <a:rect l="l" t="t" r="r" b="b"/>
            <a:pathLst>
              <a:path w="1335245" h="899621" extrusionOk="0">
                <a:moveTo>
                  <a:pt x="0" y="0"/>
                </a:moveTo>
                <a:lnTo>
                  <a:pt x="1335244" y="0"/>
                </a:lnTo>
                <a:lnTo>
                  <a:pt x="1335244" y="899621"/>
                </a:lnTo>
                <a:lnTo>
                  <a:pt x="0" y="89962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1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BA3D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1"/>
          <p:cNvSpPr/>
          <p:nvPr/>
        </p:nvSpPr>
        <p:spPr>
          <a:xfrm rot="-4149006">
            <a:off x="1299928" y="750107"/>
            <a:ext cx="3836293" cy="3836293"/>
          </a:xfrm>
          <a:custGeom>
            <a:avLst/>
            <a:gdLst/>
            <a:ahLst/>
            <a:cxnLst/>
            <a:rect l="l" t="t" r="r" b="b"/>
            <a:pathLst>
              <a:path w="3836293" h="3836293" extrusionOk="0">
                <a:moveTo>
                  <a:pt x="0" y="0"/>
                </a:moveTo>
                <a:lnTo>
                  <a:pt x="3836293" y="0"/>
                </a:lnTo>
                <a:lnTo>
                  <a:pt x="3836293" y="3836293"/>
                </a:lnTo>
                <a:lnTo>
                  <a:pt x="0" y="383629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25000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13" name="Google Shape;113;p11"/>
          <p:cNvSpPr/>
          <p:nvPr/>
        </p:nvSpPr>
        <p:spPr>
          <a:xfrm>
            <a:off x="1299090" y="616209"/>
            <a:ext cx="3836293" cy="3836293"/>
          </a:xfrm>
          <a:custGeom>
            <a:avLst/>
            <a:gdLst/>
            <a:ahLst/>
            <a:cxnLst/>
            <a:rect l="l" t="t" r="r" b="b"/>
            <a:pathLst>
              <a:path w="3836293" h="3836293" extrusionOk="0">
                <a:moveTo>
                  <a:pt x="0" y="0"/>
                </a:moveTo>
                <a:lnTo>
                  <a:pt x="3836293" y="0"/>
                </a:lnTo>
                <a:lnTo>
                  <a:pt x="3836293" y="3836293"/>
                </a:lnTo>
                <a:lnTo>
                  <a:pt x="0" y="383629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pic>
        <p:nvPicPr>
          <p:cNvPr id="114" name="Google Shape;114;p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68700" y="1641849"/>
            <a:ext cx="1898750" cy="2077618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1"/>
          <p:cNvSpPr/>
          <p:nvPr/>
        </p:nvSpPr>
        <p:spPr>
          <a:xfrm rot="-4152556">
            <a:off x="-619296" y="5448297"/>
            <a:ext cx="3836773" cy="3836773"/>
          </a:xfrm>
          <a:custGeom>
            <a:avLst/>
            <a:gdLst/>
            <a:ahLst/>
            <a:cxnLst/>
            <a:rect l="l" t="t" r="r" b="b"/>
            <a:pathLst>
              <a:path w="3836293" h="3836293" extrusionOk="0">
                <a:moveTo>
                  <a:pt x="0" y="0"/>
                </a:moveTo>
                <a:lnTo>
                  <a:pt x="3836292" y="0"/>
                </a:lnTo>
                <a:lnTo>
                  <a:pt x="3836292" y="3836292"/>
                </a:lnTo>
                <a:lnTo>
                  <a:pt x="0" y="383629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25000"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pic>
        <p:nvPicPr>
          <p:cNvPr id="116" name="Google Shape;116;p11"/>
          <p:cNvPicPr preferRelativeResize="0"/>
          <p:nvPr/>
        </p:nvPicPr>
        <p:blipFill rotWithShape="1">
          <a:blip r:embed="rId6">
            <a:alphaModFix/>
          </a:blip>
          <a:srcRect l="16114"/>
          <a:stretch/>
        </p:blipFill>
        <p:spPr>
          <a:xfrm>
            <a:off x="0" y="5451225"/>
            <a:ext cx="3218075" cy="383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1"/>
          <p:cNvPicPr preferRelativeResize="0"/>
          <p:nvPr/>
        </p:nvPicPr>
        <p:blipFill rotWithShape="1">
          <a:blip r:embed="rId7">
            <a:alphaModFix/>
          </a:blip>
          <a:srcRect b="63039"/>
          <a:stretch/>
        </p:blipFill>
        <p:spPr>
          <a:xfrm>
            <a:off x="7414700" y="8468675"/>
            <a:ext cx="4950500" cy="182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1"/>
          <p:cNvSpPr txBox="1"/>
          <p:nvPr/>
        </p:nvSpPr>
        <p:spPr>
          <a:xfrm>
            <a:off x="4564473" y="499652"/>
            <a:ext cx="13113927" cy="1249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23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b="1" dirty="0">
                <a:solidFill>
                  <a:srgbClr val="FFFFFF"/>
                </a:solidFill>
                <a:latin typeface="Comfortaa"/>
                <a:sym typeface="Comfortaa"/>
              </a:rPr>
              <a:t>Hasil </a:t>
            </a:r>
            <a:r>
              <a:rPr lang="en-US" sz="6600" b="1" dirty="0" err="1">
                <a:solidFill>
                  <a:srgbClr val="FFFFFF"/>
                </a:solidFill>
                <a:latin typeface="Comfortaa"/>
                <a:sym typeface="Comfortaa"/>
              </a:rPr>
              <a:t>Pembelajaran</a:t>
            </a:r>
            <a:endParaRPr sz="6600" dirty="0"/>
          </a:p>
        </p:txBody>
      </p:sp>
      <p:sp>
        <p:nvSpPr>
          <p:cNvPr id="123" name="Google Shape;123;p11"/>
          <p:cNvSpPr txBox="1"/>
          <p:nvPr/>
        </p:nvSpPr>
        <p:spPr>
          <a:xfrm>
            <a:off x="9371933" y="3013371"/>
            <a:ext cx="9243878" cy="607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79" b="0" i="0" u="none" strike="noStrike" cap="none" dirty="0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.</a:t>
            </a: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5CB177-6C5F-8B0B-96B8-C7D32974BA14}"/>
              </a:ext>
            </a:extLst>
          </p:cNvPr>
          <p:cNvSpPr txBox="1"/>
          <p:nvPr/>
        </p:nvSpPr>
        <p:spPr>
          <a:xfrm>
            <a:off x="4547858" y="1904555"/>
            <a:ext cx="13113928" cy="7478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4000" dirty="0"/>
              <a:t>✅ </a:t>
            </a:r>
            <a:r>
              <a:rPr lang="en-US" sz="4000" b="1" dirty="0" err="1"/>
              <a:t>Menerangkan</a:t>
            </a:r>
            <a:r>
              <a:rPr lang="en-US" sz="4000" b="1" dirty="0"/>
              <a:t> </a:t>
            </a:r>
            <a:r>
              <a:rPr lang="en-US" sz="4000" b="1" dirty="0" err="1"/>
              <a:t>prinsip</a:t>
            </a:r>
            <a:r>
              <a:rPr lang="en-US" sz="4000" b="1" dirty="0"/>
              <a:t> </a:t>
            </a:r>
            <a:r>
              <a:rPr lang="en-US" sz="4000" b="1" dirty="0" err="1"/>
              <a:t>utama</a:t>
            </a:r>
            <a:r>
              <a:rPr lang="en-US" sz="4000" b="1" dirty="0"/>
              <a:t> </a:t>
            </a:r>
            <a:r>
              <a:rPr lang="en-US" sz="4000" b="1" dirty="0" err="1"/>
              <a:t>pelancongan</a:t>
            </a:r>
            <a:r>
              <a:rPr lang="en-US" sz="4000" b="1" dirty="0"/>
              <a:t> </a:t>
            </a:r>
            <a:r>
              <a:rPr lang="en-US" sz="4000" b="1" dirty="0" err="1"/>
              <a:t>berasaskan</a:t>
            </a:r>
            <a:r>
              <a:rPr lang="en-US" sz="4000" b="1" dirty="0"/>
              <a:t> </a:t>
            </a:r>
            <a:r>
              <a:rPr lang="en-US" sz="4000" b="1" dirty="0" err="1"/>
              <a:t>komuniti</a:t>
            </a:r>
            <a:r>
              <a:rPr lang="en-US" sz="4000" b="1" dirty="0"/>
              <a:t> (CBT) yang </a:t>
            </a:r>
            <a:r>
              <a:rPr lang="en-US" sz="4000" b="1" dirty="0" err="1"/>
              <a:t>lestari</a:t>
            </a:r>
            <a:r>
              <a:rPr lang="en-US" sz="4000" dirty="0"/>
              <a:t> dan </a:t>
            </a:r>
            <a:r>
              <a:rPr lang="en-US" sz="4000" dirty="0" err="1"/>
              <a:t>kesannya</a:t>
            </a:r>
            <a:r>
              <a:rPr lang="en-US" sz="4000" dirty="0"/>
              <a:t> </a:t>
            </a:r>
            <a:r>
              <a:rPr lang="en-US" sz="4000" dirty="0" err="1"/>
              <a:t>kepada</a:t>
            </a:r>
            <a:r>
              <a:rPr lang="en-US" sz="4000" dirty="0"/>
              <a:t> </a:t>
            </a:r>
            <a:r>
              <a:rPr lang="en-US" sz="4000" dirty="0" err="1"/>
              <a:t>komuniti</a:t>
            </a:r>
            <a:r>
              <a:rPr lang="en-US" sz="4000" dirty="0"/>
              <a:t>.</a:t>
            </a:r>
          </a:p>
          <a:p>
            <a:pPr>
              <a:buNone/>
            </a:pPr>
            <a:r>
              <a:rPr lang="en-US" sz="4000" dirty="0"/>
              <a:t>✅ </a:t>
            </a:r>
            <a:r>
              <a:rPr lang="en-US" sz="4000" b="1" dirty="0" err="1"/>
              <a:t>Menunjukkan</a:t>
            </a:r>
            <a:r>
              <a:rPr lang="en-US" sz="4000" b="1" dirty="0"/>
              <a:t> strategi </a:t>
            </a:r>
            <a:r>
              <a:rPr lang="en-US" sz="4000" b="1" dirty="0" err="1"/>
              <a:t>penglibatan</a:t>
            </a:r>
            <a:r>
              <a:rPr lang="en-US" sz="4000" b="1" dirty="0"/>
              <a:t> </a:t>
            </a:r>
            <a:r>
              <a:rPr lang="en-US" sz="4000" b="1" dirty="0" err="1"/>
              <a:t>komuniti</a:t>
            </a:r>
            <a:r>
              <a:rPr lang="en-US" sz="4000" dirty="0"/>
              <a:t> dan </a:t>
            </a:r>
            <a:r>
              <a:rPr lang="en-US" sz="4000" dirty="0" err="1"/>
              <a:t>cara</a:t>
            </a:r>
            <a:r>
              <a:rPr lang="en-US" sz="4000" dirty="0"/>
              <a:t> </a:t>
            </a:r>
            <a:r>
              <a:rPr lang="en-US" sz="4000" dirty="0" err="1"/>
              <a:t>membina</a:t>
            </a:r>
            <a:r>
              <a:rPr lang="en-US" sz="4000" dirty="0"/>
              <a:t> </a:t>
            </a:r>
            <a:r>
              <a:rPr lang="en-US" sz="4000" dirty="0" err="1"/>
              <a:t>kemahiran</a:t>
            </a:r>
            <a:r>
              <a:rPr lang="en-US" sz="4000" dirty="0"/>
              <a:t> </a:t>
            </a:r>
            <a:r>
              <a:rPr lang="en-US" sz="4000" dirty="0" err="1"/>
              <a:t>penduduk</a:t>
            </a:r>
            <a:r>
              <a:rPr lang="en-US" sz="4000" dirty="0"/>
              <a:t>.</a:t>
            </a:r>
          </a:p>
          <a:p>
            <a:pPr>
              <a:buNone/>
            </a:pPr>
            <a:r>
              <a:rPr lang="en-US" sz="4000" dirty="0"/>
              <a:t>✅ </a:t>
            </a:r>
            <a:r>
              <a:rPr lang="en-US" sz="4000" b="1" dirty="0" err="1"/>
              <a:t>Mengenal</a:t>
            </a:r>
            <a:r>
              <a:rPr lang="en-US" sz="4000" b="1" dirty="0"/>
              <a:t> </a:t>
            </a:r>
            <a:r>
              <a:rPr lang="en-US" sz="4000" b="1" dirty="0" err="1"/>
              <a:t>pasti</a:t>
            </a:r>
            <a:r>
              <a:rPr lang="en-US" sz="4000" b="1" dirty="0"/>
              <a:t> </a:t>
            </a:r>
            <a:r>
              <a:rPr lang="en-US" sz="4000" b="1" dirty="0" err="1"/>
              <a:t>amalan</a:t>
            </a:r>
            <a:r>
              <a:rPr lang="en-US" sz="4000" b="1" dirty="0"/>
              <a:t> </a:t>
            </a:r>
            <a:r>
              <a:rPr lang="en-US" sz="4000" b="1" dirty="0" err="1"/>
              <a:t>penting</a:t>
            </a:r>
            <a:r>
              <a:rPr lang="en-US" sz="4000" b="1" dirty="0"/>
              <a:t> </a:t>
            </a:r>
            <a:r>
              <a:rPr lang="en-US" sz="4000" b="1" dirty="0" err="1"/>
              <a:t>untuk</a:t>
            </a:r>
            <a:r>
              <a:rPr lang="en-US" sz="4000" b="1" dirty="0"/>
              <a:t> </a:t>
            </a:r>
            <a:r>
              <a:rPr lang="en-US" sz="4000" b="1" dirty="0" err="1"/>
              <a:t>memelihara</a:t>
            </a:r>
            <a:r>
              <a:rPr lang="en-US" sz="4000" b="1" dirty="0"/>
              <a:t> </a:t>
            </a:r>
            <a:r>
              <a:rPr lang="en-US" sz="4000" b="1" dirty="0" err="1"/>
              <a:t>budaya</a:t>
            </a:r>
            <a:r>
              <a:rPr lang="en-US" sz="4000" dirty="0"/>
              <a:t> dan </a:t>
            </a:r>
            <a:r>
              <a:rPr lang="en-US" sz="4000" dirty="0" err="1"/>
              <a:t>memastikan</a:t>
            </a:r>
            <a:r>
              <a:rPr lang="en-US" sz="4000" dirty="0"/>
              <a:t> </a:t>
            </a:r>
            <a:r>
              <a:rPr lang="en-US" sz="4000" dirty="0" err="1"/>
              <a:t>keaslian</a:t>
            </a:r>
            <a:r>
              <a:rPr lang="en-US" sz="4000" dirty="0"/>
              <a:t> </a:t>
            </a:r>
            <a:r>
              <a:rPr lang="en-US" sz="4000" dirty="0" err="1"/>
              <a:t>dalam</a:t>
            </a:r>
            <a:r>
              <a:rPr lang="en-US" sz="4000" dirty="0"/>
              <a:t> CBT.</a:t>
            </a:r>
          </a:p>
          <a:p>
            <a:pPr>
              <a:buNone/>
            </a:pPr>
            <a:r>
              <a:rPr lang="en-US" sz="4000" dirty="0"/>
              <a:t>✅ </a:t>
            </a:r>
            <a:r>
              <a:rPr lang="en-US" sz="4000" b="1" dirty="0" err="1"/>
              <a:t>Menganalisis</a:t>
            </a:r>
            <a:r>
              <a:rPr lang="en-US" sz="4000" b="1" dirty="0"/>
              <a:t> strategi </a:t>
            </a:r>
            <a:r>
              <a:rPr lang="en-US" sz="4000" b="1" dirty="0" err="1"/>
              <a:t>kelestarian</a:t>
            </a:r>
            <a:r>
              <a:rPr lang="en-US" sz="4000" b="1" dirty="0"/>
              <a:t> </a:t>
            </a:r>
            <a:r>
              <a:rPr lang="en-US" sz="4000" b="1" dirty="0" err="1"/>
              <a:t>ekonomi</a:t>
            </a:r>
            <a:r>
              <a:rPr lang="en-US" sz="4000" b="1" dirty="0"/>
              <a:t> dan </a:t>
            </a:r>
            <a:r>
              <a:rPr lang="en-US" sz="4000" b="1" dirty="0" err="1"/>
              <a:t>alam</a:t>
            </a:r>
            <a:r>
              <a:rPr lang="en-US" sz="4000" b="1" dirty="0"/>
              <a:t> </a:t>
            </a:r>
            <a:r>
              <a:rPr lang="en-US" sz="4000" b="1" dirty="0" err="1"/>
              <a:t>sekitar</a:t>
            </a:r>
            <a:r>
              <a:rPr lang="en-US" sz="4000" dirty="0"/>
              <a:t> </a:t>
            </a:r>
            <a:r>
              <a:rPr lang="en-US" sz="4000" dirty="0" err="1"/>
              <a:t>untuk</a:t>
            </a:r>
            <a:r>
              <a:rPr lang="en-US" sz="4000" dirty="0"/>
              <a:t> </a:t>
            </a:r>
            <a:r>
              <a:rPr lang="en-US" sz="4000" dirty="0" err="1"/>
              <a:t>memastikan</a:t>
            </a:r>
            <a:r>
              <a:rPr lang="en-US" sz="4000" dirty="0"/>
              <a:t> </a:t>
            </a:r>
            <a:r>
              <a:rPr lang="en-US" sz="4000" dirty="0" err="1"/>
              <a:t>ketahanan</a:t>
            </a:r>
            <a:r>
              <a:rPr lang="en-US" sz="4000" dirty="0"/>
              <a:t> </a:t>
            </a:r>
            <a:r>
              <a:rPr lang="en-US" sz="4000" dirty="0" err="1"/>
              <a:t>jangka</a:t>
            </a:r>
            <a:r>
              <a:rPr lang="en-US" sz="4000" dirty="0"/>
              <a:t> </a:t>
            </a:r>
            <a:r>
              <a:rPr lang="en-US" sz="4000" dirty="0" err="1"/>
              <a:t>panjang</a:t>
            </a:r>
            <a:r>
              <a:rPr lang="en-US" sz="4000" dirty="0"/>
              <a:t>.</a:t>
            </a:r>
          </a:p>
          <a:p>
            <a:r>
              <a:rPr lang="en-US" sz="4000" dirty="0"/>
              <a:t>✅ </a:t>
            </a:r>
            <a:r>
              <a:rPr lang="en-US" sz="4000" b="1" dirty="0" err="1"/>
              <a:t>Membangunkan</a:t>
            </a:r>
            <a:r>
              <a:rPr lang="en-US" sz="4000" b="1" dirty="0"/>
              <a:t> </a:t>
            </a:r>
            <a:r>
              <a:rPr lang="en-US" sz="4000" b="1" dirty="0" err="1"/>
              <a:t>rangka</a:t>
            </a:r>
            <a:r>
              <a:rPr lang="en-US" sz="4000" b="1" dirty="0"/>
              <a:t> </a:t>
            </a:r>
            <a:r>
              <a:rPr lang="en-US" sz="4000" b="1" dirty="0" err="1"/>
              <a:t>kerja</a:t>
            </a:r>
            <a:r>
              <a:rPr lang="en-US" sz="4000" b="1" dirty="0"/>
              <a:t> </a:t>
            </a:r>
            <a:r>
              <a:rPr lang="en-US" sz="4000" b="1" dirty="0" err="1"/>
              <a:t>asas</a:t>
            </a:r>
            <a:r>
              <a:rPr lang="en-US" sz="4000" dirty="0"/>
              <a:t> </a:t>
            </a:r>
            <a:r>
              <a:rPr lang="en-US" sz="4000" dirty="0" err="1"/>
              <a:t>untuk</a:t>
            </a:r>
            <a:r>
              <a:rPr lang="en-US" sz="4000" dirty="0"/>
              <a:t> </a:t>
            </a:r>
            <a:r>
              <a:rPr lang="en-US" sz="4000" dirty="0" err="1"/>
              <a:t>memantau</a:t>
            </a:r>
            <a:r>
              <a:rPr lang="en-US" sz="4000" dirty="0"/>
              <a:t> dan </a:t>
            </a:r>
            <a:r>
              <a:rPr lang="en-US" sz="4000" dirty="0" err="1"/>
              <a:t>menilai</a:t>
            </a:r>
            <a:r>
              <a:rPr lang="en-US" sz="4000" dirty="0"/>
              <a:t> </a:t>
            </a:r>
            <a:r>
              <a:rPr lang="en-US" sz="4000" dirty="0" err="1"/>
              <a:t>projek</a:t>
            </a:r>
            <a:r>
              <a:rPr lang="en-US" sz="4000" dirty="0"/>
              <a:t> CBT.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5B845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0"/>
          <p:cNvPicPr preferRelativeResize="0"/>
          <p:nvPr/>
        </p:nvPicPr>
        <p:blipFill rotWithShape="1">
          <a:blip r:embed="rId3">
            <a:alphaModFix/>
          </a:blip>
          <a:srcRect b="22263"/>
          <a:stretch/>
        </p:blipFill>
        <p:spPr>
          <a:xfrm>
            <a:off x="6355650" y="3804151"/>
            <a:ext cx="5618949" cy="6482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0"/>
          <p:cNvPicPr preferRelativeResize="0"/>
          <p:nvPr/>
        </p:nvPicPr>
        <p:blipFill rotWithShape="1">
          <a:blip r:embed="rId3">
            <a:alphaModFix/>
          </a:blip>
          <a:srcRect b="22263"/>
          <a:stretch/>
        </p:blipFill>
        <p:spPr>
          <a:xfrm>
            <a:off x="12223050" y="3804151"/>
            <a:ext cx="5618949" cy="6482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0"/>
          <p:cNvPicPr preferRelativeResize="0"/>
          <p:nvPr/>
        </p:nvPicPr>
        <p:blipFill rotWithShape="1">
          <a:blip r:embed="rId3">
            <a:alphaModFix/>
          </a:blip>
          <a:srcRect b="22263"/>
          <a:stretch/>
        </p:blipFill>
        <p:spPr>
          <a:xfrm>
            <a:off x="444950" y="3804151"/>
            <a:ext cx="5618949" cy="648285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0"/>
          <p:cNvSpPr txBox="1"/>
          <p:nvPr/>
        </p:nvSpPr>
        <p:spPr>
          <a:xfrm>
            <a:off x="1575943" y="1048720"/>
            <a:ext cx="15136113" cy="27863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3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12" b="1" dirty="0" err="1">
                <a:solidFill>
                  <a:srgbClr val="FFFFFF"/>
                </a:solidFill>
                <a:latin typeface="Comfortaa"/>
                <a:sym typeface="Comfortaa"/>
              </a:rPr>
              <a:t>Kandungan</a:t>
            </a:r>
            <a:r>
              <a:rPr lang="en-US" sz="13512" b="1" dirty="0">
                <a:solidFill>
                  <a:srgbClr val="FFFFFF"/>
                </a:solidFill>
                <a:latin typeface="Comfortaa"/>
                <a:sym typeface="Comfortaa"/>
              </a:rPr>
              <a:t> </a:t>
            </a:r>
            <a:endParaRPr dirty="0"/>
          </a:p>
        </p:txBody>
      </p:sp>
      <p:sp>
        <p:nvSpPr>
          <p:cNvPr id="102" name="Google Shape;102;p10"/>
          <p:cNvSpPr txBox="1"/>
          <p:nvPr/>
        </p:nvSpPr>
        <p:spPr>
          <a:xfrm>
            <a:off x="12987891" y="5841143"/>
            <a:ext cx="4082550" cy="2335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3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 b="0" i="0" u="none" strike="noStrike" cap="none" dirty="0">
                <a:solidFill>
                  <a:srgbClr val="75B845"/>
                </a:solidFill>
                <a:latin typeface="Comfortaa"/>
                <a:ea typeface="Comfortaa"/>
                <a:cs typeface="Comfortaa"/>
                <a:sym typeface="Comfortaa"/>
              </a:rPr>
              <a:t>03</a:t>
            </a:r>
            <a:endParaRPr sz="12000" dirty="0"/>
          </a:p>
        </p:txBody>
      </p:sp>
      <p:sp>
        <p:nvSpPr>
          <p:cNvPr id="103" name="Google Shape;103;p10"/>
          <p:cNvSpPr txBox="1"/>
          <p:nvPr/>
        </p:nvSpPr>
        <p:spPr>
          <a:xfrm>
            <a:off x="7102954" y="5841143"/>
            <a:ext cx="4082550" cy="22713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3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 dirty="0">
                <a:solidFill>
                  <a:srgbClr val="75B845"/>
                </a:solidFill>
                <a:latin typeface="Comfortaa"/>
                <a:sym typeface="Comfortaa"/>
              </a:rPr>
              <a:t>02</a:t>
            </a:r>
            <a:endParaRPr sz="12000" dirty="0"/>
          </a:p>
        </p:txBody>
      </p:sp>
      <p:sp>
        <p:nvSpPr>
          <p:cNvPr id="105" name="Google Shape;105;p10"/>
          <p:cNvSpPr txBox="1"/>
          <p:nvPr/>
        </p:nvSpPr>
        <p:spPr>
          <a:xfrm>
            <a:off x="12987891" y="8189440"/>
            <a:ext cx="4082550" cy="827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998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61" b="1" i="0" u="none" strike="noStrike" cap="none" dirty="0">
                <a:solidFill>
                  <a:srgbClr val="000000"/>
                </a:solidFill>
                <a:latin typeface="Rubik SemiBold"/>
                <a:ea typeface="Rubik SemiBold"/>
                <a:cs typeface="Rubik SemiBold"/>
                <a:sym typeface="Rubik SemiBold"/>
              </a:rPr>
              <a:t>PIAWAIAN CBT</a:t>
            </a:r>
            <a:endParaRPr dirty="0"/>
          </a:p>
        </p:txBody>
      </p:sp>
      <p:sp>
        <p:nvSpPr>
          <p:cNvPr id="106" name="Google Shape;106;p10"/>
          <p:cNvSpPr txBox="1"/>
          <p:nvPr/>
        </p:nvSpPr>
        <p:spPr>
          <a:xfrm>
            <a:off x="7102954" y="8189440"/>
            <a:ext cx="4082550" cy="827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998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61" b="1" dirty="0">
                <a:latin typeface="Rubik SemiBold"/>
                <a:cs typeface="Rubik SemiBold"/>
                <a:sym typeface="Rubik SemiBold"/>
              </a:rPr>
              <a:t>CABARAN DAN ISU</a:t>
            </a:r>
            <a:endParaRPr dirty="0"/>
          </a:p>
        </p:txBody>
      </p:sp>
      <p:sp>
        <p:nvSpPr>
          <p:cNvPr id="107" name="Google Shape;107;p10"/>
          <p:cNvSpPr txBox="1"/>
          <p:nvPr/>
        </p:nvSpPr>
        <p:spPr>
          <a:xfrm>
            <a:off x="1217559" y="8189440"/>
            <a:ext cx="4082550" cy="1999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998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61" b="1" dirty="0">
                <a:latin typeface="Rubik SemiBold"/>
                <a:cs typeface="Rubik SemiBold"/>
                <a:sym typeface="Rubik SemiBold"/>
              </a:rPr>
              <a:t>APA ITU CBT</a:t>
            </a:r>
          </a:p>
          <a:p>
            <a:pPr marL="0" marR="0" lvl="0" indent="0" algn="ctr" rtl="0">
              <a:lnSpc>
                <a:spcPct val="15998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61" b="1" dirty="0">
                <a:latin typeface="Rubik SemiBold"/>
                <a:cs typeface="Rubik SemiBold"/>
                <a:sym typeface="Rubik SemiBold"/>
              </a:rPr>
              <a:t>NILAI TERAS CBT</a:t>
            </a:r>
          </a:p>
          <a:p>
            <a:pPr marL="0" marR="0" lvl="0" indent="0" algn="ctr" rtl="0">
              <a:lnSpc>
                <a:spcPct val="159982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5AE0AF-1BED-DC31-8CB3-1D427C038AA2}"/>
              </a:ext>
            </a:extLst>
          </p:cNvPr>
          <p:cNvSpPr txBox="1"/>
          <p:nvPr/>
        </p:nvSpPr>
        <p:spPr>
          <a:xfrm>
            <a:off x="1575943" y="5969300"/>
            <a:ext cx="3234716" cy="2175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23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 b="0" i="0" u="none" strike="noStrike" cap="none" dirty="0">
                <a:solidFill>
                  <a:srgbClr val="75B845"/>
                </a:solidFill>
                <a:latin typeface="Comfortaa"/>
                <a:ea typeface="Comfortaa"/>
                <a:cs typeface="Comfortaa"/>
                <a:sym typeface="Comfortaa"/>
              </a:rPr>
              <a:t>01</a:t>
            </a:r>
            <a:endParaRPr lang="en-US" sz="1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28CF2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Google Shape;130;p12"/>
          <p:cNvGrpSpPr/>
          <p:nvPr/>
        </p:nvGrpSpPr>
        <p:grpSpPr>
          <a:xfrm>
            <a:off x="14624440" y="-361652"/>
            <a:ext cx="3663560" cy="10648652"/>
            <a:chOff x="0" y="-95250"/>
            <a:chExt cx="964888" cy="2804583"/>
          </a:xfrm>
        </p:grpSpPr>
        <p:sp>
          <p:nvSpPr>
            <p:cNvPr id="131" name="Google Shape;131;p12"/>
            <p:cNvSpPr/>
            <p:nvPr/>
          </p:nvSpPr>
          <p:spPr>
            <a:xfrm>
              <a:off x="0" y="0"/>
              <a:ext cx="964888" cy="2709333"/>
            </a:xfrm>
            <a:custGeom>
              <a:avLst/>
              <a:gdLst/>
              <a:ahLst/>
              <a:cxnLst/>
              <a:rect l="l" t="t" r="r" b="b"/>
              <a:pathLst>
                <a:path w="964888" h="2709333" extrusionOk="0">
                  <a:moveTo>
                    <a:pt x="0" y="0"/>
                  </a:moveTo>
                  <a:lnTo>
                    <a:pt x="964888" y="0"/>
                  </a:lnTo>
                  <a:lnTo>
                    <a:pt x="96488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00000">
                <a:alpha val="13333"/>
              </a:srgb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Google Shape;132;p12"/>
            <p:cNvSpPr txBox="1"/>
            <p:nvPr/>
          </p:nvSpPr>
          <p:spPr>
            <a:xfrm>
              <a:off x="0" y="-95250"/>
              <a:ext cx="964888" cy="280458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18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33" name="Google Shape;133;p12"/>
          <p:cNvPicPr preferRelativeResize="0"/>
          <p:nvPr/>
        </p:nvPicPr>
        <p:blipFill rotWithShape="1">
          <a:blip r:embed="rId3">
            <a:alphaModFix/>
          </a:blip>
          <a:srcRect r="46552" b="20622"/>
          <a:stretch/>
        </p:blipFill>
        <p:spPr>
          <a:xfrm>
            <a:off x="13160600" y="5110625"/>
            <a:ext cx="5127426" cy="5176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2"/>
          <p:cNvPicPr preferRelativeResize="0"/>
          <p:nvPr/>
        </p:nvPicPr>
        <p:blipFill rotWithShape="1">
          <a:blip r:embed="rId4">
            <a:alphaModFix/>
          </a:blip>
          <a:srcRect l="23112"/>
          <a:stretch/>
        </p:blipFill>
        <p:spPr>
          <a:xfrm>
            <a:off x="0" y="-50"/>
            <a:ext cx="12169523" cy="43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2"/>
          <p:cNvSpPr/>
          <p:nvPr/>
        </p:nvSpPr>
        <p:spPr>
          <a:xfrm>
            <a:off x="14624440" y="5461156"/>
            <a:ext cx="3663560" cy="3507002"/>
          </a:xfrm>
          <a:custGeom>
            <a:avLst/>
            <a:gdLst/>
            <a:ahLst/>
            <a:cxnLst/>
            <a:rect l="l" t="t" r="r" b="b"/>
            <a:pathLst>
              <a:path w="3663560" h="3507002" extrusionOk="0">
                <a:moveTo>
                  <a:pt x="0" y="0"/>
                </a:moveTo>
                <a:lnTo>
                  <a:pt x="3663560" y="0"/>
                </a:lnTo>
                <a:lnTo>
                  <a:pt x="3663560" y="3507002"/>
                </a:lnTo>
                <a:lnTo>
                  <a:pt x="0" y="350700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27000"/>
            </a:blip>
            <a:stretch>
              <a:fillRect r="-90679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36" name="Google Shape;136;p12"/>
          <p:cNvSpPr txBox="1"/>
          <p:nvPr/>
        </p:nvSpPr>
        <p:spPr>
          <a:xfrm>
            <a:off x="0" y="6670898"/>
            <a:ext cx="13568041" cy="22713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3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 b="1" dirty="0">
                <a:solidFill>
                  <a:srgbClr val="FFFFFF"/>
                </a:solidFill>
                <a:latin typeface="Comfortaa"/>
                <a:sym typeface="Comfortaa"/>
              </a:rPr>
              <a:t>PENGENALAN</a:t>
            </a:r>
            <a:endParaRPr sz="12000" dirty="0"/>
          </a:p>
        </p:txBody>
      </p:sp>
      <p:sp>
        <p:nvSpPr>
          <p:cNvPr id="137" name="Google Shape;137;p12"/>
          <p:cNvSpPr txBox="1"/>
          <p:nvPr/>
        </p:nvSpPr>
        <p:spPr>
          <a:xfrm>
            <a:off x="13653468" y="6415344"/>
            <a:ext cx="4634532" cy="32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300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942" b="1" i="0" u="none" strike="noStrike" cap="none">
                <a:solidFill>
                  <a:srgbClr val="628CF2"/>
                </a:solidFill>
                <a:latin typeface="Comfortaa"/>
                <a:ea typeface="Comfortaa"/>
                <a:cs typeface="Comfortaa"/>
                <a:sym typeface="Comfortaa"/>
              </a:rPr>
              <a:t>01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5B845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13"/>
          <p:cNvPicPr preferRelativeResize="0"/>
          <p:nvPr/>
        </p:nvPicPr>
        <p:blipFill rotWithShape="1">
          <a:blip r:embed="rId3">
            <a:alphaModFix/>
          </a:blip>
          <a:srcRect b="22124"/>
          <a:stretch/>
        </p:blipFill>
        <p:spPr>
          <a:xfrm>
            <a:off x="636100" y="3889127"/>
            <a:ext cx="5535500" cy="6397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3"/>
          <p:cNvPicPr preferRelativeResize="0"/>
          <p:nvPr/>
        </p:nvPicPr>
        <p:blipFill rotWithShape="1">
          <a:blip r:embed="rId3">
            <a:alphaModFix/>
          </a:blip>
          <a:srcRect t="-54846"/>
          <a:stretch/>
        </p:blipFill>
        <p:spPr>
          <a:xfrm>
            <a:off x="638637" y="-2948756"/>
            <a:ext cx="5609174" cy="832488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4" name="Google Shape;144;p13"/>
          <p:cNvGrpSpPr/>
          <p:nvPr/>
        </p:nvGrpSpPr>
        <p:grpSpPr>
          <a:xfrm>
            <a:off x="1099438" y="-351607"/>
            <a:ext cx="4859314" cy="4718950"/>
            <a:chOff x="0" y="-95250"/>
            <a:chExt cx="1279819" cy="1242851"/>
          </a:xfrm>
        </p:grpSpPr>
        <p:sp>
          <p:nvSpPr>
            <p:cNvPr id="145" name="Google Shape;145;p13"/>
            <p:cNvSpPr/>
            <p:nvPr/>
          </p:nvSpPr>
          <p:spPr>
            <a:xfrm>
              <a:off x="0" y="0"/>
              <a:ext cx="1279819" cy="1147601"/>
            </a:xfrm>
            <a:custGeom>
              <a:avLst/>
              <a:gdLst/>
              <a:ahLst/>
              <a:cxnLst/>
              <a:rect l="l" t="t" r="r" b="b"/>
              <a:pathLst>
                <a:path w="1279819" h="1147601" extrusionOk="0">
                  <a:moveTo>
                    <a:pt x="0" y="0"/>
                  </a:moveTo>
                  <a:lnTo>
                    <a:pt x="1279819" y="0"/>
                  </a:lnTo>
                  <a:lnTo>
                    <a:pt x="1279819" y="1147601"/>
                  </a:lnTo>
                  <a:lnTo>
                    <a:pt x="0" y="1147601"/>
                  </a:lnTo>
                  <a:close/>
                </a:path>
              </a:pathLst>
            </a:custGeom>
            <a:solidFill>
              <a:srgbClr val="BA73D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Google Shape;146;p13"/>
            <p:cNvSpPr txBox="1"/>
            <p:nvPr/>
          </p:nvSpPr>
          <p:spPr>
            <a:xfrm>
              <a:off x="0" y="-95250"/>
              <a:ext cx="1279819" cy="12428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18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8" name="Google Shape;148;p13"/>
          <p:cNvGrpSpPr/>
          <p:nvPr/>
        </p:nvGrpSpPr>
        <p:grpSpPr>
          <a:xfrm>
            <a:off x="1061375" y="3995651"/>
            <a:ext cx="4859351" cy="6291336"/>
            <a:chOff x="-2" y="-95248"/>
            <a:chExt cx="1279821" cy="1814529"/>
          </a:xfrm>
        </p:grpSpPr>
        <p:sp>
          <p:nvSpPr>
            <p:cNvPr id="149" name="Google Shape;149;p13"/>
            <p:cNvSpPr/>
            <p:nvPr/>
          </p:nvSpPr>
          <p:spPr>
            <a:xfrm>
              <a:off x="0" y="0"/>
              <a:ext cx="1279819" cy="1719281"/>
            </a:xfrm>
            <a:custGeom>
              <a:avLst/>
              <a:gdLst/>
              <a:ahLst/>
              <a:cxnLst/>
              <a:rect l="l" t="t" r="r" b="b"/>
              <a:pathLst>
                <a:path w="1279819" h="1719281" extrusionOk="0">
                  <a:moveTo>
                    <a:pt x="0" y="0"/>
                  </a:moveTo>
                  <a:lnTo>
                    <a:pt x="1279819" y="0"/>
                  </a:lnTo>
                  <a:lnTo>
                    <a:pt x="1279819" y="1719281"/>
                  </a:lnTo>
                  <a:lnTo>
                    <a:pt x="0" y="17192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Google Shape;150;p13"/>
            <p:cNvSpPr txBox="1"/>
            <p:nvPr/>
          </p:nvSpPr>
          <p:spPr>
            <a:xfrm>
              <a:off x="-2" y="-95248"/>
              <a:ext cx="1279800" cy="165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18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2411EC07-3682-00B9-DA63-ACC8823928BC}"/>
              </a:ext>
            </a:extLst>
          </p:cNvPr>
          <p:cNvSpPr txBox="1"/>
          <p:nvPr/>
        </p:nvSpPr>
        <p:spPr>
          <a:xfrm>
            <a:off x="6848020" y="942350"/>
            <a:ext cx="10378597" cy="7232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6000" b="1" i="1" dirty="0" err="1"/>
              <a:t>Definasi</a:t>
            </a:r>
            <a:r>
              <a:rPr lang="en-US" sz="6000" b="1" i="1" dirty="0"/>
              <a:t>  </a:t>
            </a:r>
            <a:r>
              <a:rPr lang="en-US" sz="6000" b="1" i="1" dirty="0" err="1"/>
              <a:t>Pelancongan</a:t>
            </a:r>
            <a:r>
              <a:rPr lang="en-US" sz="6000" b="1" i="1" dirty="0"/>
              <a:t> </a:t>
            </a:r>
            <a:r>
              <a:rPr lang="en-US" sz="6000" b="1" i="1" dirty="0" err="1"/>
              <a:t>Berasaskan</a:t>
            </a:r>
            <a:r>
              <a:rPr lang="en-US" sz="6000" b="1" i="1" dirty="0"/>
              <a:t> </a:t>
            </a:r>
            <a:r>
              <a:rPr lang="en-US" sz="6000" b="1" i="1" dirty="0" err="1"/>
              <a:t>Komuniti</a:t>
            </a:r>
            <a:endParaRPr lang="en-US" sz="6000" b="1" i="1" u="none" strike="noStrike" dirty="0">
              <a:solidFill>
                <a:srgbClr val="000000"/>
              </a:solidFill>
              <a:effectLst/>
            </a:endParaRPr>
          </a:p>
          <a:p>
            <a:pPr algn="l">
              <a:buNone/>
            </a:pPr>
            <a:endParaRPr lang="en-US" sz="3600" b="0" i="0" u="none" strike="noStrike" dirty="0">
              <a:solidFill>
                <a:srgbClr val="000000"/>
              </a:solidFill>
              <a:effectLst/>
            </a:endParaRPr>
          </a:p>
          <a:p>
            <a:pPr algn="l"/>
            <a:r>
              <a:rPr lang="en-US" sz="3600" b="0" i="0" u="none" strike="noStrike" dirty="0">
                <a:solidFill>
                  <a:srgbClr val="000000"/>
                </a:solidFill>
                <a:effectLst/>
              </a:rPr>
              <a:t>.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Pelancongan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Berasaskan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Komuniti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(CBT)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 </a:t>
            </a:r>
            <a:r>
              <a:rPr lang="en-US" sz="4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ialah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US" sz="4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satu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US" sz="4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bentuk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US" sz="4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pelancongan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yang </a:t>
            </a:r>
            <a:r>
              <a:rPr lang="en-US" sz="4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dimiliki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, </a:t>
            </a:r>
            <a:r>
              <a:rPr lang="en-US" sz="4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diurus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, dan </a:t>
            </a:r>
            <a:r>
              <a:rPr lang="en-US" sz="4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dikendalikan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oleh </a:t>
            </a:r>
            <a:r>
              <a:rPr lang="en-US" sz="4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komuniti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US" sz="4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tempatan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, di mana </a:t>
            </a:r>
            <a:r>
              <a:rPr lang="en-US" sz="4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manfaat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US" sz="4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ekonomi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, </a:t>
            </a:r>
            <a:r>
              <a:rPr lang="en-US" sz="4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sosial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, dan </a:t>
            </a:r>
            <a:r>
              <a:rPr lang="en-US" sz="4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budaya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US" sz="4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daripada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US" sz="4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pelancongan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US" sz="4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tersebut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 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dikongsi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secara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adil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oleh </a:t>
            </a:r>
            <a:r>
              <a:rPr lang="en-US" sz="4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komuniti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US" sz="4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itu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US" sz="4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sendiri</a:t>
            </a:r>
            <a:r>
              <a:rPr lang="en-US" sz="4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.</a:t>
            </a:r>
            <a:endParaRPr lang="en-US" sz="3600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366905-3A09-2B99-3F67-3DE0018E9624}"/>
              </a:ext>
            </a:extLst>
          </p:cNvPr>
          <p:cNvSpPr txBox="1"/>
          <p:nvPr/>
        </p:nvSpPr>
        <p:spPr>
          <a:xfrm>
            <a:off x="1501323" y="2007868"/>
            <a:ext cx="405554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4000" b="1" dirty="0"/>
              <a:t>APA ITU CBT? </a:t>
            </a:r>
            <a:endParaRPr lang="en-US" sz="4000" b="0" i="0" u="none" strike="noStrike" dirty="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5B845"/>
        </a:solidFill>
        <a:effectLst/>
      </p:bgPr>
    </p:bg>
    <p:spTree>
      <p:nvGrpSpPr>
        <p:cNvPr id="1" name="Shape 141">
          <a:extLst>
            <a:ext uri="{FF2B5EF4-FFF2-40B4-BE49-F238E27FC236}">
              <a16:creationId xmlns:a16="http://schemas.microsoft.com/office/drawing/2014/main" id="{10A5720D-3147-8695-7BA1-2E551F5BCA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13">
            <a:extLst>
              <a:ext uri="{FF2B5EF4-FFF2-40B4-BE49-F238E27FC236}">
                <a16:creationId xmlns:a16="http://schemas.microsoft.com/office/drawing/2014/main" id="{327E19AA-D8AB-C75E-B730-ABBAF221388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b="22124"/>
          <a:stretch/>
        </p:blipFill>
        <p:spPr>
          <a:xfrm>
            <a:off x="636100" y="3889127"/>
            <a:ext cx="5535500" cy="6397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3">
            <a:extLst>
              <a:ext uri="{FF2B5EF4-FFF2-40B4-BE49-F238E27FC236}">
                <a16:creationId xmlns:a16="http://schemas.microsoft.com/office/drawing/2014/main" id="{B3A31C58-3850-AEB0-C19E-AF19BC4F7E6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-54846"/>
          <a:stretch/>
        </p:blipFill>
        <p:spPr>
          <a:xfrm>
            <a:off x="638637" y="-2948756"/>
            <a:ext cx="5609174" cy="832488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4" name="Google Shape;144;p13">
            <a:extLst>
              <a:ext uri="{FF2B5EF4-FFF2-40B4-BE49-F238E27FC236}">
                <a16:creationId xmlns:a16="http://schemas.microsoft.com/office/drawing/2014/main" id="{4FB044E9-BE04-7ADC-D63C-3CF2B9B54143}"/>
              </a:ext>
            </a:extLst>
          </p:cNvPr>
          <p:cNvGrpSpPr/>
          <p:nvPr/>
        </p:nvGrpSpPr>
        <p:grpSpPr>
          <a:xfrm>
            <a:off x="1099438" y="-351607"/>
            <a:ext cx="4859314" cy="4718950"/>
            <a:chOff x="0" y="-95250"/>
            <a:chExt cx="1279819" cy="1242851"/>
          </a:xfrm>
        </p:grpSpPr>
        <p:sp>
          <p:nvSpPr>
            <p:cNvPr id="145" name="Google Shape;145;p13">
              <a:extLst>
                <a:ext uri="{FF2B5EF4-FFF2-40B4-BE49-F238E27FC236}">
                  <a16:creationId xmlns:a16="http://schemas.microsoft.com/office/drawing/2014/main" id="{28BFD430-2398-0D5E-06AE-47CB2711C5F9}"/>
                </a:ext>
              </a:extLst>
            </p:cNvPr>
            <p:cNvSpPr/>
            <p:nvPr/>
          </p:nvSpPr>
          <p:spPr>
            <a:xfrm>
              <a:off x="0" y="0"/>
              <a:ext cx="1279819" cy="1147601"/>
            </a:xfrm>
            <a:custGeom>
              <a:avLst/>
              <a:gdLst/>
              <a:ahLst/>
              <a:cxnLst/>
              <a:rect l="l" t="t" r="r" b="b"/>
              <a:pathLst>
                <a:path w="1279819" h="1147601" extrusionOk="0">
                  <a:moveTo>
                    <a:pt x="0" y="0"/>
                  </a:moveTo>
                  <a:lnTo>
                    <a:pt x="1279819" y="0"/>
                  </a:lnTo>
                  <a:lnTo>
                    <a:pt x="1279819" y="1147601"/>
                  </a:lnTo>
                  <a:lnTo>
                    <a:pt x="0" y="1147601"/>
                  </a:lnTo>
                  <a:close/>
                </a:path>
              </a:pathLst>
            </a:custGeom>
            <a:solidFill>
              <a:srgbClr val="BA73D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Google Shape;146;p13">
              <a:extLst>
                <a:ext uri="{FF2B5EF4-FFF2-40B4-BE49-F238E27FC236}">
                  <a16:creationId xmlns:a16="http://schemas.microsoft.com/office/drawing/2014/main" id="{BC9C7A16-E365-C775-523D-CE68AF4E2831}"/>
                </a:ext>
              </a:extLst>
            </p:cNvPr>
            <p:cNvSpPr txBox="1"/>
            <p:nvPr/>
          </p:nvSpPr>
          <p:spPr>
            <a:xfrm>
              <a:off x="0" y="-95250"/>
              <a:ext cx="1279819" cy="12428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18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8" name="Google Shape;148;p13">
            <a:extLst>
              <a:ext uri="{FF2B5EF4-FFF2-40B4-BE49-F238E27FC236}">
                <a16:creationId xmlns:a16="http://schemas.microsoft.com/office/drawing/2014/main" id="{50C21D8F-7F61-2E7C-7350-84BC89B597E5}"/>
              </a:ext>
            </a:extLst>
          </p:cNvPr>
          <p:cNvGrpSpPr/>
          <p:nvPr/>
        </p:nvGrpSpPr>
        <p:grpSpPr>
          <a:xfrm>
            <a:off x="1061375" y="3995651"/>
            <a:ext cx="4859351" cy="6291336"/>
            <a:chOff x="-2" y="-95248"/>
            <a:chExt cx="1279821" cy="1814529"/>
          </a:xfrm>
        </p:grpSpPr>
        <p:sp>
          <p:nvSpPr>
            <p:cNvPr id="149" name="Google Shape;149;p13">
              <a:extLst>
                <a:ext uri="{FF2B5EF4-FFF2-40B4-BE49-F238E27FC236}">
                  <a16:creationId xmlns:a16="http://schemas.microsoft.com/office/drawing/2014/main" id="{9DEDECA1-62D7-CE8D-AF5B-B84993429619}"/>
                </a:ext>
              </a:extLst>
            </p:cNvPr>
            <p:cNvSpPr/>
            <p:nvPr/>
          </p:nvSpPr>
          <p:spPr>
            <a:xfrm>
              <a:off x="0" y="0"/>
              <a:ext cx="1279819" cy="1719281"/>
            </a:xfrm>
            <a:custGeom>
              <a:avLst/>
              <a:gdLst/>
              <a:ahLst/>
              <a:cxnLst/>
              <a:rect l="l" t="t" r="r" b="b"/>
              <a:pathLst>
                <a:path w="1279819" h="1719281" extrusionOk="0">
                  <a:moveTo>
                    <a:pt x="0" y="0"/>
                  </a:moveTo>
                  <a:lnTo>
                    <a:pt x="1279819" y="0"/>
                  </a:lnTo>
                  <a:lnTo>
                    <a:pt x="1279819" y="1719281"/>
                  </a:lnTo>
                  <a:lnTo>
                    <a:pt x="0" y="17192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Google Shape;150;p13">
              <a:extLst>
                <a:ext uri="{FF2B5EF4-FFF2-40B4-BE49-F238E27FC236}">
                  <a16:creationId xmlns:a16="http://schemas.microsoft.com/office/drawing/2014/main" id="{8B3D0AF5-1F6A-B43D-5121-405AA804A07E}"/>
                </a:ext>
              </a:extLst>
            </p:cNvPr>
            <p:cNvSpPr txBox="1"/>
            <p:nvPr/>
          </p:nvSpPr>
          <p:spPr>
            <a:xfrm>
              <a:off x="-2" y="-95248"/>
              <a:ext cx="1279800" cy="165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18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68ED4A8-9E2D-28AA-E2F9-9E375BD3E358}"/>
              </a:ext>
            </a:extLst>
          </p:cNvPr>
          <p:cNvSpPr txBox="1"/>
          <p:nvPr/>
        </p:nvSpPr>
        <p:spPr>
          <a:xfrm>
            <a:off x="7270766" y="2188694"/>
            <a:ext cx="10378597" cy="6863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+mj-lt"/>
              <a:buAutoNum type="arabicPeriod"/>
            </a:pP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Dimiliki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dan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dikawal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oleh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komuniti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tempatan</a:t>
            </a:r>
            <a:endParaRPr lang="en-US" sz="4400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Font typeface="+mj-lt"/>
              <a:buAutoNum type="arabicPeriod"/>
            </a:pP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Meningkatkan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taraf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hidup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dan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kesejahteraan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komuniti</a:t>
            </a:r>
            <a:endParaRPr lang="en-US" sz="4400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Font typeface="+mj-lt"/>
              <a:buAutoNum type="arabicPeriod"/>
            </a:pP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Memelihara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budaya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,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alam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sekitar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dan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identiti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tempatan</a:t>
            </a:r>
            <a:endParaRPr lang="en-US" sz="4400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Font typeface="+mj-lt"/>
              <a:buAutoNum type="arabicPeriod"/>
            </a:pP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Menggalakkan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penglibatan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aktif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penduduk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dalam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aktiviti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pelancongan</a:t>
            </a:r>
            <a:endParaRPr lang="en-US" sz="4400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Font typeface="+mj-lt"/>
              <a:buAutoNum type="arabicPeriod"/>
            </a:pP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Mempromosikan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pelancongan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yang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bertanggungjawab</a:t>
            </a:r>
            <a:r>
              <a:rPr lang="en-US" sz="4400" b="1" i="0" u="none" strike="noStrike" dirty="0">
                <a:solidFill>
                  <a:srgbClr val="000000"/>
                </a:solidFill>
                <a:effectLst/>
              </a:rPr>
              <a:t> dan </a:t>
            </a:r>
            <a:r>
              <a:rPr lang="en-US" sz="4400" b="1" i="0" u="none" strike="noStrike" dirty="0" err="1">
                <a:solidFill>
                  <a:srgbClr val="000000"/>
                </a:solidFill>
                <a:effectLst/>
              </a:rPr>
              <a:t>lestari</a:t>
            </a:r>
            <a:endParaRPr lang="en-US" sz="4400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E44F68-28D7-FEF2-B996-8DF655D5E61F}"/>
              </a:ext>
            </a:extLst>
          </p:cNvPr>
          <p:cNvSpPr txBox="1"/>
          <p:nvPr/>
        </p:nvSpPr>
        <p:spPr>
          <a:xfrm>
            <a:off x="1501323" y="2007868"/>
            <a:ext cx="405554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b="1" i="0" u="none" strike="noStrike" dirty="0">
                <a:solidFill>
                  <a:srgbClr val="000000"/>
                </a:solidFill>
                <a:effectLst/>
              </a:rPr>
              <a:t>Ciri – Ciri Utama CBT</a:t>
            </a:r>
            <a:endParaRPr lang="en-US" sz="4000" b="0" i="0" u="none" strike="noStrike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9012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BA3D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5"/>
          <p:cNvSpPr txBox="1"/>
          <p:nvPr/>
        </p:nvSpPr>
        <p:spPr>
          <a:xfrm>
            <a:off x="4767943" y="540643"/>
            <a:ext cx="10490753" cy="2079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384" b="1" dirty="0" err="1">
                <a:solidFill>
                  <a:srgbClr val="FFFFFF"/>
                </a:solidFill>
                <a:latin typeface="Comfortaa"/>
                <a:sym typeface="Comfortaa"/>
              </a:rPr>
              <a:t>Aktiviti</a:t>
            </a:r>
            <a:r>
              <a:rPr lang="en-US" sz="9384" b="1" dirty="0">
                <a:solidFill>
                  <a:srgbClr val="FFFFFF"/>
                </a:solidFill>
                <a:latin typeface="Comfortaa"/>
                <a:sym typeface="Comfortaa"/>
              </a:rPr>
              <a:t> 1 </a:t>
            </a: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64949C-EACE-C36E-6C85-E239CDF95DFE}"/>
              </a:ext>
            </a:extLst>
          </p:cNvPr>
          <p:cNvSpPr txBox="1"/>
          <p:nvPr/>
        </p:nvSpPr>
        <p:spPr>
          <a:xfrm>
            <a:off x="4572000" y="3151062"/>
            <a:ext cx="914400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2800" b="1" i="0" u="none" strike="noStrike" dirty="0" err="1">
                <a:solidFill>
                  <a:srgbClr val="000000"/>
                </a:solidFill>
                <a:effectLst/>
              </a:rPr>
              <a:t>Objektif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</a:rPr>
              <a:t>:</a:t>
            </a:r>
          </a:p>
          <a:p>
            <a:pPr algn="l"/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Berkongsi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pengetahuan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budaya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dan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nilai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kehidupan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sebenar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dari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</a:rPr>
              <a:t>komuniti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.</a:t>
            </a:r>
          </a:p>
          <a:p>
            <a:pPr algn="l"/>
            <a:endParaRPr lang="en-US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63EDBE-C1FD-FF4D-0CE1-4EB8D895B937}"/>
              </a:ext>
            </a:extLst>
          </p:cNvPr>
          <p:cNvSpPr txBox="1"/>
          <p:nvPr/>
        </p:nvSpPr>
        <p:spPr>
          <a:xfrm>
            <a:off x="4572000" y="5282375"/>
            <a:ext cx="1049075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3200" b="0" i="0" u="none" strike="noStrike" dirty="0" err="1">
                <a:solidFill>
                  <a:srgbClr val="000000"/>
                </a:solidFill>
                <a:effectLst/>
              </a:rPr>
              <a:t>Setiap</a:t>
            </a:r>
            <a:r>
              <a:rPr lang="en-US" sz="32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3200" b="0" i="0" u="none" strike="noStrike" dirty="0" err="1">
                <a:solidFill>
                  <a:srgbClr val="000000"/>
                </a:solidFill>
                <a:effectLst/>
              </a:rPr>
              <a:t>kumpulan</a:t>
            </a:r>
            <a:r>
              <a:rPr lang="en-US" sz="32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3200" b="0" i="0" u="none" strike="noStrike" dirty="0" err="1">
                <a:solidFill>
                  <a:srgbClr val="000000"/>
                </a:solidFill>
                <a:effectLst/>
              </a:rPr>
              <a:t>menceritakan</a:t>
            </a:r>
            <a:r>
              <a:rPr lang="en-US" sz="32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3200" b="0" i="0" u="none" strike="noStrike" dirty="0" err="1">
                <a:solidFill>
                  <a:srgbClr val="000000"/>
                </a:solidFill>
                <a:effectLst/>
              </a:rPr>
              <a:t>atau</a:t>
            </a:r>
            <a:r>
              <a:rPr lang="en-US" sz="32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3200" b="0" i="0" u="none" strike="noStrike" dirty="0" err="1">
                <a:solidFill>
                  <a:srgbClr val="000000"/>
                </a:solidFill>
                <a:effectLst/>
              </a:rPr>
              <a:t>melakonkan</a:t>
            </a:r>
            <a:r>
              <a:rPr lang="en-US" sz="3200" b="0" i="0" u="none" strike="noStrike" dirty="0">
                <a:solidFill>
                  <a:srgbClr val="000000"/>
                </a:solidFill>
                <a:effectLst/>
              </a:rPr>
              <a:t> </a:t>
            </a:r>
            <a:r>
              <a:rPr lang="en-US" sz="3200" b="1" i="0" u="none" strike="noStrike" dirty="0" err="1">
                <a:solidFill>
                  <a:srgbClr val="000000"/>
                </a:solidFill>
                <a:effectLst/>
              </a:rPr>
              <a:t>kisah</a:t>
            </a:r>
            <a:r>
              <a:rPr lang="en-US" sz="32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3200" b="1" i="0" u="none" strike="noStrike" dirty="0" err="1">
                <a:solidFill>
                  <a:srgbClr val="000000"/>
                </a:solidFill>
                <a:effectLst/>
              </a:rPr>
              <a:t>benar</a:t>
            </a:r>
            <a:r>
              <a:rPr lang="en-US" sz="3200" b="0" i="0" u="none" strike="noStrike" dirty="0">
                <a:solidFill>
                  <a:srgbClr val="000000"/>
                </a:solidFill>
                <a:effectLst/>
              </a:rPr>
              <a:t> </a:t>
            </a:r>
            <a:r>
              <a:rPr lang="en-US" sz="3200" b="0" i="0" u="none" strike="noStrike" dirty="0" err="1">
                <a:solidFill>
                  <a:srgbClr val="000000"/>
                </a:solidFill>
                <a:effectLst/>
              </a:rPr>
              <a:t>dari</a:t>
            </a:r>
            <a:r>
              <a:rPr lang="en-US" sz="3200" b="0" i="0" u="none" strike="noStrike" dirty="0">
                <a:solidFill>
                  <a:srgbClr val="000000"/>
                </a:solidFill>
                <a:effectLst/>
              </a:rPr>
              <a:t> kampung yang </a:t>
            </a:r>
            <a:r>
              <a:rPr lang="en-US" sz="3200" b="0" i="0" u="none" strike="noStrike" dirty="0" err="1">
                <a:solidFill>
                  <a:srgbClr val="000000"/>
                </a:solidFill>
                <a:effectLst/>
              </a:rPr>
              <a:t>menggambarkan</a:t>
            </a:r>
            <a:r>
              <a:rPr lang="en-US" sz="3200" b="0" i="0" u="none" strike="noStrike" dirty="0">
                <a:solidFill>
                  <a:srgbClr val="000000"/>
                </a:solidFill>
                <a:effectLst/>
              </a:rPr>
              <a:t>:</a:t>
            </a:r>
          </a:p>
          <a:p>
            <a:pPr algn="l"/>
            <a:endParaRPr lang="en-US" sz="3200" b="0" i="0" u="none" strike="noStrike" dirty="0">
              <a:solidFill>
                <a:srgbClr val="000000"/>
              </a:solidFill>
              <a:effectLst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3200" b="0" i="0" u="none" strike="noStrike" dirty="0">
                <a:solidFill>
                  <a:srgbClr val="000000"/>
                </a:solidFill>
                <a:effectLst/>
              </a:rPr>
              <a:t>✨ Amalan </a:t>
            </a:r>
            <a:r>
              <a:rPr lang="en-US" sz="3200" b="0" i="0" u="none" strike="noStrike" dirty="0" err="1">
                <a:solidFill>
                  <a:srgbClr val="000000"/>
                </a:solidFill>
                <a:effectLst/>
              </a:rPr>
              <a:t>tradisional</a:t>
            </a:r>
            <a:endParaRPr lang="en-US" sz="3200" b="0" i="0" u="none" strike="noStrike" dirty="0">
              <a:solidFill>
                <a:srgbClr val="000000"/>
              </a:solidFill>
              <a:effectLst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3200" b="0" i="0" u="none" strike="noStrike" dirty="0">
                <a:solidFill>
                  <a:srgbClr val="000000"/>
                </a:solidFill>
                <a:effectLst/>
              </a:rPr>
              <a:t>👵 </a:t>
            </a:r>
            <a:r>
              <a:rPr lang="en-US" sz="3200" b="0" i="0" u="none" strike="noStrike" dirty="0" err="1">
                <a:solidFill>
                  <a:srgbClr val="000000"/>
                </a:solidFill>
                <a:effectLst/>
              </a:rPr>
              <a:t>Kebijaksanaan</a:t>
            </a:r>
            <a:r>
              <a:rPr lang="en-US" sz="32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3200" b="0" i="0" u="none" strike="noStrike" dirty="0" err="1">
                <a:solidFill>
                  <a:srgbClr val="000000"/>
                </a:solidFill>
                <a:effectLst/>
              </a:rPr>
              <a:t>tokoh</a:t>
            </a:r>
            <a:r>
              <a:rPr lang="en-US" sz="32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3200" b="0" i="0" u="none" strike="noStrike" dirty="0" err="1">
                <a:solidFill>
                  <a:srgbClr val="000000"/>
                </a:solidFill>
                <a:effectLst/>
              </a:rPr>
              <a:t>atau</a:t>
            </a:r>
            <a:r>
              <a:rPr lang="en-US" sz="3200" b="0" i="0" u="none" strike="noStrike" dirty="0">
                <a:solidFill>
                  <a:srgbClr val="000000"/>
                </a:solidFill>
                <a:effectLst/>
              </a:rPr>
              <a:t> orang </a:t>
            </a:r>
            <a:r>
              <a:rPr lang="en-US" sz="3200" b="0" i="0" u="none" strike="noStrike" dirty="0" err="1">
                <a:solidFill>
                  <a:srgbClr val="000000"/>
                </a:solidFill>
                <a:effectLst/>
              </a:rPr>
              <a:t>tua</a:t>
            </a:r>
            <a:r>
              <a:rPr lang="en-US" sz="3200" b="0" i="0" u="none" strike="noStrike" dirty="0">
                <a:solidFill>
                  <a:srgbClr val="000000"/>
                </a:solidFill>
                <a:effectLst/>
              </a:rPr>
              <a:t> kampung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3200" b="0" i="0" u="none" strike="noStrike" dirty="0">
                <a:solidFill>
                  <a:srgbClr val="000000"/>
                </a:solidFill>
                <a:effectLst/>
              </a:rPr>
              <a:t>🤝 </a:t>
            </a:r>
            <a:r>
              <a:rPr lang="en-US" sz="3200" b="0" i="0" u="none" strike="noStrike" dirty="0" err="1">
                <a:solidFill>
                  <a:srgbClr val="000000"/>
                </a:solidFill>
                <a:effectLst/>
              </a:rPr>
              <a:t>Kisah</a:t>
            </a:r>
            <a:r>
              <a:rPr lang="en-US" sz="32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3200" b="0" i="0" u="none" strike="noStrike" dirty="0" err="1">
                <a:solidFill>
                  <a:srgbClr val="000000"/>
                </a:solidFill>
                <a:effectLst/>
              </a:rPr>
              <a:t>bagaimana</a:t>
            </a:r>
            <a:r>
              <a:rPr lang="en-US" sz="32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3200" b="0" i="0" u="none" strike="noStrike" dirty="0" err="1">
                <a:solidFill>
                  <a:srgbClr val="000000"/>
                </a:solidFill>
                <a:effectLst/>
              </a:rPr>
              <a:t>komuniti</a:t>
            </a:r>
            <a:r>
              <a:rPr lang="en-US" sz="32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3200" b="0" i="0" u="none" strike="noStrike" dirty="0" err="1">
                <a:solidFill>
                  <a:srgbClr val="000000"/>
                </a:solidFill>
                <a:effectLst/>
              </a:rPr>
              <a:t>saling</a:t>
            </a:r>
            <a:r>
              <a:rPr lang="en-US" sz="32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US" sz="3200" b="0" i="0" u="none" strike="noStrike" dirty="0" err="1">
                <a:solidFill>
                  <a:srgbClr val="000000"/>
                </a:solidFill>
                <a:effectLst/>
              </a:rPr>
              <a:t>membantu</a:t>
            </a: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28CF2"/>
        </a:solid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Google Shape;263;p17"/>
          <p:cNvPicPr preferRelativeResize="0"/>
          <p:nvPr/>
        </p:nvPicPr>
        <p:blipFill rotWithShape="1">
          <a:blip r:embed="rId3">
            <a:alphaModFix/>
          </a:blip>
          <a:srcRect l="35031"/>
          <a:stretch/>
        </p:blipFill>
        <p:spPr>
          <a:xfrm>
            <a:off x="0" y="-112975"/>
            <a:ext cx="8918175" cy="10476398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17"/>
          <p:cNvSpPr txBox="1"/>
          <p:nvPr/>
        </p:nvSpPr>
        <p:spPr>
          <a:xfrm>
            <a:off x="0" y="6670898"/>
            <a:ext cx="13568041" cy="3161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3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702" b="1" dirty="0">
                <a:solidFill>
                  <a:srgbClr val="FFFFFF"/>
                </a:solidFill>
                <a:latin typeface="Comfortaa"/>
                <a:sym typeface="Comfortaa"/>
              </a:rPr>
              <a:t>CABARAN </a:t>
            </a:r>
            <a:endParaRPr dirty="0"/>
          </a:p>
        </p:txBody>
      </p:sp>
      <p:grpSp>
        <p:nvGrpSpPr>
          <p:cNvPr id="265" name="Google Shape;265;p17"/>
          <p:cNvGrpSpPr/>
          <p:nvPr/>
        </p:nvGrpSpPr>
        <p:grpSpPr>
          <a:xfrm>
            <a:off x="14624440" y="-361655"/>
            <a:ext cx="3663583" cy="10649165"/>
            <a:chOff x="0" y="-95250"/>
            <a:chExt cx="964888" cy="2804700"/>
          </a:xfrm>
        </p:grpSpPr>
        <p:sp>
          <p:nvSpPr>
            <p:cNvPr id="266" name="Google Shape;266;p17"/>
            <p:cNvSpPr/>
            <p:nvPr/>
          </p:nvSpPr>
          <p:spPr>
            <a:xfrm>
              <a:off x="0" y="0"/>
              <a:ext cx="964888" cy="2709333"/>
            </a:xfrm>
            <a:custGeom>
              <a:avLst/>
              <a:gdLst/>
              <a:ahLst/>
              <a:cxnLst/>
              <a:rect l="l" t="t" r="r" b="b"/>
              <a:pathLst>
                <a:path w="964888" h="2709333" extrusionOk="0">
                  <a:moveTo>
                    <a:pt x="0" y="0"/>
                  </a:moveTo>
                  <a:lnTo>
                    <a:pt x="964888" y="0"/>
                  </a:lnTo>
                  <a:lnTo>
                    <a:pt x="96488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00000">
                <a:alpha val="13330"/>
              </a:srgb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" name="Google Shape;267;p17"/>
            <p:cNvSpPr txBox="1"/>
            <p:nvPr/>
          </p:nvSpPr>
          <p:spPr>
            <a:xfrm>
              <a:off x="0" y="-95250"/>
              <a:ext cx="964800" cy="280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18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68" name="Google Shape;268;p17"/>
          <p:cNvPicPr preferRelativeResize="0"/>
          <p:nvPr/>
        </p:nvPicPr>
        <p:blipFill rotWithShape="1">
          <a:blip r:embed="rId4">
            <a:alphaModFix/>
          </a:blip>
          <a:srcRect r="46552" b="20622"/>
          <a:stretch/>
        </p:blipFill>
        <p:spPr>
          <a:xfrm>
            <a:off x="13160600" y="5110625"/>
            <a:ext cx="5127426" cy="5176374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7"/>
          <p:cNvSpPr/>
          <p:nvPr/>
        </p:nvSpPr>
        <p:spPr>
          <a:xfrm>
            <a:off x="14624440" y="5461156"/>
            <a:ext cx="3663560" cy="3507002"/>
          </a:xfrm>
          <a:custGeom>
            <a:avLst/>
            <a:gdLst/>
            <a:ahLst/>
            <a:cxnLst/>
            <a:rect l="l" t="t" r="r" b="b"/>
            <a:pathLst>
              <a:path w="3663560" h="3507002" extrusionOk="0">
                <a:moveTo>
                  <a:pt x="0" y="0"/>
                </a:moveTo>
                <a:lnTo>
                  <a:pt x="3663560" y="0"/>
                </a:lnTo>
                <a:lnTo>
                  <a:pt x="3663560" y="3507002"/>
                </a:lnTo>
                <a:lnTo>
                  <a:pt x="0" y="350700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27000"/>
            </a:blip>
            <a:stretch>
              <a:fillRect r="-90679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70" name="Google Shape;270;p17"/>
          <p:cNvSpPr txBox="1"/>
          <p:nvPr/>
        </p:nvSpPr>
        <p:spPr>
          <a:xfrm>
            <a:off x="13653468" y="6415344"/>
            <a:ext cx="4634400" cy="322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300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942" b="1" i="0" u="none" strike="noStrike" cap="none">
                <a:solidFill>
                  <a:srgbClr val="628CF2"/>
                </a:solidFill>
                <a:latin typeface="Comfortaa"/>
                <a:ea typeface="Comfortaa"/>
                <a:cs typeface="Comfortaa"/>
                <a:sym typeface="Comfortaa"/>
              </a:rPr>
              <a:t>0</a:t>
            </a:r>
            <a:r>
              <a:rPr lang="en-US" sz="20942" b="1">
                <a:solidFill>
                  <a:srgbClr val="628CF2"/>
                </a:solidFill>
                <a:latin typeface="Comfortaa"/>
                <a:ea typeface="Comfortaa"/>
                <a:cs typeface="Comfortaa"/>
                <a:sym typeface="Comfortaa"/>
              </a:rPr>
              <a:t>2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28CF2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14"/>
          <p:cNvPicPr preferRelativeResize="0"/>
          <p:nvPr/>
        </p:nvPicPr>
        <p:blipFill rotWithShape="1">
          <a:blip r:embed="rId3">
            <a:alphaModFix/>
          </a:blip>
          <a:srcRect l="7989" r="7997" b="60815"/>
          <a:stretch/>
        </p:blipFill>
        <p:spPr>
          <a:xfrm>
            <a:off x="0" y="4543675"/>
            <a:ext cx="18288000" cy="574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14"/>
          <p:cNvPicPr preferRelativeResize="0"/>
          <p:nvPr/>
        </p:nvPicPr>
        <p:blipFill rotWithShape="1">
          <a:blip r:embed="rId4">
            <a:alphaModFix/>
          </a:blip>
          <a:srcRect l="5913" r="12626" b="70643"/>
          <a:stretch/>
        </p:blipFill>
        <p:spPr>
          <a:xfrm>
            <a:off x="0" y="5814125"/>
            <a:ext cx="18288000" cy="4472874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14"/>
          <p:cNvSpPr/>
          <p:nvPr/>
        </p:nvSpPr>
        <p:spPr>
          <a:xfrm>
            <a:off x="674093" y="3944899"/>
            <a:ext cx="3626271" cy="3739949"/>
          </a:xfrm>
          <a:custGeom>
            <a:avLst/>
            <a:gdLst/>
            <a:ahLst/>
            <a:cxnLst/>
            <a:rect l="l" t="t" r="r" b="b"/>
            <a:pathLst>
              <a:path w="3626271" h="3739949" extrusionOk="0">
                <a:moveTo>
                  <a:pt x="0" y="0"/>
                </a:moveTo>
                <a:lnTo>
                  <a:pt x="3626271" y="0"/>
                </a:lnTo>
                <a:lnTo>
                  <a:pt x="3626271" y="3739949"/>
                </a:lnTo>
                <a:lnTo>
                  <a:pt x="0" y="373994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40000"/>
            </a:blip>
            <a:stretch>
              <a:fillRect l="-1629" r="-1630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203" name="Google Shape;203;p14"/>
          <p:cNvGrpSpPr/>
          <p:nvPr/>
        </p:nvGrpSpPr>
        <p:grpSpPr>
          <a:xfrm>
            <a:off x="866195" y="4125684"/>
            <a:ext cx="3265244" cy="3341773"/>
            <a:chOff x="0" y="-19050"/>
            <a:chExt cx="812800" cy="831850"/>
          </a:xfrm>
        </p:grpSpPr>
        <p:sp>
          <p:nvSpPr>
            <p:cNvPr id="204" name="Google Shape;204;p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14"/>
            <p:cNvSpPr txBox="1"/>
            <p:nvPr/>
          </p:nvSpPr>
          <p:spPr>
            <a:xfrm>
              <a:off x="76200" y="-19050"/>
              <a:ext cx="660400" cy="7556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18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6" name="Google Shape;206;p14"/>
          <p:cNvSpPr/>
          <p:nvPr/>
        </p:nvSpPr>
        <p:spPr>
          <a:xfrm>
            <a:off x="5111941" y="3944899"/>
            <a:ext cx="3626271" cy="3739949"/>
          </a:xfrm>
          <a:custGeom>
            <a:avLst/>
            <a:gdLst/>
            <a:ahLst/>
            <a:cxnLst/>
            <a:rect l="l" t="t" r="r" b="b"/>
            <a:pathLst>
              <a:path w="3626271" h="3739949" extrusionOk="0">
                <a:moveTo>
                  <a:pt x="0" y="0"/>
                </a:moveTo>
                <a:lnTo>
                  <a:pt x="3626271" y="0"/>
                </a:lnTo>
                <a:lnTo>
                  <a:pt x="3626271" y="3739949"/>
                </a:lnTo>
                <a:lnTo>
                  <a:pt x="0" y="373994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40000"/>
            </a:blip>
            <a:stretch>
              <a:fillRect l="-1629" r="-1630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207" name="Google Shape;207;p14"/>
          <p:cNvGrpSpPr/>
          <p:nvPr/>
        </p:nvGrpSpPr>
        <p:grpSpPr>
          <a:xfrm>
            <a:off x="5301995" y="4125684"/>
            <a:ext cx="3265244" cy="3341773"/>
            <a:chOff x="0" y="-19050"/>
            <a:chExt cx="812800" cy="831850"/>
          </a:xfrm>
        </p:grpSpPr>
        <p:sp>
          <p:nvSpPr>
            <p:cNvPr id="208" name="Google Shape;208;p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14"/>
            <p:cNvSpPr txBox="1"/>
            <p:nvPr/>
          </p:nvSpPr>
          <p:spPr>
            <a:xfrm>
              <a:off x="76200" y="-19050"/>
              <a:ext cx="660400" cy="7556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18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0" name="Google Shape;210;p14"/>
          <p:cNvSpPr/>
          <p:nvPr/>
        </p:nvSpPr>
        <p:spPr>
          <a:xfrm>
            <a:off x="9549788" y="3944899"/>
            <a:ext cx="3626271" cy="3739949"/>
          </a:xfrm>
          <a:custGeom>
            <a:avLst/>
            <a:gdLst/>
            <a:ahLst/>
            <a:cxnLst/>
            <a:rect l="l" t="t" r="r" b="b"/>
            <a:pathLst>
              <a:path w="3626271" h="3739949" extrusionOk="0">
                <a:moveTo>
                  <a:pt x="0" y="0"/>
                </a:moveTo>
                <a:lnTo>
                  <a:pt x="3626271" y="0"/>
                </a:lnTo>
                <a:lnTo>
                  <a:pt x="3626271" y="3739949"/>
                </a:lnTo>
                <a:lnTo>
                  <a:pt x="0" y="373994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40000"/>
            </a:blip>
            <a:stretch>
              <a:fillRect l="-1629" r="-1630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211" name="Google Shape;211;p14"/>
          <p:cNvGrpSpPr/>
          <p:nvPr/>
        </p:nvGrpSpPr>
        <p:grpSpPr>
          <a:xfrm>
            <a:off x="9739843" y="4125684"/>
            <a:ext cx="3265244" cy="3341773"/>
            <a:chOff x="0" y="-19050"/>
            <a:chExt cx="812800" cy="831850"/>
          </a:xfrm>
        </p:grpSpPr>
        <p:sp>
          <p:nvSpPr>
            <p:cNvPr id="212" name="Google Shape;212;p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14"/>
            <p:cNvSpPr txBox="1"/>
            <p:nvPr/>
          </p:nvSpPr>
          <p:spPr>
            <a:xfrm>
              <a:off x="76200" y="-19050"/>
              <a:ext cx="660400" cy="7556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18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4" name="Google Shape;214;p14"/>
          <p:cNvSpPr/>
          <p:nvPr/>
        </p:nvSpPr>
        <p:spPr>
          <a:xfrm>
            <a:off x="13987636" y="3944899"/>
            <a:ext cx="3626271" cy="3739949"/>
          </a:xfrm>
          <a:custGeom>
            <a:avLst/>
            <a:gdLst/>
            <a:ahLst/>
            <a:cxnLst/>
            <a:rect l="l" t="t" r="r" b="b"/>
            <a:pathLst>
              <a:path w="3626271" h="3739949" extrusionOk="0">
                <a:moveTo>
                  <a:pt x="0" y="0"/>
                </a:moveTo>
                <a:lnTo>
                  <a:pt x="3626271" y="0"/>
                </a:lnTo>
                <a:lnTo>
                  <a:pt x="3626271" y="3739949"/>
                </a:lnTo>
                <a:lnTo>
                  <a:pt x="0" y="373994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40000"/>
            </a:blip>
            <a:stretch>
              <a:fillRect l="-1629" r="-1630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grpSp>
        <p:nvGrpSpPr>
          <p:cNvPr id="215" name="Google Shape;215;p14"/>
          <p:cNvGrpSpPr/>
          <p:nvPr/>
        </p:nvGrpSpPr>
        <p:grpSpPr>
          <a:xfrm>
            <a:off x="14177690" y="4125684"/>
            <a:ext cx="3265244" cy="3341773"/>
            <a:chOff x="0" y="-19050"/>
            <a:chExt cx="812800" cy="831850"/>
          </a:xfrm>
        </p:grpSpPr>
        <p:sp>
          <p:nvSpPr>
            <p:cNvPr id="216" name="Google Shape;216;p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14"/>
            <p:cNvSpPr txBox="1"/>
            <p:nvPr/>
          </p:nvSpPr>
          <p:spPr>
            <a:xfrm>
              <a:off x="76200" y="-19050"/>
              <a:ext cx="660400" cy="7556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218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8" name="Google Shape;218;p14"/>
          <p:cNvSpPr/>
          <p:nvPr/>
        </p:nvSpPr>
        <p:spPr>
          <a:xfrm>
            <a:off x="1586985" y="4903024"/>
            <a:ext cx="1800488" cy="1823698"/>
          </a:xfrm>
          <a:custGeom>
            <a:avLst/>
            <a:gdLst/>
            <a:ahLst/>
            <a:cxnLst/>
            <a:rect l="l" t="t" r="r" b="b"/>
            <a:pathLst>
              <a:path w="1800488" h="1823698" extrusionOk="0">
                <a:moveTo>
                  <a:pt x="0" y="0"/>
                </a:moveTo>
                <a:lnTo>
                  <a:pt x="1800488" y="0"/>
                </a:lnTo>
                <a:lnTo>
                  <a:pt x="1800488" y="1823698"/>
                </a:lnTo>
                <a:lnTo>
                  <a:pt x="0" y="182369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19" name="Google Shape;219;p14"/>
          <p:cNvSpPr txBox="1"/>
          <p:nvPr/>
        </p:nvSpPr>
        <p:spPr>
          <a:xfrm>
            <a:off x="1792050" y="605426"/>
            <a:ext cx="14703900" cy="1732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384" b="1" i="0" u="none" strike="noStrike" cap="none" dirty="0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rPr>
              <a:t>CABARAN DAN ISU</a:t>
            </a:r>
            <a:endParaRPr dirty="0"/>
          </a:p>
        </p:txBody>
      </p:sp>
      <p:sp>
        <p:nvSpPr>
          <p:cNvPr id="220" name="Google Shape;220;p14"/>
          <p:cNvSpPr txBox="1"/>
          <p:nvPr/>
        </p:nvSpPr>
        <p:spPr>
          <a:xfrm>
            <a:off x="10058412" y="7761048"/>
            <a:ext cx="2609023" cy="1920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dirty="0">
                <a:latin typeface="Rubik"/>
                <a:cs typeface="Rubik"/>
                <a:sym typeface="Rubik"/>
              </a:rPr>
              <a:t>HAK KOMUNITI TIDAK DIHORMATI</a:t>
            </a:r>
            <a:endParaRPr dirty="0"/>
          </a:p>
        </p:txBody>
      </p:sp>
      <p:sp>
        <p:nvSpPr>
          <p:cNvPr id="223" name="Google Shape;223;p14"/>
          <p:cNvSpPr txBox="1"/>
          <p:nvPr/>
        </p:nvSpPr>
        <p:spPr>
          <a:xfrm>
            <a:off x="5630106" y="7761048"/>
            <a:ext cx="2609023" cy="128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i="0" u="none" strike="noStrike" cap="none" dirty="0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rPr>
              <a:t>BUDAYA DILUPAKAN</a:t>
            </a:r>
            <a:endParaRPr dirty="0"/>
          </a:p>
        </p:txBody>
      </p:sp>
      <p:sp>
        <p:nvSpPr>
          <p:cNvPr id="225" name="Google Shape;225;p14"/>
          <p:cNvSpPr txBox="1"/>
          <p:nvPr/>
        </p:nvSpPr>
        <p:spPr>
          <a:xfrm>
            <a:off x="1194306" y="7761048"/>
            <a:ext cx="3020124" cy="128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dirty="0">
                <a:latin typeface="Rubik"/>
                <a:cs typeface="Rubik"/>
                <a:sym typeface="Rubik"/>
              </a:rPr>
              <a:t>KETIDAKSAMAAN PELUANG</a:t>
            </a:r>
            <a:endParaRPr dirty="0"/>
          </a:p>
        </p:txBody>
      </p:sp>
      <p:sp>
        <p:nvSpPr>
          <p:cNvPr id="227" name="Google Shape;227;p14"/>
          <p:cNvSpPr txBox="1"/>
          <p:nvPr/>
        </p:nvSpPr>
        <p:spPr>
          <a:xfrm>
            <a:off x="14505801" y="7761048"/>
            <a:ext cx="2609023" cy="128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dirty="0">
                <a:latin typeface="Rubik"/>
                <a:cs typeface="Rubik"/>
                <a:sym typeface="Rubik"/>
              </a:rPr>
              <a:t>KESAN KEPADA ALAM SEKITAR</a:t>
            </a:r>
            <a:endParaRPr dirty="0"/>
          </a:p>
        </p:txBody>
      </p:sp>
      <p:pic>
        <p:nvPicPr>
          <p:cNvPr id="230" name="Google Shape;230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182645" y="4897859"/>
            <a:ext cx="1659960" cy="170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645;p24">
            <a:extLst>
              <a:ext uri="{FF2B5EF4-FFF2-40B4-BE49-F238E27FC236}">
                <a16:creationId xmlns:a16="http://schemas.microsoft.com/office/drawing/2014/main" id="{46348B68-365B-C8E5-9A4E-F968E2254529}"/>
              </a:ext>
            </a:extLst>
          </p:cNvPr>
          <p:cNvSpPr/>
          <p:nvPr/>
        </p:nvSpPr>
        <p:spPr>
          <a:xfrm>
            <a:off x="10577680" y="4968305"/>
            <a:ext cx="1888797" cy="1630679"/>
          </a:xfrm>
          <a:custGeom>
            <a:avLst/>
            <a:gdLst/>
            <a:ahLst/>
            <a:cxnLst/>
            <a:rect l="l" t="t" r="r" b="b"/>
            <a:pathLst>
              <a:path w="1082629" h="1110906" extrusionOk="0">
                <a:moveTo>
                  <a:pt x="0" y="0"/>
                </a:moveTo>
                <a:lnTo>
                  <a:pt x="1082628" y="0"/>
                </a:lnTo>
                <a:lnTo>
                  <a:pt x="1082628" y="1110907"/>
                </a:lnTo>
                <a:lnTo>
                  <a:pt x="0" y="11109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" name="Google Shape;646;p24">
            <a:extLst>
              <a:ext uri="{FF2B5EF4-FFF2-40B4-BE49-F238E27FC236}">
                <a16:creationId xmlns:a16="http://schemas.microsoft.com/office/drawing/2014/main" id="{CDDE235D-6562-33F0-C5BA-A1492420BE2C}"/>
              </a:ext>
            </a:extLst>
          </p:cNvPr>
          <p:cNvSpPr/>
          <p:nvPr/>
        </p:nvSpPr>
        <p:spPr>
          <a:xfrm>
            <a:off x="6044720" y="4929804"/>
            <a:ext cx="1792994" cy="1617589"/>
          </a:xfrm>
          <a:custGeom>
            <a:avLst/>
            <a:gdLst/>
            <a:ahLst/>
            <a:cxnLst/>
            <a:rect l="l" t="t" r="r" b="b"/>
            <a:pathLst>
              <a:path w="1113279" h="1127630" extrusionOk="0">
                <a:moveTo>
                  <a:pt x="0" y="0"/>
                </a:moveTo>
                <a:lnTo>
                  <a:pt x="1113279" y="0"/>
                </a:lnTo>
                <a:lnTo>
                  <a:pt x="1113279" y="1127630"/>
                </a:lnTo>
                <a:lnTo>
                  <a:pt x="0" y="11276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1584</TotalTime>
  <Words>444</Words>
  <Application>Microsoft Macintosh PowerPoint</Application>
  <PresentationFormat>Custom</PresentationFormat>
  <Paragraphs>84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-webkit-standard</vt:lpstr>
      <vt:lpstr>Rubik</vt:lpstr>
      <vt:lpstr>Arial</vt:lpstr>
      <vt:lpstr>Calibri</vt:lpstr>
      <vt:lpstr>Rubik SemiBold</vt:lpstr>
      <vt:lpstr>Comfortaa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MOHD RIZWAN BIN ABD MAJID</cp:lastModifiedBy>
  <cp:revision>4</cp:revision>
  <dcterms:modified xsi:type="dcterms:W3CDTF">2025-12-16T03:55:34Z</dcterms:modified>
</cp:coreProperties>
</file>